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4f2d22af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4f2d22af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4f2d22af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4f2d22af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4f2d22af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4f2d22af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4f2d22af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4f2d22af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4f2d22af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4f2d22af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4f2d22af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4f2d22af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4f2d22af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4f2d22af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4f2d22af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4f2d22af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4f2d22af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4f2d22af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4f2d22af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4f2d22af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4f2d22af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4f2d22af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4f2d22af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4f2d22af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4f2d22af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4f2d22af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4f2d22af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4f2d22af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4f2d22af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4f2d22af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4f2d22af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4f2d22af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4f2d22af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4f2d22af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4f2d22af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4f2d22af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f2d22af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f2d22af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4f2d22af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4f2d22af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youtu.be/yH5MgEbBOps?t=326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youtu.be/sjUb1pn7o5w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youtu.be/I1Fg76c4Zfg?t=115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youtu.be/ZdEPZ1VaP6k?t=13" TargetMode="External"/><Relationship Id="rId4" Type="http://schemas.openxmlformats.org/officeDocument/2006/relationships/hyperlink" Target="https://youtu.be/mFPoCVEadZA?t=33" TargetMode="External"/><Relationship Id="rId5" Type="http://schemas.openxmlformats.org/officeDocument/2006/relationships/hyperlink" Target="https://youtu.be/NXlDEL4vSVI?t=43" TargetMode="External"/><Relationship Id="rId6" Type="http://schemas.openxmlformats.org/officeDocument/2006/relationships/hyperlink" Target="https://www.youtube.com/watch?v=_awS3u-V_n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Game Narrative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Artistry and Industry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Naughty Dog’s Narrative Design Philosophy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Ken Levine on designing a Bioshock sequel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Jonathan Blow on the expectations of “fun”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Capturing a performance</a:t>
            </a:r>
            <a:endParaRPr/>
          </a:p>
        </p:txBody>
      </p:sp>
      <p:sp>
        <p:nvSpPr>
          <p:cNvPr id="121" name="Google Shape;12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The Last of Us</a:t>
            </a:r>
            <a:r>
              <a:rPr lang="en"/>
              <a:t> performance capture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Bioshock Infinite</a:t>
            </a:r>
            <a:r>
              <a:rPr lang="en"/>
              <a:t> VO and motion capture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Kevin Spacey</a:t>
            </a:r>
            <a:r>
              <a:rPr lang="en"/>
              <a:t> talks about his first time acting in games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Last of Us 2</a:t>
            </a:r>
            <a:r>
              <a:rPr lang="en"/>
              <a:t> real-time facial capture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Gendered History of Game Storytelling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Games for Impact</a:t>
            </a:r>
            <a:endParaRPr/>
          </a:p>
        </p:txBody>
      </p:sp>
      <p:sp>
        <p:nvSpPr>
          <p:cNvPr id="132" name="Google Shape;13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That Dragon Cancer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1979 Revolution: Black Friday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Papers Please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Depression Quest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etc.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think of games as an artform? Why or why not?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better tech = better storytelling?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some of your favorite game stories? Why?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you like/want storytelling in games?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could make any game, what would it be?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games be used to discuss important political/social issues?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representation important?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625" y="0"/>
            <a:ext cx="344272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Expectations vs. Reality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“Just so we’re clear, right up front? The chances of you getting any job in the gaming industry are not good.”</a:t>
            </a:r>
            <a:endParaRPr/>
          </a:p>
        </p:txBody>
      </p:sp>
      <p:sp>
        <p:nvSpPr>
          <p:cNvPr id="76" name="Google Shape;76;p17"/>
          <p:cNvSpPr txBox="1"/>
          <p:nvPr/>
        </p:nvSpPr>
        <p:spPr>
          <a:xfrm>
            <a:off x="7117625" y="3934850"/>
            <a:ext cx="1826400" cy="9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“Do you want to write video games?” by David Gaider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narrative design/implementation actually look like (on average)?</a:t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1530975"/>
            <a:ext cx="8520600" cy="30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Director/producer/whoever else starts with an idea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usually a main gameplay mechanic (like a shooter or a platformer) with a loose narrative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level designs/areas are established and built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tend to coincide with larger story beats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also take the longest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Narrative is written to fill in the gaps/connect the pieces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Scenes are rewritten, sometimes many times, as the game levels change and evolve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Narrative Roles in Development</a:t>
            </a:r>
            <a:endParaRPr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involved in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Creates a story within the design given to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Narrative Designer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Shapes the story, writes scenes/dialogue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Narrative Implementer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charge of making sure the narrative elements fit well into the gameplay 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Dialogue Writer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writes dialogue, often just barks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Narrative Director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Oversees all of these other roles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Narrative Roles in Development</a:t>
            </a:r>
            <a:endParaRPr/>
          </a:p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Motion Capture Director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 Director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Creative Director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charge of maintaining the game’s look/feel/vision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 Designer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Designs self-contained levels/quests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Narrative Animator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Animates cutscenes/dialogue scenes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Cinematic Director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Words with mo-cap director, frames cinematics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so on...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Historically speaking, why are game stories so bad?</a:t>
            </a:r>
            <a:endParaRPr/>
          </a:p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Narrative not prioritized in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Writers not involved in the entirety of the development process (just at the beginning/end)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Writers are working remotely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Writers don’t have experience writing for games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Writers don’t have writing experience at all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