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780B-1863-5D48-B59B-1C0F2682A9A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03BE-C742-3A43-B874-7ED2DC6D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9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780B-1863-5D48-B59B-1C0F2682A9A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03BE-C742-3A43-B874-7ED2DC6D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5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780B-1863-5D48-B59B-1C0F2682A9A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03BE-C742-3A43-B874-7ED2DC6D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17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780B-1863-5D48-B59B-1C0F2682A9A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03BE-C742-3A43-B874-7ED2DC6D44F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184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780B-1863-5D48-B59B-1C0F2682A9A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03BE-C742-3A43-B874-7ED2DC6D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28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780B-1863-5D48-B59B-1C0F2682A9A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03BE-C742-3A43-B874-7ED2DC6D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9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780B-1863-5D48-B59B-1C0F2682A9A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03BE-C742-3A43-B874-7ED2DC6D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46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780B-1863-5D48-B59B-1C0F2682A9A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03BE-C742-3A43-B874-7ED2DC6D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34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780B-1863-5D48-B59B-1C0F2682A9A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03BE-C742-3A43-B874-7ED2DC6D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524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780B-1863-5D48-B59B-1C0F2682A9A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03BE-C742-3A43-B874-7ED2DC6D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3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780B-1863-5D48-B59B-1C0F2682A9A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03BE-C742-3A43-B874-7ED2DC6D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2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780B-1863-5D48-B59B-1C0F2682A9A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03BE-C742-3A43-B874-7ED2DC6D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780B-1863-5D48-B59B-1C0F2682A9A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03BE-C742-3A43-B874-7ED2DC6D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780B-1863-5D48-B59B-1C0F2682A9A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03BE-C742-3A43-B874-7ED2DC6D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3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780B-1863-5D48-B59B-1C0F2682A9A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03BE-C742-3A43-B874-7ED2DC6D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7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780B-1863-5D48-B59B-1C0F2682A9A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03BE-C742-3A43-B874-7ED2DC6D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1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780B-1863-5D48-B59B-1C0F2682A9A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03BE-C742-3A43-B874-7ED2DC6D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8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780B-1863-5D48-B59B-1C0F2682A9A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03BE-C742-3A43-B874-7ED2DC6D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4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3D780B-1863-5D48-B59B-1C0F2682A9A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97803BE-C742-3A43-B874-7ED2DC6D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8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93097B-D767-9C47-9543-49EEB5EB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 / ROM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C30058-D67D-3246-8CE5-EFE3DF62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>
            <a:normAutofit/>
          </a:bodyPr>
          <a:lstStyle/>
          <a:p>
            <a:r>
              <a:rPr lang="en-US" dirty="0"/>
              <a:t>RAM (Random-Access Memory)</a:t>
            </a:r>
          </a:p>
          <a:p>
            <a:pPr lvl="1"/>
            <a:r>
              <a:rPr lang="en-US" dirty="0"/>
              <a:t>Temporarily stores files</a:t>
            </a:r>
          </a:p>
          <a:p>
            <a:pPr lvl="1"/>
            <a:r>
              <a:rPr lang="en-US" dirty="0"/>
              <a:t>Requires power</a:t>
            </a:r>
          </a:p>
          <a:p>
            <a:r>
              <a:rPr lang="en-US" dirty="0"/>
              <a:t>ROM (Read-Only Memory)</a:t>
            </a:r>
          </a:p>
          <a:p>
            <a:pPr lvl="1"/>
            <a:r>
              <a:rPr lang="en-US" dirty="0"/>
              <a:t>Can only be read, used for firmware and BIOS</a:t>
            </a:r>
          </a:p>
          <a:p>
            <a:pPr lvl="1"/>
            <a:r>
              <a:rPr lang="en-US" dirty="0"/>
              <a:t>Does not require power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Efficient</a:t>
            </a:r>
          </a:p>
          <a:p>
            <a:pPr lvl="1"/>
            <a:r>
              <a:rPr lang="en-US" dirty="0"/>
              <a:t>High Storage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Potential data loss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893A1F-9603-7A4F-8A18-A7327F47F3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03" b="7400"/>
          <a:stretch/>
        </p:blipFill>
        <p:spPr>
          <a:xfrm>
            <a:off x="7355304" y="2848309"/>
            <a:ext cx="4273901" cy="202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8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893D-23F9-854B-AE53-B2BA56D81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 / 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37569-6775-3942-B46A-45A13ED03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and cost issues</a:t>
            </a:r>
          </a:p>
          <a:p>
            <a:pPr lvl="1"/>
            <a:r>
              <a:rPr lang="en-US" dirty="0"/>
              <a:t>ROM: 4-8 MB	RAM: 1-256 GB</a:t>
            </a:r>
          </a:p>
          <a:p>
            <a:pPr lvl="1"/>
            <a:r>
              <a:rPr lang="en-US" dirty="0"/>
              <a:t>16 GB = $80</a:t>
            </a:r>
          </a:p>
          <a:p>
            <a:r>
              <a:rPr lang="en-US" dirty="0"/>
              <a:t>Last 5 years</a:t>
            </a:r>
          </a:p>
          <a:p>
            <a:pPr lvl="1"/>
            <a:r>
              <a:rPr lang="en-US" dirty="0"/>
              <a:t>DDR4 - Standard 64 GB (16 previous), double speed</a:t>
            </a:r>
          </a:p>
          <a:p>
            <a:r>
              <a:rPr lang="en-US" dirty="0"/>
              <a:t>Next 5 years</a:t>
            </a:r>
          </a:p>
          <a:p>
            <a:pPr lvl="1"/>
            <a:r>
              <a:rPr lang="en-US" dirty="0"/>
              <a:t>New type of memory - Best of both worlds</a:t>
            </a:r>
          </a:p>
          <a:p>
            <a:pPr lvl="1"/>
            <a:r>
              <a:rPr lang="en-US" dirty="0"/>
              <a:t>Time to hold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249889-893D-CF41-A26A-D93D09ED9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036" y="1006976"/>
            <a:ext cx="4034435" cy="17482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D95750-4D2F-4042-9E68-345033ED434E}"/>
              </a:ext>
            </a:extLst>
          </p:cNvPr>
          <p:cNvSpPr txBox="1"/>
          <p:nvPr/>
        </p:nvSpPr>
        <p:spPr>
          <a:xfrm>
            <a:off x="7243011" y="3429000"/>
            <a:ext cx="4728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Are RAM and ROM efficient and effective methods of storage?</a:t>
            </a:r>
          </a:p>
        </p:txBody>
      </p:sp>
    </p:spTree>
    <p:extLst>
      <p:ext uri="{BB962C8B-B14F-4D97-AF65-F5344CB8AC3E}">
        <p14:creationId xmlns:p14="http://schemas.microsoft.com/office/powerpoint/2010/main" val="238209126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{323948F5-51D7-6641-97E7-D118DFFCB619}tf10001073</Template>
  <TotalTime>60</TotalTime>
  <Words>62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Droplet</vt:lpstr>
      <vt:lpstr>RAM / ROM</vt:lpstr>
      <vt:lpstr>RAM / ROM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 / ROM</dc:title>
  <dc:creator>Microsoft Office User</dc:creator>
  <cp:lastModifiedBy>Microsoft Office User</cp:lastModifiedBy>
  <cp:revision>5</cp:revision>
  <dcterms:created xsi:type="dcterms:W3CDTF">2020-01-15T17:10:50Z</dcterms:created>
  <dcterms:modified xsi:type="dcterms:W3CDTF">2020-01-15T18:11:42Z</dcterms:modified>
</cp:coreProperties>
</file>