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6"/>
  </p:normalViewPr>
  <p:slideViewPr>
    <p:cSldViewPr snapToGrid="0" snapToObjects="1">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7C05-A780-CB46-83DC-40D6A90E1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13ED7B-34BB-1544-9AA7-1CD132911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2550BC-762B-1340-8825-8A1EFF801A59}"/>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5" name="Footer Placeholder 4">
            <a:extLst>
              <a:ext uri="{FF2B5EF4-FFF2-40B4-BE49-F238E27FC236}">
                <a16:creationId xmlns:a16="http://schemas.microsoft.com/office/drawing/2014/main" id="{36E03842-D652-3440-B3DE-B277F9747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1FFCC-71CE-D347-99AF-A1AE4515C3E6}"/>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35849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9BD-4053-584C-84F3-C13D28235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DD7ABA-C3B7-4B4A-B953-C8B0ABB122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AC9BB-B6F6-3545-B3A0-61D52DE983C9}"/>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5" name="Footer Placeholder 4">
            <a:extLst>
              <a:ext uri="{FF2B5EF4-FFF2-40B4-BE49-F238E27FC236}">
                <a16:creationId xmlns:a16="http://schemas.microsoft.com/office/drawing/2014/main" id="{B35748BE-71B9-D34B-A783-D385DF5B5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00CDD-78A9-E946-AE81-75033B2E3311}"/>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203845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25EEA9-7332-374A-B315-78B357AD27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0D0386-3DEA-0F46-B54E-087781472D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B132C-0083-6C40-8587-7A59C65DA96B}"/>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5" name="Footer Placeholder 4">
            <a:extLst>
              <a:ext uri="{FF2B5EF4-FFF2-40B4-BE49-F238E27FC236}">
                <a16:creationId xmlns:a16="http://schemas.microsoft.com/office/drawing/2014/main" id="{78FA96E7-0722-DE40-AFE3-47E52FA2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62861-9332-EA4C-8513-415B66C118E0}"/>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55196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A17C-F2AA-854E-9089-903503F39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70BAD-D638-B647-9705-55C4296F2E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BFB4C-945E-1F48-B0C8-96B1169EB9F0}"/>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5" name="Footer Placeholder 4">
            <a:extLst>
              <a:ext uri="{FF2B5EF4-FFF2-40B4-BE49-F238E27FC236}">
                <a16:creationId xmlns:a16="http://schemas.microsoft.com/office/drawing/2014/main" id="{3C3F08D2-94E2-8245-A26E-97A74DD76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2E329-F8EC-9845-B4B8-E5A9662C7717}"/>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94729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438B-292F-4A4A-A7C0-648290473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3F0DC4-01CE-1F49-8B33-DEA65403C5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0FEF3C-CB82-474A-9B9B-434810832EBE}"/>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5" name="Footer Placeholder 4">
            <a:extLst>
              <a:ext uri="{FF2B5EF4-FFF2-40B4-BE49-F238E27FC236}">
                <a16:creationId xmlns:a16="http://schemas.microsoft.com/office/drawing/2014/main" id="{37C5EFD6-694B-AC48-AB70-C399ED22D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D2B21-04F5-5645-A0CC-7409E85F2994}"/>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273742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6536-1C8A-184C-80E4-DEC14A6F1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5CFA67-EAE0-9A43-9B46-CEB45216AB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E83A8-C121-C841-BDEF-E652BEBF69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2D08F8-66D7-4D45-9F25-EA981061CC36}"/>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6" name="Footer Placeholder 5">
            <a:extLst>
              <a:ext uri="{FF2B5EF4-FFF2-40B4-BE49-F238E27FC236}">
                <a16:creationId xmlns:a16="http://schemas.microsoft.com/office/drawing/2014/main" id="{AB3BD69B-FB7A-4B47-84BB-DF7D94175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801A5-DF2A-9B45-BF43-79D294C0924C}"/>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3404065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E22B-08F7-FC42-9017-4E998BDF7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C0B408-573E-1F45-BC2B-5BEB9AB52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07E535-7907-684C-BB6E-8B191C3140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FAB654-A82F-4143-8449-98193D2B8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06D2D5-00A8-FB4A-A924-D9274A4C33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4BBCD-6000-B946-8860-0598FA8CD550}"/>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8" name="Footer Placeholder 7">
            <a:extLst>
              <a:ext uri="{FF2B5EF4-FFF2-40B4-BE49-F238E27FC236}">
                <a16:creationId xmlns:a16="http://schemas.microsoft.com/office/drawing/2014/main" id="{7C7EBA6F-948C-9F48-AE16-AF96AE5F1B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E23BAE-F751-BC45-A6E1-0F3971D1CF1B}"/>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71862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5011-FBC5-9942-AC6F-EC1DCFAAAB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3C1D6F-3A2E-F046-A93E-0927C601E780}"/>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4" name="Footer Placeholder 3">
            <a:extLst>
              <a:ext uri="{FF2B5EF4-FFF2-40B4-BE49-F238E27FC236}">
                <a16:creationId xmlns:a16="http://schemas.microsoft.com/office/drawing/2014/main" id="{645CD261-CA5E-5C4B-9C19-4330D5F810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6C7B30-21B0-3F4D-BE8A-FB7D5EE07B87}"/>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18199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DC145-89A4-8A40-A2AC-B76DBA3566E6}"/>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3" name="Footer Placeholder 2">
            <a:extLst>
              <a:ext uri="{FF2B5EF4-FFF2-40B4-BE49-F238E27FC236}">
                <a16:creationId xmlns:a16="http://schemas.microsoft.com/office/drawing/2014/main" id="{D483FE00-0B02-D84B-9778-9A7C3F39F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21E8D-38E4-8B4F-B4B0-44DD70683367}"/>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317649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D8DD-5CAB-7345-B237-F0CAD0108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B72F02-F188-8A43-8051-DF8207DA6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8DA60D-C7BF-AB49-AE78-DD6B44C7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2F115-9C4F-2F41-9F10-E5DDCFA52004}"/>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6" name="Footer Placeholder 5">
            <a:extLst>
              <a:ext uri="{FF2B5EF4-FFF2-40B4-BE49-F238E27FC236}">
                <a16:creationId xmlns:a16="http://schemas.microsoft.com/office/drawing/2014/main" id="{B1693669-68DC-F340-8DF6-E41235408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7A333-FDCB-C147-BC3C-5C731DF668FF}"/>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197356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5253-D1CB-DF48-A640-72B0F566F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7ACDA8-D144-3B4C-80AA-1450F4410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179929-45F9-C041-8BC9-BBF694AFE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78677A-318E-2745-AB72-8E8D2E38FDEE}"/>
              </a:ext>
            </a:extLst>
          </p:cNvPr>
          <p:cNvSpPr>
            <a:spLocks noGrp="1"/>
          </p:cNvSpPr>
          <p:nvPr>
            <p:ph type="dt" sz="half" idx="10"/>
          </p:nvPr>
        </p:nvSpPr>
        <p:spPr/>
        <p:txBody>
          <a:bodyPr/>
          <a:lstStyle/>
          <a:p>
            <a:fld id="{A0373C20-42E7-924A-B059-538330720945}" type="datetimeFigureOut">
              <a:rPr lang="en-US" smtClean="0"/>
              <a:t>8/28/20</a:t>
            </a:fld>
            <a:endParaRPr lang="en-US"/>
          </a:p>
        </p:txBody>
      </p:sp>
      <p:sp>
        <p:nvSpPr>
          <p:cNvPr id="6" name="Footer Placeholder 5">
            <a:extLst>
              <a:ext uri="{FF2B5EF4-FFF2-40B4-BE49-F238E27FC236}">
                <a16:creationId xmlns:a16="http://schemas.microsoft.com/office/drawing/2014/main" id="{1B3D8787-B9CB-A54C-AA34-E4B5E9F4D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B27AD-316A-A24E-87C4-1BA3333F5989}"/>
              </a:ext>
            </a:extLst>
          </p:cNvPr>
          <p:cNvSpPr>
            <a:spLocks noGrp="1"/>
          </p:cNvSpPr>
          <p:nvPr>
            <p:ph type="sldNum" sz="quarter" idx="12"/>
          </p:nvPr>
        </p:nvSpPr>
        <p:spPr/>
        <p:txBody>
          <a:bodyPr/>
          <a:lstStyle/>
          <a:p>
            <a:fld id="{95B27BCD-A7D7-1548-B047-3CF0D77B0953}" type="slidenum">
              <a:rPr lang="en-US" smtClean="0"/>
              <a:t>‹#›</a:t>
            </a:fld>
            <a:endParaRPr lang="en-US"/>
          </a:p>
        </p:txBody>
      </p:sp>
    </p:spTree>
    <p:extLst>
      <p:ext uri="{BB962C8B-B14F-4D97-AF65-F5344CB8AC3E}">
        <p14:creationId xmlns:p14="http://schemas.microsoft.com/office/powerpoint/2010/main" val="164765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62A80-5992-0A44-AF53-0178CC276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5E158-13C9-5D4A-BC58-F7244E2F0A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66100-D5FA-2B43-81F8-A573467D8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73C20-42E7-924A-B059-538330720945}" type="datetimeFigureOut">
              <a:rPr lang="en-US" smtClean="0"/>
              <a:t>8/28/20</a:t>
            </a:fld>
            <a:endParaRPr lang="en-US"/>
          </a:p>
        </p:txBody>
      </p:sp>
      <p:sp>
        <p:nvSpPr>
          <p:cNvPr id="5" name="Footer Placeholder 4">
            <a:extLst>
              <a:ext uri="{FF2B5EF4-FFF2-40B4-BE49-F238E27FC236}">
                <a16:creationId xmlns:a16="http://schemas.microsoft.com/office/drawing/2014/main" id="{8A18DB8A-5708-3F4A-B7D6-3C5F65FC2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FA0F4-0043-A241-814D-C5898EA92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27BCD-A7D7-1548-B047-3CF0D77B0953}" type="slidenum">
              <a:rPr lang="en-US" smtClean="0"/>
              <a:t>‹#›</a:t>
            </a:fld>
            <a:endParaRPr lang="en-US"/>
          </a:p>
        </p:txBody>
      </p:sp>
    </p:spTree>
    <p:extLst>
      <p:ext uri="{BB962C8B-B14F-4D97-AF65-F5344CB8AC3E}">
        <p14:creationId xmlns:p14="http://schemas.microsoft.com/office/powerpoint/2010/main" val="1518821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DF0EB19-E6BE-F141-9A83-023EE032F116}"/>
              </a:ext>
            </a:extLst>
          </p:cNvPr>
          <p:cNvPicPr>
            <a:picLocks noGrp="1" noChangeAspect="1"/>
          </p:cNvPicPr>
          <p:nvPr>
            <p:ph type="pic" idx="1"/>
          </p:nvPr>
        </p:nvPicPr>
        <p:blipFill>
          <a:blip r:embed="rId2"/>
          <a:srcRect t="6833" b="6833"/>
          <a:stretch>
            <a:fillRect/>
          </a:stretch>
        </p:blipFill>
        <p:spPr>
          <a:xfrm>
            <a:off x="839788" y="987425"/>
            <a:ext cx="10515600" cy="2420938"/>
          </a:xfrm>
        </p:spPr>
      </p:pic>
      <p:sp>
        <p:nvSpPr>
          <p:cNvPr id="6" name="Text Placeholder 5">
            <a:extLst>
              <a:ext uri="{FF2B5EF4-FFF2-40B4-BE49-F238E27FC236}">
                <a16:creationId xmlns:a16="http://schemas.microsoft.com/office/drawing/2014/main" id="{28663E18-D20C-404B-8B42-1DD7AF943F2D}"/>
              </a:ext>
            </a:extLst>
          </p:cNvPr>
          <p:cNvSpPr>
            <a:spLocks noGrp="1"/>
          </p:cNvSpPr>
          <p:nvPr>
            <p:ph type="body" sz="half" idx="2"/>
          </p:nvPr>
        </p:nvSpPr>
        <p:spPr>
          <a:xfrm>
            <a:off x="839788" y="3716976"/>
            <a:ext cx="10515600" cy="2294515"/>
          </a:xfrm>
        </p:spPr>
        <p:txBody>
          <a:bodyPr>
            <a:normAutofit/>
          </a:bodyPr>
          <a:lstStyle/>
          <a:p>
            <a:r>
              <a:rPr lang="en-US" sz="1800" dirty="0"/>
              <a:t>This is the “Course Sections to Add” page on </a:t>
            </a:r>
            <a:r>
              <a:rPr lang="en-US" sz="1800" dirty="0" err="1"/>
              <a:t>my.furman</a:t>
            </a:r>
            <a:r>
              <a:rPr lang="en-US" sz="1800" dirty="0"/>
              <a:t>. The user needs to fill out the subject, course number, section number, and term to add a class to the “Register for Courses” page. When filling out the full information for the class, only the subject and term have drop down menus that list all of the available options. However, the course number and section number have to be filled out manually by the user. It should be achievable for both those boxes to be drop down boxes that change dynamically with the subject and term. Instead, the user has to remember the section number and course number, or double check it, when adding a class, which could be harder when signing up for multiple classes. </a:t>
            </a:r>
          </a:p>
        </p:txBody>
      </p:sp>
    </p:spTree>
    <p:extLst>
      <p:ext uri="{BB962C8B-B14F-4D97-AF65-F5344CB8AC3E}">
        <p14:creationId xmlns:p14="http://schemas.microsoft.com/office/powerpoint/2010/main" val="254503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2A36D-FF46-4C43-A758-551CACDE72A6}"/>
              </a:ext>
            </a:extLst>
          </p:cNvPr>
          <p:cNvSpPr>
            <a:spLocks noGrp="1"/>
          </p:cNvSpPr>
          <p:nvPr>
            <p:ph type="title"/>
          </p:nvPr>
        </p:nvSpPr>
        <p:spPr>
          <a:xfrm>
            <a:off x="873825" y="760022"/>
            <a:ext cx="10894621" cy="5332020"/>
          </a:xfrm>
        </p:spPr>
        <p:txBody>
          <a:bodyPr>
            <a:normAutofit/>
          </a:bodyPr>
          <a:lstStyle/>
          <a:p>
            <a:pPr algn="ctr"/>
            <a:r>
              <a:rPr lang="en-US" sz="6000" dirty="0"/>
              <a:t>#6: Recognition rather than recall</a:t>
            </a:r>
          </a:p>
        </p:txBody>
      </p:sp>
    </p:spTree>
    <p:extLst>
      <p:ext uri="{BB962C8B-B14F-4D97-AF65-F5344CB8AC3E}">
        <p14:creationId xmlns:p14="http://schemas.microsoft.com/office/powerpoint/2010/main" val="2302847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154</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#6: Recognition rather than recall</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Tison</dc:creator>
  <cp:lastModifiedBy>Ben Tison</cp:lastModifiedBy>
  <cp:revision>4</cp:revision>
  <dcterms:created xsi:type="dcterms:W3CDTF">2020-08-28T13:42:56Z</dcterms:created>
  <dcterms:modified xsi:type="dcterms:W3CDTF">2020-08-28T18:09:49Z</dcterms:modified>
</cp:coreProperties>
</file>