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FC6E-D8B8-9148-A36B-5AE76BA57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F82EB-CBFE-B346-9141-0C93DA54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AE33-C15D-1D4D-A43E-869CD180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719C-1842-1C4C-BC58-DF0A8704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32CC-E696-CB45-892A-C05A7964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C368-452A-EC49-BE19-7AF27E42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238B6-F326-974D-A7A2-271BC9E9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0A21-CC95-1742-9C3F-1D640FE5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8E44-95C1-F24C-AFA0-F0C592B2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73BE-379F-5448-A71A-06001A8D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54756-604C-2F47-93A3-F1E30F52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EDED-697A-6940-A559-26DDDBF3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BE4B-4B30-6144-B93B-EF9F425B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0016-566A-0A4E-BC1A-2C7CDAA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8184-945C-CF45-B305-8CEC682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9FD8-AEC9-BE4E-8D1D-BD0076A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602A-B320-A04F-A143-3880D62D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CA79-3B0B-AF45-81C4-C3BCCBB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457A-59E1-494E-AE96-57FFD3CB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4070-7745-6440-89BD-32A1FFA6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014E-DB02-6140-83F1-AC0BEB0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28A3-B996-224A-A842-9DF31000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1BFE-8970-B141-B536-E352E640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AF2D-D835-9842-AF4A-6C3C8746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7EF2-A5D9-4547-A07F-CD9C5567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62DE-A8C1-844C-B0A2-84C6D86A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871A-59C2-C049-BCE9-921675F79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2531-6D0C-214F-ACFE-B36C3CB7F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89646-7B3C-6A40-AC36-76165213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B21A-3D35-A242-AA7E-E2AF03FB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FC0B-11A3-F94F-9090-B66754E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066-3163-D948-B867-F352EFD2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FD7C5-ECD0-1D42-BB9B-6C0F869D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B0D5E-609C-584E-A778-69C9B80E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A65B-CAD3-864C-A8C5-FC9E42CDD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DEBB9-C5F6-1645-8BEF-F3BF3E5BD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AB074-40EC-0045-956A-9674B74A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24466-278C-404D-99D2-54A0A558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D701E-B49A-7A4F-A935-E010178F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B2EC-A025-F547-9AF0-3B62F07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44278-D942-DA4D-8AF8-38B2680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DFDDB-3578-F646-87D8-84CF8D1B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ADA9-38FC-EB42-8A45-DD4C9ED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C0EA1-8ECB-0E47-AB0E-3BF493E9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11CD9-FBE9-5A45-9252-CD725D3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C3275-9B95-F846-89E2-BB988044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E015-EB17-CA42-B724-8762C308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DD45-711E-244B-A525-BFAA42EF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CB99-F6D4-C64E-96CF-884C0019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F5F12-337D-DF41-8045-E46602D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21712-2961-E846-BBE7-4E87EA64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99B7-924A-234E-AC8F-133109B8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9B66-5EA1-5A4E-A053-3A553E67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D0F2-492D-4D40-9DEB-048EFC4C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6504-1FC2-E545-818B-A55B52E4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ABC1-CB4D-1742-B1F3-8CC8679E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D308-0CA6-2840-957F-A626541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2FE2-6A2F-7A45-8B27-604796E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0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84DA6-5D27-394B-BBCD-63D8C7C5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A0A5-3768-2E4B-8ED7-EEA15B9C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74FB-F8B9-CB43-A514-A64B861E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EE76-A7E5-7640-BEEE-795D56EECD1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B494-5E4C-E147-B8F8-F11ED1FA5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0986-0E82-5B43-A085-A2540202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724A-8C0E-2A4D-8024-6ADFAB97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9ADD-16A9-8B46-94BC-3F1F1F66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Interactive VR System using Biological Information Measuring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4586-48A6-5743-B3A8-F1D945D3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8"/>
          </a:xfrm>
        </p:spPr>
        <p:txBody>
          <a:bodyPr>
            <a:normAutofit/>
          </a:bodyPr>
          <a:lstStyle/>
          <a:p>
            <a:r>
              <a:rPr lang="en-US" sz="2400" dirty="0"/>
              <a:t>Interactively change the content of VR using user’s state of being</a:t>
            </a:r>
          </a:p>
          <a:p>
            <a:r>
              <a:rPr lang="en-US" sz="2400" dirty="0"/>
              <a:t>Use respiration and pulse wave measurement devices attached to the head mounted display</a:t>
            </a:r>
          </a:p>
          <a:p>
            <a:r>
              <a:rPr lang="en-US" sz="2400" dirty="0"/>
              <a:t>Integrated into a horror game where the view of the player changes based on their level of fear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61A42-AF20-4A47-86C6-3607F53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3"/>
            <a:ext cx="4427946" cy="217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22B2A-21D7-B841-BC4E-4D3CE182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65" y="4001293"/>
            <a:ext cx="5240234" cy="2214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619E2D-C7A6-FF45-85EA-4CF33B08479E}"/>
              </a:ext>
            </a:extLst>
          </p:cNvPr>
          <p:cNvSpPr txBox="1"/>
          <p:nvPr/>
        </p:nvSpPr>
        <p:spPr>
          <a:xfrm>
            <a:off x="225632" y="6251863"/>
            <a:ext cx="1112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Masahiro </a:t>
            </a:r>
            <a:r>
              <a:rPr lang="en-US" sz="1200" i="1" dirty="0" err="1"/>
              <a:t>Inazawa</a:t>
            </a:r>
            <a:r>
              <a:rPr lang="en-US" sz="1200" i="1" dirty="0"/>
              <a:t>, </a:t>
            </a:r>
            <a:r>
              <a:rPr lang="en-US" sz="1200" i="1" dirty="0" err="1"/>
              <a:t>Xianyin</a:t>
            </a:r>
            <a:r>
              <a:rPr lang="en-US" sz="1200" i="1" dirty="0"/>
              <a:t> Hu, and Yuki Ban. 2019. Biofeedback Interactive VR System Using Biological Information Measurement HMD. In SIGGRAPH Asia 2019 Emerging Technologies (SA '19). Association for Computing Machinery, New York, NY, USA, 5–6. </a:t>
            </a:r>
            <a:r>
              <a:rPr lang="en-US" sz="1200" i="1" dirty="0" err="1"/>
              <a:t>DOI:https</a:t>
            </a:r>
            <a:r>
              <a:rPr lang="en-US" sz="1200" i="1" dirty="0"/>
              <a:t>://doi-</a:t>
            </a:r>
            <a:r>
              <a:rPr lang="en-US" sz="1200" i="1" dirty="0" err="1"/>
              <a:t>org.libproxy.furman.edu</a:t>
            </a:r>
            <a:r>
              <a:rPr lang="en-US" sz="1200" i="1" dirty="0"/>
              <a:t>/10.1145/3355049.3360523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9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Interactive VR System using Biological Information Measuring Devices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VR System using Biological Information Measuring Devices</dc:title>
  <dc:creator>Ben Tison</dc:creator>
  <cp:lastModifiedBy>Ben Tison</cp:lastModifiedBy>
  <cp:revision>2</cp:revision>
  <dcterms:created xsi:type="dcterms:W3CDTF">2020-10-05T19:58:04Z</dcterms:created>
  <dcterms:modified xsi:type="dcterms:W3CDTF">2020-10-05T20:09:27Z</dcterms:modified>
</cp:coreProperties>
</file>