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62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F395-6B36-5447-83FC-282AC7347FD9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E9E2-734E-3D48-95DF-422B5CE3C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0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F395-6B36-5447-83FC-282AC7347FD9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E9E2-734E-3D48-95DF-422B5CE3C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7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F395-6B36-5447-83FC-282AC7347FD9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E9E2-734E-3D48-95DF-422B5CE3C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64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F395-6B36-5447-83FC-282AC7347FD9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E9E2-734E-3D48-95DF-422B5CE3C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36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F395-6B36-5447-83FC-282AC7347FD9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E9E2-734E-3D48-95DF-422B5CE3C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05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F395-6B36-5447-83FC-282AC7347FD9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E9E2-734E-3D48-95DF-422B5CE3C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24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F395-6B36-5447-83FC-282AC7347FD9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E9E2-734E-3D48-95DF-422B5CE3C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00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F395-6B36-5447-83FC-282AC7347FD9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E9E2-734E-3D48-95DF-422B5CE3C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6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F395-6B36-5447-83FC-282AC7347FD9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E9E2-734E-3D48-95DF-422B5CE3C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3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F395-6B36-5447-83FC-282AC7347FD9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E9E2-734E-3D48-95DF-422B5CE3C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1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F395-6B36-5447-83FC-282AC7347FD9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E9E2-734E-3D48-95DF-422B5CE3C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34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F395-6B36-5447-83FC-282AC7347FD9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E9E2-734E-3D48-95DF-422B5CE3C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1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F395-6B36-5447-83FC-282AC7347FD9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E9E2-734E-3D48-95DF-422B5CE3C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0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F395-6B36-5447-83FC-282AC7347FD9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E9E2-734E-3D48-95DF-422B5CE3C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3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F395-6B36-5447-83FC-282AC7347FD9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E9E2-734E-3D48-95DF-422B5CE3C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0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F395-6B36-5447-83FC-282AC7347FD9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E9E2-734E-3D48-95DF-422B5CE3C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0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749F395-6B36-5447-83FC-282AC7347FD9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D0BE9E2-734E-3D48-95DF-422B5CE3C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3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749F395-6B36-5447-83FC-282AC7347FD9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D0BE9E2-734E-3D48-95DF-422B5CE3C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55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EF5A4-7166-0847-84C3-7DAF505829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Zoom Games – Embrace the Chaos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C721C-5F08-594C-9D12-3C83FAA172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Sarah Johnson, Ethan Kohrt, Jake LaMotte, Boone Tison</a:t>
            </a:r>
          </a:p>
        </p:txBody>
      </p:sp>
    </p:spTree>
    <p:extLst>
      <p:ext uri="{BB962C8B-B14F-4D97-AF65-F5344CB8AC3E}">
        <p14:creationId xmlns:p14="http://schemas.microsoft.com/office/powerpoint/2010/main" val="203049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6E61-86B9-2446-A0BC-0AEAACABF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04672"/>
            <a:ext cx="7729728" cy="1188720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4F6B-44EE-0D45-B783-18E91CBF5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091" y="641269"/>
            <a:ext cx="5749084" cy="4476996"/>
          </a:xfrm>
        </p:spPr>
        <p:txBody>
          <a:bodyPr>
            <a:normAutofit/>
          </a:bodyPr>
          <a:lstStyle/>
          <a:p>
            <a:r>
              <a:rPr lang="en-US" sz="3200" dirty="0"/>
              <a:t>Zoom game</a:t>
            </a:r>
          </a:p>
          <a:p>
            <a:r>
              <a:rPr lang="en-US" sz="3200" dirty="0"/>
              <a:t>Short game with 3+ people</a:t>
            </a:r>
          </a:p>
          <a:p>
            <a:r>
              <a:rPr lang="en-US" sz="3200" dirty="0"/>
              <a:t>Mafia</a:t>
            </a:r>
          </a:p>
          <a:p>
            <a:r>
              <a:rPr lang="en-US" sz="3200" dirty="0"/>
              <a:t>Java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51BA9-4459-CD40-BCD2-A9154081B3FF}"/>
              </a:ext>
            </a:extLst>
          </p:cNvPr>
          <p:cNvSpPr txBox="1"/>
          <p:nvPr/>
        </p:nvSpPr>
        <p:spPr>
          <a:xfrm>
            <a:off x="616090" y="6341423"/>
            <a:ext cx="10819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Boone</a:t>
            </a:r>
          </a:p>
        </p:txBody>
      </p:sp>
    </p:spTree>
    <p:extLst>
      <p:ext uri="{BB962C8B-B14F-4D97-AF65-F5344CB8AC3E}">
        <p14:creationId xmlns:p14="http://schemas.microsoft.com/office/powerpoint/2010/main" val="177353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6E61-86B9-2446-A0BC-0AEAACABF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04672"/>
            <a:ext cx="7729728" cy="1188720"/>
          </a:xfrm>
        </p:spPr>
        <p:txBody>
          <a:bodyPr/>
          <a:lstStyle/>
          <a:p>
            <a:pPr algn="ctr"/>
            <a:r>
              <a:rPr lang="en-US" dirty="0"/>
              <a:t>Prototype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51BA9-4459-CD40-BCD2-A9154081B3FF}"/>
              </a:ext>
            </a:extLst>
          </p:cNvPr>
          <p:cNvSpPr txBox="1"/>
          <p:nvPr/>
        </p:nvSpPr>
        <p:spPr>
          <a:xfrm>
            <a:off x="616090" y="6341423"/>
            <a:ext cx="10819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Ethan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4B6228-0143-1A4C-95A8-6449F5947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90" y="1501576"/>
            <a:ext cx="5676900" cy="3759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43615E-CEBF-2D47-A2D6-6C041FAE5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828" y="1501576"/>
            <a:ext cx="56515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994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6E61-86B9-2446-A0BC-0AEAACABF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04672"/>
            <a:ext cx="7729728" cy="1188720"/>
          </a:xfrm>
        </p:spPr>
        <p:txBody>
          <a:bodyPr/>
          <a:lstStyle/>
          <a:p>
            <a:pPr algn="ctr"/>
            <a:r>
              <a:rPr lang="en-US" dirty="0"/>
              <a:t>Prototype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51BA9-4459-CD40-BCD2-A9154081B3FF}"/>
              </a:ext>
            </a:extLst>
          </p:cNvPr>
          <p:cNvSpPr txBox="1"/>
          <p:nvPr/>
        </p:nvSpPr>
        <p:spPr>
          <a:xfrm>
            <a:off x="616090" y="6341423"/>
            <a:ext cx="10819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Ethan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F85F1F-882D-7243-B947-D5353968B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90" y="1547573"/>
            <a:ext cx="6227678" cy="46396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F60031-9877-2941-A9BC-B97F98888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432" y="4970902"/>
            <a:ext cx="4472505" cy="12163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324E34-BBEA-6E42-BB48-5B53567BD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313" y="1547572"/>
            <a:ext cx="4386624" cy="274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240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6E61-86B9-2446-A0BC-0AEAACABF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04672"/>
            <a:ext cx="7729728" cy="1188720"/>
          </a:xfrm>
        </p:spPr>
        <p:txBody>
          <a:bodyPr/>
          <a:lstStyle/>
          <a:p>
            <a:pPr algn="ctr"/>
            <a:r>
              <a:rPr lang="en-US" dirty="0"/>
              <a:t>Heuristic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4F6B-44EE-0D45-B783-18E91CBF5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090" y="1068781"/>
            <a:ext cx="5915339" cy="4476996"/>
          </a:xfrm>
        </p:spPr>
        <p:txBody>
          <a:bodyPr>
            <a:normAutofit/>
          </a:bodyPr>
          <a:lstStyle/>
          <a:p>
            <a:r>
              <a:rPr lang="en-US" sz="2400" dirty="0"/>
              <a:t>Tutorial or Instructions</a:t>
            </a:r>
          </a:p>
          <a:p>
            <a:pPr lvl="1"/>
            <a:r>
              <a:rPr lang="en-US" sz="2200" dirty="0"/>
              <a:t>#1 – Visibility of system status</a:t>
            </a:r>
          </a:p>
          <a:p>
            <a:pPr lvl="1"/>
            <a:r>
              <a:rPr lang="en-US" sz="2200" dirty="0"/>
              <a:t>#2 – Match between system and real world</a:t>
            </a:r>
          </a:p>
          <a:p>
            <a:pPr lvl="1"/>
            <a:r>
              <a:rPr lang="en-US" sz="2200" dirty="0"/>
              <a:t>#10 – Help and documentation</a:t>
            </a:r>
          </a:p>
          <a:p>
            <a:r>
              <a:rPr lang="en-US" sz="2400" dirty="0"/>
              <a:t>Default voting selection</a:t>
            </a:r>
          </a:p>
          <a:p>
            <a:pPr lvl="1"/>
            <a:r>
              <a:rPr lang="en-US" sz="2200" dirty="0"/>
              <a:t>#5 – Error prevention</a:t>
            </a:r>
          </a:p>
          <a:p>
            <a:pPr lvl="1"/>
            <a:r>
              <a:rPr lang="en-US" sz="2200" dirty="0"/>
              <a:t>#7 – Flexibility and efficiency of use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51BA9-4459-CD40-BCD2-A9154081B3FF}"/>
              </a:ext>
            </a:extLst>
          </p:cNvPr>
          <p:cNvSpPr txBox="1"/>
          <p:nvPr/>
        </p:nvSpPr>
        <p:spPr>
          <a:xfrm>
            <a:off x="616090" y="6341423"/>
            <a:ext cx="10819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Sarah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059F33-4B1F-3B4A-A991-B02F3A6AE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29" y="3117273"/>
            <a:ext cx="4904508" cy="220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464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6E61-86B9-2446-A0BC-0AEAACABF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04672"/>
            <a:ext cx="7729728" cy="1188720"/>
          </a:xfrm>
        </p:spPr>
        <p:txBody>
          <a:bodyPr/>
          <a:lstStyle/>
          <a:p>
            <a:pPr algn="ctr"/>
            <a:r>
              <a:rPr lang="en-US" dirty="0"/>
              <a:t>User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4F6B-44EE-0D45-B783-18E91CBF5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090" y="1686298"/>
            <a:ext cx="5345323" cy="4476996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Scenario – Socializing via Zoom</a:t>
            </a:r>
          </a:p>
          <a:p>
            <a:r>
              <a:rPr lang="en-US" sz="3200" dirty="0"/>
              <a:t>User Evaluation</a:t>
            </a:r>
          </a:p>
          <a:p>
            <a:pPr lvl="1"/>
            <a:r>
              <a:rPr lang="en-US" sz="2800" dirty="0"/>
              <a:t>Single user playing with us</a:t>
            </a:r>
          </a:p>
          <a:p>
            <a:pPr lvl="1"/>
            <a:r>
              <a:rPr lang="en-US" sz="2800" dirty="0"/>
              <a:t>Host running game and sharing screen</a:t>
            </a:r>
          </a:p>
          <a:p>
            <a:pPr lvl="1"/>
            <a:r>
              <a:rPr lang="en-US" sz="2800" dirty="0"/>
              <a:t>Enjoyment levels</a:t>
            </a:r>
          </a:p>
          <a:p>
            <a:pPr lvl="1"/>
            <a:r>
              <a:rPr lang="en-US" sz="2800" dirty="0"/>
              <a:t>Functionality</a:t>
            </a:r>
          </a:p>
          <a:p>
            <a:pPr lvl="1"/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51BA9-4459-CD40-BCD2-A9154081B3FF}"/>
              </a:ext>
            </a:extLst>
          </p:cNvPr>
          <p:cNvSpPr txBox="1"/>
          <p:nvPr/>
        </p:nvSpPr>
        <p:spPr>
          <a:xfrm>
            <a:off x="616090" y="6341423"/>
            <a:ext cx="10819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Jake</a:t>
            </a:r>
          </a:p>
        </p:txBody>
      </p:sp>
      <p:pic>
        <p:nvPicPr>
          <p:cNvPr id="1026" name="Picture 2" descr="https://lh5.googleusercontent.com/wnbY8Pl_nTIBcBDXFz_nTQH2oI1qeRUIaJBeeskpMiBV47-Uql2voVA1xCoo7Kxf5Sc1dVtasQpa7e41_7THt8omu4k4sgaDARKw3i8Aq0crWLxG1yOCIYpd6NzfB4EmWaY_TxJx">
            <a:extLst>
              <a:ext uri="{FF2B5EF4-FFF2-40B4-BE49-F238E27FC236}">
                <a16:creationId xmlns:a16="http://schemas.microsoft.com/office/drawing/2014/main" id="{1BFB6BDA-A734-1045-A95E-1CCA0FFFB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013" y="1686298"/>
            <a:ext cx="6031467" cy="421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193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{53949B32-BEA2-FA43-AE1B-23717B1E4ABE}tf10001063</Template>
  <TotalTime>1395</TotalTime>
  <Words>101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Mesh</vt:lpstr>
      <vt:lpstr>Zoom Games – Embrace the Chaos</vt:lpstr>
      <vt:lpstr>introduction</vt:lpstr>
      <vt:lpstr>Prototype</vt:lpstr>
      <vt:lpstr>Prototype</vt:lpstr>
      <vt:lpstr>Heuristic evaluation</vt:lpstr>
      <vt:lpstr>User evaluation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Zoom Games – Embrace the Chaos</dc:title>
  <dc:creator>Ben Tison</dc:creator>
  <cp:lastModifiedBy>Ben Tison</cp:lastModifiedBy>
  <cp:revision>6</cp:revision>
  <dcterms:created xsi:type="dcterms:W3CDTF">2020-11-10T04:45:00Z</dcterms:created>
  <dcterms:modified xsi:type="dcterms:W3CDTF">2020-11-11T15:44:51Z</dcterms:modified>
</cp:coreProperties>
</file>