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60" r:id="rId6"/>
    <p:sldId id="261" r:id="rId7"/>
    <p:sldId id="259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1C859-5B7B-4252-979E-053D9ABC7D77}" v="48" dt="2020-10-12T22:37:09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Johnson" userId="edcde37a-45ec-4102-b4ab-3551e91497e7" providerId="ADAL" clId="{8691C859-5B7B-4252-979E-053D9ABC7D77}"/>
    <pc:docChg chg="undo redo custSel addSld delSld modSld sldOrd">
      <pc:chgData name="Sarah Johnson" userId="edcde37a-45ec-4102-b4ab-3551e91497e7" providerId="ADAL" clId="{8691C859-5B7B-4252-979E-053D9ABC7D77}" dt="2020-10-12T22:37:09.876" v="467"/>
      <pc:docMkLst>
        <pc:docMk/>
      </pc:docMkLst>
      <pc:sldChg chg="addSp delSp modSp mod setBg">
        <pc:chgData name="Sarah Johnson" userId="edcde37a-45ec-4102-b4ab-3551e91497e7" providerId="ADAL" clId="{8691C859-5B7B-4252-979E-053D9ABC7D77}" dt="2020-10-12T22:33:27.827" v="425" actId="1076"/>
        <pc:sldMkLst>
          <pc:docMk/>
          <pc:sldMk cId="1167194884" sldId="257"/>
        </pc:sldMkLst>
        <pc:spChg chg="mod">
          <ac:chgData name="Sarah Johnson" userId="edcde37a-45ec-4102-b4ab-3551e91497e7" providerId="ADAL" clId="{8691C859-5B7B-4252-979E-053D9ABC7D77}" dt="2020-10-12T22:27:29.506" v="356" actId="1076"/>
          <ac:spMkLst>
            <pc:docMk/>
            <pc:sldMk cId="1167194884" sldId="257"/>
            <ac:spMk id="10" creationId="{D67FF13F-EF5A-453C-889A-761FD055E607}"/>
          </ac:spMkLst>
        </pc:spChg>
        <pc:spChg chg="mod">
          <ac:chgData name="Sarah Johnson" userId="edcde37a-45ec-4102-b4ab-3551e91497e7" providerId="ADAL" clId="{8691C859-5B7B-4252-979E-053D9ABC7D77}" dt="2020-10-12T22:33:27.827" v="425" actId="1076"/>
          <ac:spMkLst>
            <pc:docMk/>
            <pc:sldMk cId="1167194884" sldId="257"/>
            <ac:spMk id="14" creationId="{5719212F-8153-4985-A419-A02B8EA73427}"/>
          </ac:spMkLst>
        </pc:spChg>
        <pc:spChg chg="mod">
          <ac:chgData name="Sarah Johnson" userId="edcde37a-45ec-4102-b4ab-3551e91497e7" providerId="ADAL" clId="{8691C859-5B7B-4252-979E-053D9ABC7D77}" dt="2020-10-12T22:31:13.811" v="401" actId="1076"/>
          <ac:spMkLst>
            <pc:docMk/>
            <pc:sldMk cId="1167194884" sldId="257"/>
            <ac:spMk id="15" creationId="{EA29CBA5-8843-40ED-903E-95E3FC3ED5AC}"/>
          </ac:spMkLst>
        </pc:spChg>
        <pc:spChg chg="mod">
          <ac:chgData name="Sarah Johnson" userId="edcde37a-45ec-4102-b4ab-3551e91497e7" providerId="ADAL" clId="{8691C859-5B7B-4252-979E-053D9ABC7D77}" dt="2020-10-12T22:31:28.187" v="403" actId="255"/>
          <ac:spMkLst>
            <pc:docMk/>
            <pc:sldMk cId="1167194884" sldId="257"/>
            <ac:spMk id="16" creationId="{91231896-32C4-48C1-BF56-177D55E21C64}"/>
          </ac:spMkLst>
        </pc:spChg>
        <pc:picChg chg="add del mod modCrop">
          <ac:chgData name="Sarah Johnson" userId="edcde37a-45ec-4102-b4ab-3551e91497e7" providerId="ADAL" clId="{8691C859-5B7B-4252-979E-053D9ABC7D77}" dt="2020-10-12T02:44:10.994" v="101" actId="1036"/>
          <ac:picMkLst>
            <pc:docMk/>
            <pc:sldMk cId="1167194884" sldId="257"/>
            <ac:picMk id="4" creationId="{859AFD68-AA02-4BFF-841B-6475D65FC20C}"/>
          </ac:picMkLst>
        </pc:picChg>
        <pc:picChg chg="add mod modCrop">
          <ac:chgData name="Sarah Johnson" userId="edcde37a-45ec-4102-b4ab-3551e91497e7" providerId="ADAL" clId="{8691C859-5B7B-4252-979E-053D9ABC7D77}" dt="2020-10-12T22:29:49.212" v="383" actId="1076"/>
          <ac:picMkLst>
            <pc:docMk/>
            <pc:sldMk cId="1167194884" sldId="257"/>
            <ac:picMk id="6" creationId="{15271499-1E5A-41D8-93A4-A0ED8A389CC1}"/>
          </ac:picMkLst>
        </pc:picChg>
        <pc:picChg chg="add mod">
          <ac:chgData name="Sarah Johnson" userId="edcde37a-45ec-4102-b4ab-3551e91497e7" providerId="ADAL" clId="{8691C859-5B7B-4252-979E-053D9ABC7D77}" dt="2020-10-12T22:28:36.450" v="368" actId="1076"/>
          <ac:picMkLst>
            <pc:docMk/>
            <pc:sldMk cId="1167194884" sldId="257"/>
            <ac:picMk id="8" creationId="{F4D52298-A9C6-4C54-A542-FD657B28512D}"/>
          </ac:picMkLst>
        </pc:picChg>
        <pc:picChg chg="add">
          <ac:chgData name="Sarah Johnson" userId="edcde37a-45ec-4102-b4ab-3551e91497e7" providerId="ADAL" clId="{8691C859-5B7B-4252-979E-053D9ABC7D77}" dt="2020-10-12T22:28:58.087" v="372" actId="22"/>
          <ac:picMkLst>
            <pc:docMk/>
            <pc:sldMk cId="1167194884" sldId="257"/>
            <ac:picMk id="11" creationId="{09DDA05B-5946-46D7-ADA9-57BEE0845A7C}"/>
          </ac:picMkLst>
        </pc:picChg>
        <pc:cxnChg chg="del mod">
          <ac:chgData name="Sarah Johnson" userId="edcde37a-45ec-4102-b4ab-3551e91497e7" providerId="ADAL" clId="{8691C859-5B7B-4252-979E-053D9ABC7D77}" dt="2020-10-12T22:30:37.592" v="394" actId="478"/>
          <ac:cxnSpMkLst>
            <pc:docMk/>
            <pc:sldMk cId="1167194884" sldId="257"/>
            <ac:cxnSpMk id="3" creationId="{C0DC8F92-6E1C-467A-A314-D44D483DEF6B}"/>
          </ac:cxnSpMkLst>
        </pc:cxnChg>
        <pc:cxnChg chg="mod">
          <ac:chgData name="Sarah Johnson" userId="edcde37a-45ec-4102-b4ab-3551e91497e7" providerId="ADAL" clId="{8691C859-5B7B-4252-979E-053D9ABC7D77}" dt="2020-10-12T22:30:55.154" v="397" actId="1076"/>
          <ac:cxnSpMkLst>
            <pc:docMk/>
            <pc:sldMk cId="1167194884" sldId="257"/>
            <ac:cxnSpMk id="5" creationId="{0C0C52F1-FE3E-49DE-A8B9-4E1130E69131}"/>
          </ac:cxnSpMkLst>
        </pc:cxnChg>
        <pc:cxnChg chg="del mod">
          <ac:chgData name="Sarah Johnson" userId="edcde37a-45ec-4102-b4ab-3551e91497e7" providerId="ADAL" clId="{8691C859-5B7B-4252-979E-053D9ABC7D77}" dt="2020-10-12T22:31:03.057" v="399" actId="478"/>
          <ac:cxnSpMkLst>
            <pc:docMk/>
            <pc:sldMk cId="1167194884" sldId="257"/>
            <ac:cxnSpMk id="7" creationId="{3C52EE30-D2A5-4005-8BE7-696BB9211DCF}"/>
          </ac:cxnSpMkLst>
        </pc:cxnChg>
        <pc:cxnChg chg="mod">
          <ac:chgData name="Sarah Johnson" userId="edcde37a-45ec-4102-b4ab-3551e91497e7" providerId="ADAL" clId="{8691C859-5B7B-4252-979E-053D9ABC7D77}" dt="2020-10-12T22:29:30.445" v="379" actId="1076"/>
          <ac:cxnSpMkLst>
            <pc:docMk/>
            <pc:sldMk cId="1167194884" sldId="257"/>
            <ac:cxnSpMk id="9" creationId="{DB9140F9-EE65-4595-9D83-969731941987}"/>
          </ac:cxnSpMkLst>
        </pc:cxnChg>
        <pc:cxnChg chg="add">
          <ac:chgData name="Sarah Johnson" userId="edcde37a-45ec-4102-b4ab-3551e91497e7" providerId="ADAL" clId="{8691C859-5B7B-4252-979E-053D9ABC7D77}" dt="2020-10-12T22:30:45.966" v="395" actId="11529"/>
          <ac:cxnSpMkLst>
            <pc:docMk/>
            <pc:sldMk cId="1167194884" sldId="257"/>
            <ac:cxnSpMk id="21" creationId="{80979598-A288-4791-880A-721723D84A20}"/>
          </ac:cxnSpMkLst>
        </pc:cxnChg>
        <pc:cxnChg chg="add">
          <ac:chgData name="Sarah Johnson" userId="edcde37a-45ec-4102-b4ab-3551e91497e7" providerId="ADAL" clId="{8691C859-5B7B-4252-979E-053D9ABC7D77}" dt="2020-10-12T22:31:07.587" v="400" actId="11529"/>
          <ac:cxnSpMkLst>
            <pc:docMk/>
            <pc:sldMk cId="1167194884" sldId="257"/>
            <ac:cxnSpMk id="23" creationId="{731B6917-E553-4ACB-86B4-048FEFC8A022}"/>
          </ac:cxnSpMkLst>
        </pc:cxnChg>
      </pc:sldChg>
      <pc:sldChg chg="addSp delSp modSp mod">
        <pc:chgData name="Sarah Johnson" userId="edcde37a-45ec-4102-b4ab-3551e91497e7" providerId="ADAL" clId="{8691C859-5B7B-4252-979E-053D9ABC7D77}" dt="2020-10-12T22:33:21.288" v="424" actId="1076"/>
        <pc:sldMkLst>
          <pc:docMk/>
          <pc:sldMk cId="3507418263" sldId="258"/>
        </pc:sldMkLst>
        <pc:spChg chg="mod">
          <ac:chgData name="Sarah Johnson" userId="edcde37a-45ec-4102-b4ab-3551e91497e7" providerId="ADAL" clId="{8691C859-5B7B-4252-979E-053D9ABC7D77}" dt="2020-10-12T22:33:21.288" v="424" actId="1076"/>
          <ac:spMkLst>
            <pc:docMk/>
            <pc:sldMk cId="3507418263" sldId="258"/>
            <ac:spMk id="21" creationId="{17B2D8B2-6EC8-426B-9D5B-7A7099DA07BA}"/>
          </ac:spMkLst>
        </pc:spChg>
        <pc:spChg chg="mod">
          <ac:chgData name="Sarah Johnson" userId="edcde37a-45ec-4102-b4ab-3551e91497e7" providerId="ADAL" clId="{8691C859-5B7B-4252-979E-053D9ABC7D77}" dt="2020-10-12T22:33:09.655" v="423" actId="1076"/>
          <ac:spMkLst>
            <pc:docMk/>
            <pc:sldMk cId="3507418263" sldId="258"/>
            <ac:spMk id="23" creationId="{DD126AAD-60D7-48DF-8472-282AF8236D88}"/>
          </ac:spMkLst>
        </pc:spChg>
        <pc:spChg chg="mod">
          <ac:chgData name="Sarah Johnson" userId="edcde37a-45ec-4102-b4ab-3551e91497e7" providerId="ADAL" clId="{8691C859-5B7B-4252-979E-053D9ABC7D77}" dt="2020-10-12T22:32:29.552" v="414" actId="1076"/>
          <ac:spMkLst>
            <pc:docMk/>
            <pc:sldMk cId="3507418263" sldId="258"/>
            <ac:spMk id="26" creationId="{F6FA1C60-9190-417A-88DB-7ACC7821470F}"/>
          </ac:spMkLst>
        </pc:spChg>
        <pc:picChg chg="add">
          <ac:chgData name="Sarah Johnson" userId="edcde37a-45ec-4102-b4ab-3551e91497e7" providerId="ADAL" clId="{8691C859-5B7B-4252-979E-053D9ABC7D77}" dt="2020-10-12T22:27:58.539" v="361" actId="22"/>
          <ac:picMkLst>
            <pc:docMk/>
            <pc:sldMk cId="3507418263" sldId="258"/>
            <ac:picMk id="2" creationId="{B39F2B2A-B0EE-4C2A-A87F-4263C3F09004}"/>
          </ac:picMkLst>
        </pc:picChg>
        <pc:picChg chg="del">
          <ac:chgData name="Sarah Johnson" userId="edcde37a-45ec-4102-b4ab-3551e91497e7" providerId="ADAL" clId="{8691C859-5B7B-4252-979E-053D9ABC7D77}" dt="2020-10-12T22:31:57.835" v="408" actId="478"/>
          <ac:picMkLst>
            <pc:docMk/>
            <pc:sldMk cId="3507418263" sldId="258"/>
            <ac:picMk id="3" creationId="{17BECF4E-929F-4DA1-B440-9EBEE5D1C7D6}"/>
          </ac:picMkLst>
        </pc:picChg>
        <pc:picChg chg="add">
          <ac:chgData name="Sarah Johnson" userId="edcde37a-45ec-4102-b4ab-3551e91497e7" providerId="ADAL" clId="{8691C859-5B7B-4252-979E-053D9ABC7D77}" dt="2020-10-12T22:28:43.130" v="369" actId="22"/>
          <ac:picMkLst>
            <pc:docMk/>
            <pc:sldMk cId="3507418263" sldId="258"/>
            <ac:picMk id="4" creationId="{C556DA0A-F5DE-4781-979F-925D6E1A6340}"/>
          </ac:picMkLst>
        </pc:picChg>
        <pc:picChg chg="mod">
          <ac:chgData name="Sarah Johnson" userId="edcde37a-45ec-4102-b4ab-3551e91497e7" providerId="ADAL" clId="{8691C859-5B7B-4252-979E-053D9ABC7D77}" dt="2020-10-12T22:32:43.661" v="418" actId="1076"/>
          <ac:picMkLst>
            <pc:docMk/>
            <pc:sldMk cId="3507418263" sldId="258"/>
            <ac:picMk id="5" creationId="{738F8242-9B6E-4103-8B9F-16689481254F}"/>
          </ac:picMkLst>
        </pc:picChg>
        <pc:picChg chg="add del">
          <ac:chgData name="Sarah Johnson" userId="edcde37a-45ec-4102-b4ab-3551e91497e7" providerId="ADAL" clId="{8691C859-5B7B-4252-979E-053D9ABC7D77}" dt="2020-10-12T22:29:03.872" v="374" actId="22"/>
          <ac:picMkLst>
            <pc:docMk/>
            <pc:sldMk cId="3507418263" sldId="258"/>
            <ac:picMk id="6" creationId="{B9300C68-3500-415C-82AF-415C66939208}"/>
          </ac:picMkLst>
        </pc:picChg>
        <pc:picChg chg="add">
          <ac:chgData name="Sarah Johnson" userId="edcde37a-45ec-4102-b4ab-3551e91497e7" providerId="ADAL" clId="{8691C859-5B7B-4252-979E-053D9ABC7D77}" dt="2020-10-12T22:29:10.914" v="375" actId="22"/>
          <ac:picMkLst>
            <pc:docMk/>
            <pc:sldMk cId="3507418263" sldId="258"/>
            <ac:picMk id="7" creationId="{17BBED10-1F83-4E79-BCCD-76B26D1B7699}"/>
          </ac:picMkLst>
        </pc:picChg>
        <pc:picChg chg="del">
          <ac:chgData name="Sarah Johnson" userId="edcde37a-45ec-4102-b4ab-3551e91497e7" providerId="ADAL" clId="{8691C859-5B7B-4252-979E-053D9ABC7D77}" dt="2020-10-12T22:32:44.931" v="419" actId="478"/>
          <ac:picMkLst>
            <pc:docMk/>
            <pc:sldMk cId="3507418263" sldId="258"/>
            <ac:picMk id="13" creationId="{8BC2FC09-2238-4729-A6D4-85F390126F4A}"/>
          </ac:picMkLst>
        </pc:picChg>
        <pc:cxnChg chg="add del">
          <ac:chgData name="Sarah Johnson" userId="edcde37a-45ec-4102-b4ab-3551e91497e7" providerId="ADAL" clId="{8691C859-5B7B-4252-979E-053D9ABC7D77}" dt="2020-10-12T22:32:15.267" v="411" actId="478"/>
          <ac:cxnSpMkLst>
            <pc:docMk/>
            <pc:sldMk cId="3507418263" sldId="258"/>
            <ac:cxnSpMk id="9" creationId="{EA2C9B13-6201-4D77-A78C-0C63023A39C4}"/>
          </ac:cxnSpMkLst>
        </pc:cxnChg>
        <pc:cxnChg chg="add mod">
          <ac:chgData name="Sarah Johnson" userId="edcde37a-45ec-4102-b4ab-3551e91497e7" providerId="ADAL" clId="{8691C859-5B7B-4252-979E-053D9ABC7D77}" dt="2020-10-12T22:32:39.287" v="417" actId="1076"/>
          <ac:cxnSpMkLst>
            <pc:docMk/>
            <pc:sldMk cId="3507418263" sldId="258"/>
            <ac:cxnSpMk id="10" creationId="{8C897C50-7836-4556-B95B-B0B55DD7787F}"/>
          </ac:cxnSpMkLst>
        </pc:cxnChg>
        <pc:cxnChg chg="add mod">
          <ac:chgData name="Sarah Johnson" userId="edcde37a-45ec-4102-b4ab-3551e91497e7" providerId="ADAL" clId="{8691C859-5B7B-4252-979E-053D9ABC7D77}" dt="2020-10-12T22:32:59.590" v="422" actId="1076"/>
          <ac:cxnSpMkLst>
            <pc:docMk/>
            <pc:sldMk cId="3507418263" sldId="258"/>
            <ac:cxnSpMk id="12" creationId="{B66C40A1-2A98-4D71-8633-86B985242D38}"/>
          </ac:cxnSpMkLst>
        </pc:cxnChg>
      </pc:sldChg>
      <pc:sldChg chg="addSp delSp modSp mod ord">
        <pc:chgData name="Sarah Johnson" userId="edcde37a-45ec-4102-b4ab-3551e91497e7" providerId="ADAL" clId="{8691C859-5B7B-4252-979E-053D9ABC7D77}" dt="2020-10-12T22:34:20.944" v="437" actId="1076"/>
        <pc:sldMkLst>
          <pc:docMk/>
          <pc:sldMk cId="2981377539" sldId="260"/>
        </pc:sldMkLst>
        <pc:spChg chg="mod">
          <ac:chgData name="Sarah Johnson" userId="edcde37a-45ec-4102-b4ab-3551e91497e7" providerId="ADAL" clId="{8691C859-5B7B-4252-979E-053D9ABC7D77}" dt="2020-10-12T22:34:20.944" v="437" actId="1076"/>
          <ac:spMkLst>
            <pc:docMk/>
            <pc:sldMk cId="2981377539" sldId="260"/>
            <ac:spMk id="21" creationId="{17B2D8B2-6EC8-426B-9D5B-7A7099DA07BA}"/>
          </ac:spMkLst>
        </pc:spChg>
        <pc:spChg chg="mod">
          <ac:chgData name="Sarah Johnson" userId="edcde37a-45ec-4102-b4ab-3551e91497e7" providerId="ADAL" clId="{8691C859-5B7B-4252-979E-053D9ABC7D77}" dt="2020-10-12T22:33:56.736" v="434" actId="1076"/>
          <ac:spMkLst>
            <pc:docMk/>
            <pc:sldMk cId="2981377539" sldId="260"/>
            <ac:spMk id="23" creationId="{DD126AAD-60D7-48DF-8472-282AF8236D88}"/>
          </ac:spMkLst>
        </pc:spChg>
        <pc:picChg chg="add">
          <ac:chgData name="Sarah Johnson" userId="edcde37a-45ec-4102-b4ab-3551e91497e7" providerId="ADAL" clId="{8691C859-5B7B-4252-979E-053D9ABC7D77}" dt="2020-10-12T22:28:00.423" v="362" actId="22"/>
          <ac:picMkLst>
            <pc:docMk/>
            <pc:sldMk cId="2981377539" sldId="260"/>
            <ac:picMk id="2" creationId="{7765A742-2085-4567-8E05-6F6B20A11F06}"/>
          </ac:picMkLst>
        </pc:picChg>
        <pc:picChg chg="del">
          <ac:chgData name="Sarah Johnson" userId="edcde37a-45ec-4102-b4ab-3551e91497e7" providerId="ADAL" clId="{8691C859-5B7B-4252-979E-053D9ABC7D77}" dt="2020-10-12T22:33:40.872" v="428" actId="478"/>
          <ac:picMkLst>
            <pc:docMk/>
            <pc:sldMk cId="2981377539" sldId="260"/>
            <ac:picMk id="3" creationId="{17BECF4E-929F-4DA1-B440-9EBEE5D1C7D6}"/>
          </ac:picMkLst>
        </pc:picChg>
        <pc:picChg chg="add">
          <ac:chgData name="Sarah Johnson" userId="edcde37a-45ec-4102-b4ab-3551e91497e7" providerId="ADAL" clId="{8691C859-5B7B-4252-979E-053D9ABC7D77}" dt="2020-10-12T22:28:45.278" v="370" actId="22"/>
          <ac:picMkLst>
            <pc:docMk/>
            <pc:sldMk cId="2981377539" sldId="260"/>
            <ac:picMk id="4" creationId="{F01B03C3-9701-405F-B6DF-CC0727C4F1FA}"/>
          </ac:picMkLst>
        </pc:picChg>
        <pc:picChg chg="mod">
          <ac:chgData name="Sarah Johnson" userId="edcde37a-45ec-4102-b4ab-3551e91497e7" providerId="ADAL" clId="{8691C859-5B7B-4252-979E-053D9ABC7D77}" dt="2020-10-12T22:33:51.171" v="432" actId="1076"/>
          <ac:picMkLst>
            <pc:docMk/>
            <pc:sldMk cId="2981377539" sldId="260"/>
            <ac:picMk id="5" creationId="{738F8242-9B6E-4103-8B9F-16689481254F}"/>
          </ac:picMkLst>
        </pc:picChg>
        <pc:picChg chg="add">
          <ac:chgData name="Sarah Johnson" userId="edcde37a-45ec-4102-b4ab-3551e91497e7" providerId="ADAL" clId="{8691C859-5B7B-4252-979E-053D9ABC7D77}" dt="2020-10-12T22:29:13.654" v="376" actId="22"/>
          <ac:picMkLst>
            <pc:docMk/>
            <pc:sldMk cId="2981377539" sldId="260"/>
            <ac:picMk id="6" creationId="{32D42067-D88B-4900-8CCA-5E6CB85C00A4}"/>
          </ac:picMkLst>
        </pc:picChg>
        <pc:picChg chg="del">
          <ac:chgData name="Sarah Johnson" userId="edcde37a-45ec-4102-b4ab-3551e91497e7" providerId="ADAL" clId="{8691C859-5B7B-4252-979E-053D9ABC7D77}" dt="2020-10-12T22:33:43.568" v="429" actId="478"/>
          <ac:picMkLst>
            <pc:docMk/>
            <pc:sldMk cId="2981377539" sldId="260"/>
            <ac:picMk id="13" creationId="{8BC2FC09-2238-4729-A6D4-85F390126F4A}"/>
          </ac:picMkLst>
        </pc:picChg>
        <pc:cxnChg chg="add mod">
          <ac:chgData name="Sarah Johnson" userId="edcde37a-45ec-4102-b4ab-3551e91497e7" providerId="ADAL" clId="{8691C859-5B7B-4252-979E-053D9ABC7D77}" dt="2020-10-12T22:33:53.151" v="433" actId="1076"/>
          <ac:cxnSpMkLst>
            <pc:docMk/>
            <pc:sldMk cId="2981377539" sldId="260"/>
            <ac:cxnSpMk id="7" creationId="{32171C7E-3CC5-4DC8-9EA7-B2CA3BFB464F}"/>
          </ac:cxnSpMkLst>
        </pc:cxnChg>
        <pc:cxnChg chg="add mod">
          <ac:chgData name="Sarah Johnson" userId="edcde37a-45ec-4102-b4ab-3551e91497e7" providerId="ADAL" clId="{8691C859-5B7B-4252-979E-053D9ABC7D77}" dt="2020-10-12T22:34:12.383" v="436" actId="1076"/>
          <ac:cxnSpMkLst>
            <pc:docMk/>
            <pc:sldMk cId="2981377539" sldId="260"/>
            <ac:cxnSpMk id="9" creationId="{15A2EA0F-11C8-4F1A-9BE0-FF7082CAB456}"/>
          </ac:cxnSpMkLst>
        </pc:cxnChg>
      </pc:sldChg>
      <pc:sldChg chg="addSp delSp modSp mod">
        <pc:chgData name="Sarah Johnson" userId="edcde37a-45ec-4102-b4ab-3551e91497e7" providerId="ADAL" clId="{8691C859-5B7B-4252-979E-053D9ABC7D77}" dt="2020-10-12T22:35:42.627" v="458" actId="1076"/>
        <pc:sldMkLst>
          <pc:docMk/>
          <pc:sldMk cId="1673859794" sldId="261"/>
        </pc:sldMkLst>
        <pc:spChg chg="mod">
          <ac:chgData name="Sarah Johnson" userId="edcde37a-45ec-4102-b4ab-3551e91497e7" providerId="ADAL" clId="{8691C859-5B7B-4252-979E-053D9ABC7D77}" dt="2020-10-12T22:35:42.627" v="458" actId="1076"/>
          <ac:spMkLst>
            <pc:docMk/>
            <pc:sldMk cId="1673859794" sldId="261"/>
            <ac:spMk id="4" creationId="{5AC5DDE2-1333-4970-BB17-C9FE3F7345F3}"/>
          </ac:spMkLst>
        </pc:spChg>
        <pc:spChg chg="mod">
          <ac:chgData name="Sarah Johnson" userId="edcde37a-45ec-4102-b4ab-3551e91497e7" providerId="ADAL" clId="{8691C859-5B7B-4252-979E-053D9ABC7D77}" dt="2020-10-12T22:35:10.956" v="450" actId="1076"/>
          <ac:spMkLst>
            <pc:docMk/>
            <pc:sldMk cId="1673859794" sldId="261"/>
            <ac:spMk id="23" creationId="{DD126AAD-60D7-48DF-8472-282AF8236D88}"/>
          </ac:spMkLst>
        </pc:spChg>
        <pc:picChg chg="del">
          <ac:chgData name="Sarah Johnson" userId="edcde37a-45ec-4102-b4ab-3551e91497e7" providerId="ADAL" clId="{8691C859-5B7B-4252-979E-053D9ABC7D77}" dt="2020-10-12T22:34:33.975" v="440" actId="478"/>
          <ac:picMkLst>
            <pc:docMk/>
            <pc:sldMk cId="1673859794" sldId="261"/>
            <ac:picMk id="3" creationId="{17BECF4E-929F-4DA1-B440-9EBEE5D1C7D6}"/>
          </ac:picMkLst>
        </pc:picChg>
        <pc:picChg chg="mod">
          <ac:chgData name="Sarah Johnson" userId="edcde37a-45ec-4102-b4ab-3551e91497e7" providerId="ADAL" clId="{8691C859-5B7B-4252-979E-053D9ABC7D77}" dt="2020-10-12T22:35:14.815" v="451" actId="1076"/>
          <ac:picMkLst>
            <pc:docMk/>
            <pc:sldMk cId="1673859794" sldId="261"/>
            <ac:picMk id="5" creationId="{738F8242-9B6E-4103-8B9F-16689481254F}"/>
          </ac:picMkLst>
        </pc:picChg>
        <pc:picChg chg="add del">
          <ac:chgData name="Sarah Johnson" userId="edcde37a-45ec-4102-b4ab-3551e91497e7" providerId="ADAL" clId="{8691C859-5B7B-4252-979E-053D9ABC7D77}" dt="2020-10-12T22:28:26.667" v="367" actId="22"/>
          <ac:picMkLst>
            <pc:docMk/>
            <pc:sldMk cId="1673859794" sldId="261"/>
            <ac:picMk id="6" creationId="{6A09FA5D-C1E8-403D-90C8-BF58ADA603EC}"/>
          </ac:picMkLst>
        </pc:picChg>
        <pc:picChg chg="add">
          <ac:chgData name="Sarah Johnson" userId="edcde37a-45ec-4102-b4ab-3551e91497e7" providerId="ADAL" clId="{8691C859-5B7B-4252-979E-053D9ABC7D77}" dt="2020-10-12T22:28:47.488" v="371" actId="22"/>
          <ac:picMkLst>
            <pc:docMk/>
            <pc:sldMk cId="1673859794" sldId="261"/>
            <ac:picMk id="7" creationId="{62F07440-34AD-414A-A3DE-FD2F8C51D02C}"/>
          </ac:picMkLst>
        </pc:picChg>
        <pc:picChg chg="add">
          <ac:chgData name="Sarah Johnson" userId="edcde37a-45ec-4102-b4ab-3551e91497e7" providerId="ADAL" clId="{8691C859-5B7B-4252-979E-053D9ABC7D77}" dt="2020-10-12T22:29:16.271" v="377" actId="22"/>
          <ac:picMkLst>
            <pc:docMk/>
            <pc:sldMk cId="1673859794" sldId="261"/>
            <ac:picMk id="8" creationId="{23AED941-4ED8-4F15-B85E-9540EB89A7B9}"/>
          </ac:picMkLst>
        </pc:picChg>
        <pc:picChg chg="del">
          <ac:chgData name="Sarah Johnson" userId="edcde37a-45ec-4102-b4ab-3551e91497e7" providerId="ADAL" clId="{8691C859-5B7B-4252-979E-053D9ABC7D77}" dt="2020-10-12T22:34:32.246" v="439" actId="478"/>
          <ac:picMkLst>
            <pc:docMk/>
            <pc:sldMk cId="1673859794" sldId="261"/>
            <ac:picMk id="13" creationId="{8BC2FC09-2238-4729-A6D4-85F390126F4A}"/>
          </ac:picMkLst>
        </pc:picChg>
        <pc:cxnChg chg="add mod">
          <ac:chgData name="Sarah Johnson" userId="edcde37a-45ec-4102-b4ab-3551e91497e7" providerId="ADAL" clId="{8691C859-5B7B-4252-979E-053D9ABC7D77}" dt="2020-10-12T22:35:17.275" v="452" actId="1076"/>
          <ac:cxnSpMkLst>
            <pc:docMk/>
            <pc:sldMk cId="1673859794" sldId="261"/>
            <ac:cxnSpMk id="9" creationId="{0D248EE5-9F34-4958-AEAF-9C0EF7C79560}"/>
          </ac:cxnSpMkLst>
        </pc:cxnChg>
        <pc:cxnChg chg="add">
          <ac:chgData name="Sarah Johnson" userId="edcde37a-45ec-4102-b4ab-3551e91497e7" providerId="ADAL" clId="{8691C859-5B7B-4252-979E-053D9ABC7D77}" dt="2020-10-12T22:35:22.921" v="453" actId="11529"/>
          <ac:cxnSpMkLst>
            <pc:docMk/>
            <pc:sldMk cId="1673859794" sldId="261"/>
            <ac:cxnSpMk id="11" creationId="{1846F9A6-C5D7-43AD-8C53-009991B537F4}"/>
          </ac:cxnSpMkLst>
        </pc:cxnChg>
        <pc:cxnChg chg="mod">
          <ac:chgData name="Sarah Johnson" userId="edcde37a-45ec-4102-b4ab-3551e91497e7" providerId="ADAL" clId="{8691C859-5B7B-4252-979E-053D9ABC7D77}" dt="2020-10-12T22:35:27.545" v="454" actId="1076"/>
          <ac:cxnSpMkLst>
            <pc:docMk/>
            <pc:sldMk cId="1673859794" sldId="261"/>
            <ac:cxnSpMk id="19" creationId="{3397A418-3DAD-4DC2-80BD-74736F8C118D}"/>
          </ac:cxnSpMkLst>
        </pc:cxnChg>
      </pc:sldChg>
      <pc:sldChg chg="addSp modSp mod">
        <pc:chgData name="Sarah Johnson" userId="edcde37a-45ec-4102-b4ab-3551e91497e7" providerId="ADAL" clId="{8691C859-5B7B-4252-979E-053D9ABC7D77}" dt="2020-10-12T22:18:59.671" v="243" actId="1076"/>
        <pc:sldMkLst>
          <pc:docMk/>
          <pc:sldMk cId="226666404" sldId="262"/>
        </pc:sldMkLst>
        <pc:spChg chg="add mod">
          <ac:chgData name="Sarah Johnson" userId="edcde37a-45ec-4102-b4ab-3551e91497e7" providerId="ADAL" clId="{8691C859-5B7B-4252-979E-053D9ABC7D77}" dt="2020-10-12T22:18:59.671" v="243" actId="1076"/>
          <ac:spMkLst>
            <pc:docMk/>
            <pc:sldMk cId="226666404" sldId="262"/>
            <ac:spMk id="2" creationId="{F322D2DD-9225-4588-84C8-221AF885979E}"/>
          </ac:spMkLst>
        </pc:spChg>
      </pc:sldChg>
      <pc:sldChg chg="addSp modSp mod">
        <pc:chgData name="Sarah Johnson" userId="edcde37a-45ec-4102-b4ab-3551e91497e7" providerId="ADAL" clId="{8691C859-5B7B-4252-979E-053D9ABC7D77}" dt="2020-10-12T22:19:31.809" v="245" actId="1035"/>
        <pc:sldMkLst>
          <pc:docMk/>
          <pc:sldMk cId="1134474844" sldId="263"/>
        </pc:sldMkLst>
        <pc:spChg chg="add">
          <ac:chgData name="Sarah Johnson" userId="edcde37a-45ec-4102-b4ab-3551e91497e7" providerId="ADAL" clId="{8691C859-5B7B-4252-979E-053D9ABC7D77}" dt="2020-10-12T22:19:14.690" v="244" actId="22"/>
          <ac:spMkLst>
            <pc:docMk/>
            <pc:sldMk cId="1134474844" sldId="263"/>
            <ac:spMk id="2" creationId="{DD35D413-D095-4E9B-A2C9-DE24BA739273}"/>
          </ac:spMkLst>
        </pc:spChg>
        <pc:spChg chg="mod">
          <ac:chgData name="Sarah Johnson" userId="edcde37a-45ec-4102-b4ab-3551e91497e7" providerId="ADAL" clId="{8691C859-5B7B-4252-979E-053D9ABC7D77}" dt="2020-10-08T22:46:35.296" v="34" actId="20577"/>
          <ac:spMkLst>
            <pc:docMk/>
            <pc:sldMk cId="1134474844" sldId="263"/>
            <ac:spMk id="7" creationId="{254B08BD-1CD0-4A3F-9CBE-D39FE9B76587}"/>
          </ac:spMkLst>
        </pc:spChg>
        <pc:picChg chg="mod">
          <ac:chgData name="Sarah Johnson" userId="edcde37a-45ec-4102-b4ab-3551e91497e7" providerId="ADAL" clId="{8691C859-5B7B-4252-979E-053D9ABC7D77}" dt="2020-10-12T22:19:31.809" v="245" actId="1035"/>
          <ac:picMkLst>
            <pc:docMk/>
            <pc:sldMk cId="1134474844" sldId="263"/>
            <ac:picMk id="6" creationId="{B038A283-F908-4636-B7BE-7C871606A5A0}"/>
          </ac:picMkLst>
        </pc:picChg>
      </pc:sldChg>
      <pc:sldChg chg="addSp delSp modSp mod">
        <pc:chgData name="Sarah Johnson" userId="edcde37a-45ec-4102-b4ab-3551e91497e7" providerId="ADAL" clId="{8691C859-5B7B-4252-979E-053D9ABC7D77}" dt="2020-10-12T22:36:42.610" v="465" actId="22"/>
        <pc:sldMkLst>
          <pc:docMk/>
          <pc:sldMk cId="1374821996" sldId="264"/>
        </pc:sldMkLst>
        <pc:spChg chg="add">
          <ac:chgData name="Sarah Johnson" userId="edcde37a-45ec-4102-b4ab-3551e91497e7" providerId="ADAL" clId="{8691C859-5B7B-4252-979E-053D9ABC7D77}" dt="2020-10-12T22:36:42.610" v="465" actId="22"/>
          <ac:spMkLst>
            <pc:docMk/>
            <pc:sldMk cId="1374821996" sldId="264"/>
            <ac:spMk id="12" creationId="{64B4420F-DB12-4DD0-886A-F7D2BE220496}"/>
          </ac:spMkLst>
        </pc:spChg>
        <pc:cxnChg chg="add del mod">
          <ac:chgData name="Sarah Johnson" userId="edcde37a-45ec-4102-b4ab-3551e91497e7" providerId="ADAL" clId="{8691C859-5B7B-4252-979E-053D9ABC7D77}" dt="2020-10-12T22:36:25.505" v="462" actId="478"/>
          <ac:cxnSpMkLst>
            <pc:docMk/>
            <pc:sldMk cId="1374821996" sldId="264"/>
            <ac:cxnSpMk id="2" creationId="{2F78540E-E3F8-46BB-8413-5EA5095E3509}"/>
          </ac:cxnSpMkLst>
        </pc:cxnChg>
        <pc:cxnChg chg="add del mod">
          <ac:chgData name="Sarah Johnson" userId="edcde37a-45ec-4102-b4ab-3551e91497e7" providerId="ADAL" clId="{8691C859-5B7B-4252-979E-053D9ABC7D77}" dt="2020-10-12T22:36:23.720" v="461" actId="478"/>
          <ac:cxnSpMkLst>
            <pc:docMk/>
            <pc:sldMk cId="1374821996" sldId="264"/>
            <ac:cxnSpMk id="3" creationId="{22ABEC55-8717-4C0F-B092-2D34069327C9}"/>
          </ac:cxnSpMkLst>
        </pc:cxnChg>
        <pc:cxnChg chg="add del mod">
          <ac:chgData name="Sarah Johnson" userId="edcde37a-45ec-4102-b4ab-3551e91497e7" providerId="ADAL" clId="{8691C859-5B7B-4252-979E-053D9ABC7D77}" dt="2020-10-12T22:36:34.945" v="464" actId="478"/>
          <ac:cxnSpMkLst>
            <pc:docMk/>
            <pc:sldMk cId="1374821996" sldId="264"/>
            <ac:cxnSpMk id="4" creationId="{F7611537-0C08-41E3-851B-7DD3CE3EA3DA}"/>
          </ac:cxnSpMkLst>
        </pc:cxnChg>
      </pc:sldChg>
      <pc:sldChg chg="addSp delSp modSp new mod">
        <pc:chgData name="Sarah Johnson" userId="edcde37a-45ec-4102-b4ab-3551e91497e7" providerId="ADAL" clId="{8691C859-5B7B-4252-979E-053D9ABC7D77}" dt="2020-10-12T22:37:09.876" v="467"/>
        <pc:sldMkLst>
          <pc:docMk/>
          <pc:sldMk cId="1957258590" sldId="265"/>
        </pc:sldMkLst>
        <pc:spChg chg="del mod">
          <ac:chgData name="Sarah Johnson" userId="edcde37a-45ec-4102-b4ab-3551e91497e7" providerId="ADAL" clId="{8691C859-5B7B-4252-979E-053D9ABC7D77}" dt="2020-10-12T02:34:55.212" v="43" actId="478"/>
          <ac:spMkLst>
            <pc:docMk/>
            <pc:sldMk cId="1957258590" sldId="265"/>
            <ac:spMk id="2" creationId="{00CBECD4-2E45-4A53-9441-54B35556575E}"/>
          </ac:spMkLst>
        </pc:spChg>
        <pc:spChg chg="del">
          <ac:chgData name="Sarah Johnson" userId="edcde37a-45ec-4102-b4ab-3551e91497e7" providerId="ADAL" clId="{8691C859-5B7B-4252-979E-053D9ABC7D77}" dt="2020-10-12T02:34:29.508" v="38"/>
          <ac:spMkLst>
            <pc:docMk/>
            <pc:sldMk cId="1957258590" sldId="265"/>
            <ac:spMk id="3" creationId="{C6E6C6F5-A3AD-4DFA-81B7-A6464B6B58FC}"/>
          </ac:spMkLst>
        </pc:spChg>
        <pc:spChg chg="add mod">
          <ac:chgData name="Sarah Johnson" userId="edcde37a-45ec-4102-b4ab-3551e91497e7" providerId="ADAL" clId="{8691C859-5B7B-4252-979E-053D9ABC7D77}" dt="2020-10-12T22:22:14.344" v="306" actId="1076"/>
          <ac:spMkLst>
            <pc:docMk/>
            <pc:sldMk cId="1957258590" sldId="265"/>
            <ac:spMk id="3" creationId="{D18EBBA3-BB35-4074-931E-B16007939D75}"/>
          </ac:spMkLst>
        </pc:spChg>
        <pc:spChg chg="add del mod">
          <ac:chgData name="Sarah Johnson" userId="edcde37a-45ec-4102-b4ab-3551e91497e7" providerId="ADAL" clId="{8691C859-5B7B-4252-979E-053D9ABC7D77}" dt="2020-10-12T22:22:35.760" v="308" actId="478"/>
          <ac:spMkLst>
            <pc:docMk/>
            <pc:sldMk cId="1957258590" sldId="265"/>
            <ac:spMk id="4" creationId="{61C1354B-06D8-4003-9AAA-517A889DADDD}"/>
          </ac:spMkLst>
        </pc:spChg>
        <pc:spChg chg="add del mod">
          <ac:chgData name="Sarah Johnson" userId="edcde37a-45ec-4102-b4ab-3551e91497e7" providerId="ADAL" clId="{8691C859-5B7B-4252-979E-053D9ABC7D77}" dt="2020-10-12T02:34:49.505" v="40" actId="931"/>
          <ac:spMkLst>
            <pc:docMk/>
            <pc:sldMk cId="1957258590" sldId="265"/>
            <ac:spMk id="6" creationId="{ABE451D7-EFF7-49DE-8371-0DFEC2318A13}"/>
          </ac:spMkLst>
        </pc:spChg>
        <pc:graphicFrameChg chg="add mod modGraphic">
          <ac:chgData name="Sarah Johnson" userId="edcde37a-45ec-4102-b4ab-3551e91497e7" providerId="ADAL" clId="{8691C859-5B7B-4252-979E-053D9ABC7D77}" dt="2020-10-12T22:37:09.876" v="467"/>
          <ac:graphicFrameMkLst>
            <pc:docMk/>
            <pc:sldMk cId="1957258590" sldId="265"/>
            <ac:graphicFrameMk id="2" creationId="{59E914B3-AE26-454C-AA49-A376197C33AF}"/>
          </ac:graphicFrameMkLst>
        </pc:graphicFrameChg>
        <pc:graphicFrameChg chg="add mod modGraphic">
          <ac:chgData name="Sarah Johnson" userId="edcde37a-45ec-4102-b4ab-3551e91497e7" providerId="ADAL" clId="{8691C859-5B7B-4252-979E-053D9ABC7D77}" dt="2020-10-12T22:23:33.440" v="344" actId="1076"/>
          <ac:graphicFrameMkLst>
            <pc:docMk/>
            <pc:sldMk cId="1957258590" sldId="265"/>
            <ac:graphicFrameMk id="5" creationId="{F16A051E-2F53-4FFF-96C4-02B5E2578208}"/>
          </ac:graphicFrameMkLst>
        </pc:graphicFrameChg>
        <pc:picChg chg="add del mod">
          <ac:chgData name="Sarah Johnson" userId="edcde37a-45ec-4102-b4ab-3551e91497e7" providerId="ADAL" clId="{8691C859-5B7B-4252-979E-053D9ABC7D77}" dt="2020-10-12T02:34:34.896" v="39" actId="478"/>
          <ac:picMkLst>
            <pc:docMk/>
            <pc:sldMk cId="1957258590" sldId="265"/>
            <ac:picMk id="4" creationId="{8742F354-E199-4F18-A17B-E687F288DDD0}"/>
          </ac:picMkLst>
        </pc:picChg>
        <pc:picChg chg="add mod">
          <ac:chgData name="Sarah Johnson" userId="edcde37a-45ec-4102-b4ab-3551e91497e7" providerId="ADAL" clId="{8691C859-5B7B-4252-979E-053D9ABC7D77}" dt="2020-10-12T02:35:11.776" v="48" actId="14100"/>
          <ac:picMkLst>
            <pc:docMk/>
            <pc:sldMk cId="1957258590" sldId="265"/>
            <ac:picMk id="8" creationId="{BAC59FEE-F816-49D6-9955-DB7EE456F876}"/>
          </ac:picMkLst>
        </pc:picChg>
        <pc:picChg chg="add mod">
          <ac:chgData name="Sarah Johnson" userId="edcde37a-45ec-4102-b4ab-3551e91497e7" providerId="ADAL" clId="{8691C859-5B7B-4252-979E-053D9ABC7D77}" dt="2020-10-12T02:39:02.851" v="84" actId="1076"/>
          <ac:picMkLst>
            <pc:docMk/>
            <pc:sldMk cId="1957258590" sldId="265"/>
            <ac:picMk id="10" creationId="{585EA137-CDBB-4F47-910D-7D68E5B05F12}"/>
          </ac:picMkLst>
        </pc:picChg>
      </pc:sldChg>
      <pc:sldChg chg="add ord">
        <pc:chgData name="Sarah Johnson" userId="edcde37a-45ec-4102-b4ab-3551e91497e7" providerId="ADAL" clId="{8691C859-5B7B-4252-979E-053D9ABC7D77}" dt="2020-10-12T22:23:59.999" v="347"/>
        <pc:sldMkLst>
          <pc:docMk/>
          <pc:sldMk cId="457911198" sldId="266"/>
        </pc:sldMkLst>
      </pc:sldChg>
      <pc:sldChg chg="add del">
        <pc:chgData name="Sarah Johnson" userId="edcde37a-45ec-4102-b4ab-3551e91497e7" providerId="ADAL" clId="{8691C859-5B7B-4252-979E-053D9ABC7D77}" dt="2020-10-12T22:28:22.027" v="365"/>
        <pc:sldMkLst>
          <pc:docMk/>
          <pc:sldMk cId="371022234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FE641-2F38-4296-8948-ED0EDE824FA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DD465-602E-4A55-A714-ADD70DCE6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DD465-602E-4A55-A714-ADD70DCE67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3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can have the option to provide a theme/topic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DD465-602E-4A55-A714-ADD70DCE67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76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Sarah says “A”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DD465-602E-4A55-A714-ADD70DCE67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73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 says “E”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DD465-602E-4A55-A714-ADD70DCE67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88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Jake says “</a:t>
            </a:r>
            <a:r>
              <a:rPr lang="en-US" dirty="0" err="1"/>
              <a:t>i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DD465-602E-4A55-A714-ADD70DCE67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37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DD465-602E-4A55-A714-ADD70DCE67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4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DD465-602E-4A55-A714-ADD70DCE67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29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DD465-602E-4A55-A714-ADD70DCE67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69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DD465-602E-4A55-A714-ADD70DCE67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1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0A41-4A39-4EA0-9DDD-0445CF694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826AB-FC1A-49F2-A579-38B7B8136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4E0DE-2AB0-4B55-A7F3-96AD1C25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FAA-5E28-4230-B978-505312866F4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EC526-8D95-4C8B-B541-F79417E6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59E60-F80B-47F4-AC10-7C896B89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08A7-E208-420E-BD5E-DFC63AC97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9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2013-B0D7-424D-A63C-041467F3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6A0C3-D8C1-4244-A380-C3843C883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063DD-AA5A-4731-86E0-EA8AF99B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FAA-5E28-4230-B978-505312866F4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33F26-E2DD-46AE-8B9B-356AB8C8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12F90-52AB-470E-B26E-C0EC5FD8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08A7-E208-420E-BD5E-DFC63AC97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7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EDE0E-DFA3-494C-B4C5-038311C2D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1C575-F961-4118-824A-6E1EA5FB9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5DE73-1BD9-407C-A514-0B738EFC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FAA-5E28-4230-B978-505312866F4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255DF-01D8-4C35-8FF0-82B32486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8AA7F-F1F4-4674-B2D8-07747EFC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08A7-E208-420E-BD5E-DFC63AC97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4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6219-79F7-40FA-B6FF-06336F47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9DA6-5D98-4B98-B673-C7D789094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542CA-651E-4C9C-B314-D44C72A2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FAA-5E28-4230-B978-505312866F4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28972-4473-40B5-89E9-B523178B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562A9-B419-4BCB-A499-2769851C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08A7-E208-420E-BD5E-DFC63AC97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6760-AF6E-4716-812C-1D5CBBD2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E2C93-BE92-4165-B695-336597C4C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D9058-45E7-45FF-A7F4-873325D6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FAA-5E28-4230-B978-505312866F4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BB8B4-E50B-4D34-817D-FB04F8A3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A2F31-41A5-4B62-86CA-89E1AF61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08A7-E208-420E-BD5E-DFC63AC97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2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43A4-B418-427A-9613-44E97558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0E329-088F-4D70-B472-A066FBC2D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468B-9DFC-4627-A1EC-6E10A44DA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8F5A0-20BB-4D4C-8F1C-4EF295D6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FAA-5E28-4230-B978-505312866F4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4F700-3CC6-4086-B5FC-8CF63EBD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DFEAA-31CC-4686-9B18-2E89AFCB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08A7-E208-420E-BD5E-DFC63AC97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5332-CDA4-4C36-ACA8-0416D82A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82B17-ADA2-4718-B7E9-62E27BAC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4FF0A-BFAC-4056-9B7F-3B3FEE0CC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DC5D0-E9B2-4148-A6B7-F84E407BE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289D1-E4C3-4816-8175-8C30ACF81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7B506-F26C-4FF8-9C02-23D06B92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FAA-5E28-4230-B978-505312866F4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2DD86-5B95-429D-862C-232DF019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2448F-30CB-4978-871F-12E36923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08A7-E208-420E-BD5E-DFC63AC97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090B-FFEF-4EFB-AABC-39D11264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018E1-B4E3-464C-B9A2-2045EBD1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FAA-5E28-4230-B978-505312866F4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1D870-CCC8-467C-B422-03A36427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CCA07-42DA-4278-A31C-06CC1D7D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08A7-E208-420E-BD5E-DFC63AC97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0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FDDC7-C918-4515-96EC-1648B58A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FAA-5E28-4230-B978-505312866F4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46A05-3527-4F1E-BF62-83A79D02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F4F4D-BA21-4A97-A471-F7B8E2DB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08A7-E208-420E-BD5E-DFC63AC97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2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7A9E-90D0-4473-BE20-06FB2543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BA484-2EEA-4D9A-9FE5-AD6E7095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4F070-631F-4E7F-8117-517595D76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FB9D5-ECB7-4017-9FE6-886BA714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FAA-5E28-4230-B978-505312866F4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308B5-52E3-4819-A15A-48979350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392A7-AC4A-4B6B-8000-7BD283C8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08A7-E208-420E-BD5E-DFC63AC97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8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CEA4-C379-4C98-AF56-16C944EC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84AFD7-8B4C-4685-8B2A-BB37BA8DB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149D5-1308-4E8B-B7B5-777F4FEF9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BDB60-D09A-411A-B410-466F5129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FAA-5E28-4230-B978-505312866F4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D783F-1731-4CD2-A84D-F7D77940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EBF72-834F-4D97-9562-B6F104F0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08A7-E208-420E-BD5E-DFC63AC97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0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262C4-C975-478B-A4DB-8F467740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758E7-7483-487B-9DCC-4F27EE716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B7171-C19F-4113-B3CD-73EE181E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95FAA-5E28-4230-B978-505312866F4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E81A0-9A29-4E3A-95D8-E830630E9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5DA4F-1C1F-454F-A9C4-096E42C20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08A7-E208-420E-BD5E-DFC63AC97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5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E3DA-5518-4B32-960E-024CEE1AB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Hangman via Zoom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E859-79AD-4A3C-A860-5D534B916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Breakout Room Prototype</a:t>
            </a:r>
          </a:p>
        </p:txBody>
      </p:sp>
    </p:spTree>
    <p:extLst>
      <p:ext uri="{BB962C8B-B14F-4D97-AF65-F5344CB8AC3E}">
        <p14:creationId xmlns:p14="http://schemas.microsoft.com/office/powerpoint/2010/main" val="202582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38A283-F908-4636-B7BE-7C871606A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354" y="-13063"/>
            <a:ext cx="6541477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4B08BD-1CD0-4A3F-9CBE-D39FE9B76587}"/>
              </a:ext>
            </a:extLst>
          </p:cNvPr>
          <p:cNvSpPr txBox="1"/>
          <p:nvPr/>
        </p:nvSpPr>
        <p:spPr>
          <a:xfrm>
            <a:off x="3821723" y="1055077"/>
            <a:ext cx="5229060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Welcome to 2-player Hangman! Sarah accepted you!  </a:t>
            </a:r>
          </a:p>
          <a:p>
            <a:r>
              <a:rPr lang="en-US" dirty="0"/>
              <a:t> _______</a:t>
            </a:r>
          </a:p>
          <a:p>
            <a:r>
              <a:rPr lang="en-US" dirty="0"/>
              <a:t>|              |</a:t>
            </a:r>
          </a:p>
          <a:p>
            <a:r>
              <a:rPr lang="en-US" dirty="0"/>
              <a:t>|              </a:t>
            </a:r>
            <a:r>
              <a:rPr lang="en-US" sz="2400" dirty="0"/>
              <a:t>0</a:t>
            </a:r>
          </a:p>
          <a:p>
            <a:r>
              <a:rPr lang="en-US" dirty="0"/>
              <a:t>|</a:t>
            </a:r>
          </a:p>
          <a:p>
            <a:r>
              <a:rPr lang="en-US" dirty="0"/>
              <a:t>|</a:t>
            </a:r>
          </a:p>
          <a:p>
            <a:r>
              <a:rPr lang="en-US"/>
              <a:t>Sarah chose </a:t>
            </a:r>
            <a:r>
              <a:rPr lang="en-US" dirty="0"/>
              <a:t>“E” There are no “E”s 	`</a:t>
            </a:r>
          </a:p>
          <a:p>
            <a:r>
              <a:rPr lang="en-US" dirty="0"/>
              <a:t>Pick a letter</a:t>
            </a:r>
          </a:p>
          <a:p>
            <a:endParaRPr lang="en-US" dirty="0"/>
          </a:p>
          <a:p>
            <a:r>
              <a:rPr lang="en-US" dirty="0"/>
              <a:t>_ _ _ _ _ 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5B2F5-BF14-4584-B1BF-FAEEC23F7373}"/>
              </a:ext>
            </a:extLst>
          </p:cNvPr>
          <p:cNvSpPr txBox="1"/>
          <p:nvPr/>
        </p:nvSpPr>
        <p:spPr>
          <a:xfrm>
            <a:off x="3540369" y="6111836"/>
            <a:ext cx="4103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000000"/>
                </a:highlight>
              </a:rPr>
              <a:t>EfE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I</a:t>
            </a:r>
            <a:r>
              <a:rPr lang="en-US" sz="2400" dirty="0" err="1">
                <a:highlight>
                  <a:srgbClr val="000000"/>
                </a:highlight>
              </a:rPr>
              <a:t>gfggsgrg</a:t>
            </a:r>
            <a:r>
              <a:rPr lang="en-US" dirty="0" err="1">
                <a:highlight>
                  <a:srgbClr val="000000"/>
                </a:highlight>
              </a:rPr>
              <a:t>jiorjgirjgjigreogjrogjogige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5D413-D095-4E9B-A2C9-DE24BA739273}"/>
              </a:ext>
            </a:extLst>
          </p:cNvPr>
          <p:cNvSpPr/>
          <p:nvPr/>
        </p:nvSpPr>
        <p:spPr>
          <a:xfrm>
            <a:off x="4284616" y="5608774"/>
            <a:ext cx="1241976" cy="218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Boone </a:t>
            </a:r>
            <a:r>
              <a:rPr lang="en-US" sz="1000" dirty="0" err="1"/>
              <a:t>TIson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447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38A283-F908-4636-B7BE-7C871606A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354" y="0"/>
            <a:ext cx="6541477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4B08BD-1CD0-4A3F-9CBE-D39FE9B76587}"/>
              </a:ext>
            </a:extLst>
          </p:cNvPr>
          <p:cNvSpPr txBox="1"/>
          <p:nvPr/>
        </p:nvSpPr>
        <p:spPr>
          <a:xfrm>
            <a:off x="3821723" y="1055077"/>
            <a:ext cx="3632276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_______</a:t>
            </a:r>
          </a:p>
          <a:p>
            <a:r>
              <a:rPr lang="en-US" dirty="0"/>
              <a:t>|              |</a:t>
            </a:r>
          </a:p>
          <a:p>
            <a:r>
              <a:rPr lang="en-US" dirty="0"/>
              <a:t>|              </a:t>
            </a:r>
            <a:r>
              <a:rPr lang="en-US" sz="2400" dirty="0"/>
              <a:t>0</a:t>
            </a:r>
          </a:p>
          <a:p>
            <a:r>
              <a:rPr lang="en-US" dirty="0"/>
              <a:t>|</a:t>
            </a:r>
          </a:p>
          <a:p>
            <a:r>
              <a:rPr lang="en-US" dirty="0"/>
              <a:t>|</a:t>
            </a:r>
          </a:p>
          <a:p>
            <a:r>
              <a:rPr lang="en-US" dirty="0"/>
              <a:t>Boone chose “E”. There are no “E”’s. </a:t>
            </a:r>
          </a:p>
          <a:p>
            <a:r>
              <a:rPr lang="en-US" dirty="0"/>
              <a:t>Pick a letter</a:t>
            </a:r>
          </a:p>
          <a:p>
            <a:endParaRPr lang="en-US" dirty="0"/>
          </a:p>
          <a:p>
            <a:r>
              <a:rPr lang="en-US" dirty="0"/>
              <a:t>Sarah chose “I”. There is 1 “I”. </a:t>
            </a:r>
          </a:p>
          <a:p>
            <a:endParaRPr lang="en-US" dirty="0"/>
          </a:p>
          <a:p>
            <a:r>
              <a:rPr lang="en-US" dirty="0"/>
              <a:t>_ </a:t>
            </a:r>
            <a:r>
              <a:rPr lang="en-US" u="sng" dirty="0"/>
              <a:t>I</a:t>
            </a:r>
            <a:r>
              <a:rPr lang="en-US" dirty="0"/>
              <a:t> _ _ _ 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5B2F5-BF14-4584-B1BF-FAEEC23F7373}"/>
              </a:ext>
            </a:extLst>
          </p:cNvPr>
          <p:cNvSpPr txBox="1"/>
          <p:nvPr/>
        </p:nvSpPr>
        <p:spPr>
          <a:xfrm>
            <a:off x="3586322" y="6072647"/>
            <a:ext cx="4103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000000"/>
                </a:highlight>
              </a:rPr>
              <a:t>EfE</a:t>
            </a:r>
            <a:r>
              <a:rPr lang="en-US" sz="2400" dirty="0" err="1">
                <a:highlight>
                  <a:srgbClr val="000000"/>
                </a:highlight>
              </a:rPr>
              <a:t>fggsgrg</a:t>
            </a:r>
            <a:r>
              <a:rPr lang="en-US" dirty="0" err="1">
                <a:highlight>
                  <a:srgbClr val="000000"/>
                </a:highlight>
              </a:rPr>
              <a:t>jiorjgirjgjigreogjrogjogige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B4420F-DB12-4DD0-886A-F7D2BE220496}"/>
              </a:ext>
            </a:extLst>
          </p:cNvPr>
          <p:cNvSpPr/>
          <p:nvPr/>
        </p:nvSpPr>
        <p:spPr>
          <a:xfrm>
            <a:off x="4284616" y="5608774"/>
            <a:ext cx="1241976" cy="218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Boone </a:t>
            </a:r>
            <a:r>
              <a:rPr lang="en-US" sz="1000" dirty="0" err="1"/>
              <a:t>TIson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482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erson standing in front of a computer screen&#10;&#10;Description automatically generated">
            <a:extLst>
              <a:ext uri="{FF2B5EF4-FFF2-40B4-BE49-F238E27FC236}">
                <a16:creationId xmlns:a16="http://schemas.microsoft.com/office/drawing/2014/main" id="{BAC59FEE-F816-49D6-9955-DB7EE456F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85EA137-CDBB-4F47-910D-7D68E5B05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887" y="6349974"/>
            <a:ext cx="482625" cy="508026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9E914B3-AE26-454C-AA49-A376197C3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15875"/>
              </p:ext>
            </p:extLst>
          </p:nvPr>
        </p:nvGraphicFramePr>
        <p:xfrm>
          <a:off x="3669936" y="4886934"/>
          <a:ext cx="1424578" cy="1356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4578">
                  <a:extLst>
                    <a:ext uri="{9D8B030D-6E8A-4147-A177-3AD203B41FA5}">
                      <a16:colId xmlns:a16="http://schemas.microsoft.com/office/drawing/2014/main" val="1126090170"/>
                    </a:ext>
                  </a:extLst>
                </a:gridCol>
              </a:tblGrid>
              <a:tr h="136010">
                <a:tc>
                  <a:txBody>
                    <a:bodyPr/>
                    <a:lstStyle/>
                    <a:p>
                      <a:r>
                        <a:rPr lang="en-US" b="0" dirty="0"/>
                        <a:t>Mafia</a:t>
                      </a:r>
                    </a:p>
                  </a:txBody>
                  <a:tcP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598879"/>
                  </a:ext>
                </a:extLst>
              </a:tr>
              <a:tr h="1360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Slither.io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337326"/>
                  </a:ext>
                </a:extLst>
              </a:tr>
              <a:tr h="1360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Hangman</a:t>
                      </a:r>
                    </a:p>
                  </a:txBody>
                  <a:tcP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998378"/>
                  </a:ext>
                </a:extLst>
              </a:tr>
              <a:tr h="13601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The Obstacle Course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07927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D18EBBA3-BB35-4074-931E-B16007939D75}"/>
              </a:ext>
            </a:extLst>
          </p:cNvPr>
          <p:cNvSpPr/>
          <p:nvPr/>
        </p:nvSpPr>
        <p:spPr>
          <a:xfrm>
            <a:off x="4715691" y="5732417"/>
            <a:ext cx="195943" cy="11756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16A051E-2F53-4FFF-96C4-02B5E2578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782096"/>
              </p:ext>
            </p:extLst>
          </p:nvPr>
        </p:nvGraphicFramePr>
        <p:xfrm>
          <a:off x="5094514" y="5361577"/>
          <a:ext cx="163793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7936">
                  <a:extLst>
                    <a:ext uri="{9D8B030D-6E8A-4147-A177-3AD203B41FA5}">
                      <a16:colId xmlns:a16="http://schemas.microsoft.com/office/drawing/2014/main" val="469477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In-Chat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63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Full Screen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766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25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0C52F1-FE3E-49DE-A8B9-4E1130E69131}"/>
              </a:ext>
            </a:extLst>
          </p:cNvPr>
          <p:cNvCxnSpPr/>
          <p:nvPr/>
        </p:nvCxnSpPr>
        <p:spPr>
          <a:xfrm>
            <a:off x="5807612" y="1881051"/>
            <a:ext cx="89095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9140F9-EE65-4595-9D83-969731941987}"/>
              </a:ext>
            </a:extLst>
          </p:cNvPr>
          <p:cNvCxnSpPr/>
          <p:nvPr/>
        </p:nvCxnSpPr>
        <p:spPr>
          <a:xfrm>
            <a:off x="4220308" y="4277736"/>
            <a:ext cx="3587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7FF13F-EF5A-453C-889A-761FD055E607}"/>
              </a:ext>
            </a:extLst>
          </p:cNvPr>
          <p:cNvSpPr txBox="1"/>
          <p:nvPr/>
        </p:nvSpPr>
        <p:spPr>
          <a:xfrm>
            <a:off x="212350" y="1180092"/>
            <a:ext cx="30347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Rules:</a:t>
            </a:r>
          </a:p>
          <a:p>
            <a:r>
              <a:rPr lang="en-US" sz="1200" dirty="0"/>
              <a:t>Pick a correct letter (per letter present  in word/phrase): +10 points</a:t>
            </a:r>
          </a:p>
          <a:p>
            <a:r>
              <a:rPr lang="en-US" sz="1200" dirty="0"/>
              <a:t>Pick an incorrect letter: -5 points</a:t>
            </a:r>
          </a:p>
          <a:p>
            <a:r>
              <a:rPr lang="en-US" sz="1200" dirty="0"/>
              <a:t>Ever incorrect guess results in a body part added to the pole. When a full body is displayed the game is over and the user with the highest score wins. </a:t>
            </a:r>
          </a:p>
          <a:p>
            <a:r>
              <a:rPr lang="en-US" sz="1200" dirty="0"/>
              <a:t>If guessed correctly  the user who correctly identifies word(s) or phrase wins.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5DC823-BD90-432C-9F14-329491AFAEBF}"/>
              </a:ext>
            </a:extLst>
          </p:cNvPr>
          <p:cNvSpPr txBox="1"/>
          <p:nvPr/>
        </p:nvSpPr>
        <p:spPr>
          <a:xfrm>
            <a:off x="3540369" y="5091335"/>
            <a:ext cx="5439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_ _ _ _ _ _     _ _ _ _ _ _ _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22F7EE-318D-4F2E-A8F9-14BAD29683F9}"/>
              </a:ext>
            </a:extLst>
          </p:cNvPr>
          <p:cNvSpPr txBox="1"/>
          <p:nvPr/>
        </p:nvSpPr>
        <p:spPr>
          <a:xfrm>
            <a:off x="5205046" y="5799221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Dog Breeds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19212F-8153-4985-A419-A02B8EA73427}"/>
              </a:ext>
            </a:extLst>
          </p:cNvPr>
          <p:cNvSpPr txBox="1"/>
          <p:nvPr/>
        </p:nvSpPr>
        <p:spPr>
          <a:xfrm>
            <a:off x="8385505" y="799548"/>
            <a:ext cx="3774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Players                             Score</a:t>
            </a:r>
          </a:p>
          <a:p>
            <a:r>
              <a:rPr lang="en-US" sz="2400" dirty="0"/>
              <a:t>1.Sarah                                   0</a:t>
            </a:r>
          </a:p>
          <a:p>
            <a:r>
              <a:rPr lang="en-US" sz="2400" dirty="0"/>
              <a:t>2.Ethan                                   0</a:t>
            </a:r>
          </a:p>
          <a:p>
            <a:r>
              <a:rPr lang="en-US" sz="2400" dirty="0"/>
              <a:t>3.Jake                                      0</a:t>
            </a:r>
          </a:p>
          <a:p>
            <a:r>
              <a:rPr lang="en-US" sz="2400" dirty="0"/>
              <a:t>4.Boone                                  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29CBA5-8843-40ED-903E-95E3FC3ED5AC}"/>
              </a:ext>
            </a:extLst>
          </p:cNvPr>
          <p:cNvSpPr/>
          <p:nvPr/>
        </p:nvSpPr>
        <p:spPr>
          <a:xfrm>
            <a:off x="4265125" y="976109"/>
            <a:ext cx="349762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HANGMAN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231896-32C4-48C1-BF56-177D55E21C64}"/>
              </a:ext>
            </a:extLst>
          </p:cNvPr>
          <p:cNvSpPr/>
          <p:nvPr/>
        </p:nvSpPr>
        <p:spPr>
          <a:xfrm>
            <a:off x="2461999" y="4217845"/>
            <a:ext cx="760945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Pick a letter to get started</a:t>
            </a:r>
          </a:p>
        </p:txBody>
      </p:sp>
      <p:pic>
        <p:nvPicPr>
          <p:cNvPr id="4" name="Picture 3" descr="A person standing in front of a computer screen&#10;&#10;Description automatically generated">
            <a:extLst>
              <a:ext uri="{FF2B5EF4-FFF2-40B4-BE49-F238E27FC236}">
                <a16:creationId xmlns:a16="http://schemas.microsoft.com/office/drawing/2014/main" id="{859AFD68-AA02-4BFF-841B-6475D65FC2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33"/>
          <a:stretch/>
        </p:blipFill>
        <p:spPr>
          <a:xfrm>
            <a:off x="-1" y="6392101"/>
            <a:ext cx="12192001" cy="4789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D52298-A9C6-4C54-A542-FD657B285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447" y="6392101"/>
            <a:ext cx="487722" cy="478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271499-1E5A-41D8-93A4-A0ED8A389C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358" b="20358"/>
          <a:stretch/>
        </p:blipFill>
        <p:spPr>
          <a:xfrm>
            <a:off x="-2" y="-251324"/>
            <a:ext cx="12192001" cy="981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DDA05B-5946-46D7-ADA9-57BEE0845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847" y="6544501"/>
            <a:ext cx="487722" cy="47897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979598-A288-4791-880A-721723D84A20}"/>
              </a:ext>
            </a:extLst>
          </p:cNvPr>
          <p:cNvCxnSpPr/>
          <p:nvPr/>
        </p:nvCxnSpPr>
        <p:spPr>
          <a:xfrm flipV="1">
            <a:off x="5816321" y="1881051"/>
            <a:ext cx="0" cy="2394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1B6917-E553-4ACB-86B4-048FEFC8A022}"/>
              </a:ext>
            </a:extLst>
          </p:cNvPr>
          <p:cNvCxnSpPr/>
          <p:nvPr/>
        </p:nvCxnSpPr>
        <p:spPr>
          <a:xfrm>
            <a:off x="6698566" y="1881051"/>
            <a:ext cx="0" cy="268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19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8F8242-9B6E-4103-8B9F-166894812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003" y="1615027"/>
            <a:ext cx="902286" cy="60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0820D2-C2C6-4A97-A2BA-88B77C83BD85}"/>
              </a:ext>
            </a:extLst>
          </p:cNvPr>
          <p:cNvSpPr txBox="1"/>
          <p:nvPr/>
        </p:nvSpPr>
        <p:spPr>
          <a:xfrm>
            <a:off x="5251939" y="582141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Dog Breeds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B3DAE-16DA-4E47-B574-F8DCCA504DE7}"/>
              </a:ext>
            </a:extLst>
          </p:cNvPr>
          <p:cNvSpPr txBox="1"/>
          <p:nvPr/>
        </p:nvSpPr>
        <p:spPr>
          <a:xfrm>
            <a:off x="3540369" y="5091335"/>
            <a:ext cx="5439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_ _ _ _ </a:t>
            </a:r>
            <a:r>
              <a:rPr lang="en-US" sz="2400" u="sng" dirty="0"/>
              <a:t>A</a:t>
            </a:r>
            <a:r>
              <a:rPr lang="en-US" sz="4000" dirty="0"/>
              <a:t> _     _ _ _ _ </a:t>
            </a:r>
            <a:r>
              <a:rPr lang="en-US" sz="2400" u="sng" dirty="0"/>
              <a:t> A</a:t>
            </a:r>
            <a:r>
              <a:rPr lang="en-US" sz="2400" dirty="0"/>
              <a:t> </a:t>
            </a:r>
            <a:r>
              <a:rPr lang="en-US" sz="4000" dirty="0"/>
              <a:t>_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97A418-3DAD-4DC2-80BD-74736F8C118D}"/>
              </a:ext>
            </a:extLst>
          </p:cNvPr>
          <p:cNvCxnSpPr>
            <a:cxnSpLocks/>
          </p:cNvCxnSpPr>
          <p:nvPr/>
        </p:nvCxnSpPr>
        <p:spPr>
          <a:xfrm>
            <a:off x="4293223" y="4002073"/>
            <a:ext cx="3587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B2D8B2-6EC8-426B-9D5B-7A7099DA07BA}"/>
              </a:ext>
            </a:extLst>
          </p:cNvPr>
          <p:cNvSpPr txBox="1"/>
          <p:nvPr/>
        </p:nvSpPr>
        <p:spPr>
          <a:xfrm>
            <a:off x="8273913" y="795047"/>
            <a:ext cx="39180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Players                             Score</a:t>
            </a:r>
          </a:p>
          <a:p>
            <a:r>
              <a:rPr lang="en-US" sz="2400" dirty="0"/>
              <a:t>1.Sarah                                   20</a:t>
            </a:r>
          </a:p>
          <a:p>
            <a:r>
              <a:rPr lang="en-US" sz="2400" dirty="0"/>
              <a:t>2.Ethan                                   0</a:t>
            </a:r>
          </a:p>
          <a:p>
            <a:r>
              <a:rPr lang="en-US" sz="2400" dirty="0"/>
              <a:t>3.Jake                                      0</a:t>
            </a:r>
          </a:p>
          <a:p>
            <a:r>
              <a:rPr lang="en-US" sz="2400" dirty="0"/>
              <a:t>4.Boone                                  0</a:t>
            </a:r>
            <a:endParaRPr lang="en-US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126AAD-60D7-48DF-8472-282AF8236D88}"/>
              </a:ext>
            </a:extLst>
          </p:cNvPr>
          <p:cNvSpPr txBox="1"/>
          <p:nvPr/>
        </p:nvSpPr>
        <p:spPr>
          <a:xfrm>
            <a:off x="3976447" y="800983"/>
            <a:ext cx="35628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HANGMAN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FA1C60-9190-417A-88DB-7ACC7821470F}"/>
              </a:ext>
            </a:extLst>
          </p:cNvPr>
          <p:cNvSpPr txBox="1"/>
          <p:nvPr/>
        </p:nvSpPr>
        <p:spPr>
          <a:xfrm>
            <a:off x="132862" y="1053609"/>
            <a:ext cx="3894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Letters :</a:t>
            </a:r>
          </a:p>
          <a:p>
            <a:r>
              <a:rPr lang="en-US" sz="2400" strike="sngStrike" dirty="0"/>
              <a:t>A</a:t>
            </a:r>
            <a:r>
              <a:rPr lang="en-US" sz="2400" dirty="0"/>
              <a:t> B C D E F G H I J K L M </a:t>
            </a:r>
          </a:p>
          <a:p>
            <a:r>
              <a:rPr lang="en-US" sz="2400" dirty="0"/>
              <a:t>N O P Q R S T U V X Y Z </a:t>
            </a:r>
          </a:p>
        </p:txBody>
      </p:sp>
      <p:pic>
        <p:nvPicPr>
          <p:cNvPr id="2" name="Picture 1" descr="A person standing in front of a computer screen&#10;&#10;Description automatically generated">
            <a:extLst>
              <a:ext uri="{FF2B5EF4-FFF2-40B4-BE49-F238E27FC236}">
                <a16:creationId xmlns:a16="http://schemas.microsoft.com/office/drawing/2014/main" id="{B39F2B2A-B0EE-4C2A-A87F-4263C3F090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33"/>
          <a:stretch/>
        </p:blipFill>
        <p:spPr>
          <a:xfrm>
            <a:off x="-1" y="6392101"/>
            <a:ext cx="12192001" cy="4789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56DA0A-F5DE-4781-979F-925D6E1A6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6447" y="6392101"/>
            <a:ext cx="487722" cy="478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BED10-1F83-4E79-BCCD-76B26D1B769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358" b="20358"/>
          <a:stretch/>
        </p:blipFill>
        <p:spPr>
          <a:xfrm>
            <a:off x="0" y="-227691"/>
            <a:ext cx="12192001" cy="98121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897C50-7836-4556-B95B-B0B55DD7787F}"/>
              </a:ext>
            </a:extLst>
          </p:cNvPr>
          <p:cNvCxnSpPr>
            <a:cxnSpLocks/>
          </p:cNvCxnSpPr>
          <p:nvPr/>
        </p:nvCxnSpPr>
        <p:spPr>
          <a:xfrm flipV="1">
            <a:off x="5635261" y="1607397"/>
            <a:ext cx="0" cy="2394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6C40A1-2A98-4D71-8633-86B985242D38}"/>
              </a:ext>
            </a:extLst>
          </p:cNvPr>
          <p:cNvCxnSpPr>
            <a:cxnSpLocks/>
          </p:cNvCxnSpPr>
          <p:nvPr/>
        </p:nvCxnSpPr>
        <p:spPr>
          <a:xfrm>
            <a:off x="6533289" y="1607397"/>
            <a:ext cx="0" cy="268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1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8F8242-9B6E-4103-8B9F-166894812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856" y="1608149"/>
            <a:ext cx="902286" cy="60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0820D2-C2C6-4A97-A2BA-88B77C83BD85}"/>
              </a:ext>
            </a:extLst>
          </p:cNvPr>
          <p:cNvSpPr txBox="1"/>
          <p:nvPr/>
        </p:nvSpPr>
        <p:spPr>
          <a:xfrm>
            <a:off x="5251939" y="582141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Dog Breeds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B3DAE-16DA-4E47-B574-F8DCCA504DE7}"/>
              </a:ext>
            </a:extLst>
          </p:cNvPr>
          <p:cNvSpPr txBox="1"/>
          <p:nvPr/>
        </p:nvSpPr>
        <p:spPr>
          <a:xfrm>
            <a:off x="3540369" y="5091335"/>
            <a:ext cx="5439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_ </a:t>
            </a:r>
            <a:r>
              <a:rPr lang="en-US" sz="2400" u="sng" dirty="0"/>
              <a:t>E</a:t>
            </a:r>
            <a:r>
              <a:rPr lang="en-US" sz="4000" dirty="0"/>
              <a:t> _ _ </a:t>
            </a:r>
            <a:r>
              <a:rPr lang="en-US" sz="2400" u="sng" dirty="0"/>
              <a:t>A</a:t>
            </a:r>
            <a:r>
              <a:rPr lang="en-US" sz="4000" dirty="0"/>
              <a:t> _     _ _ </a:t>
            </a:r>
            <a:r>
              <a:rPr lang="en-US" sz="2400" u="sng" dirty="0"/>
              <a:t>E</a:t>
            </a:r>
            <a:r>
              <a:rPr lang="en-US" sz="2400" dirty="0"/>
              <a:t> </a:t>
            </a:r>
            <a:r>
              <a:rPr lang="en-US" sz="4000" dirty="0"/>
              <a:t>_ </a:t>
            </a:r>
            <a:r>
              <a:rPr lang="en-US" sz="2400" u="sng" dirty="0"/>
              <a:t> A</a:t>
            </a:r>
            <a:r>
              <a:rPr lang="en-US" sz="2400" dirty="0"/>
              <a:t> </a:t>
            </a:r>
            <a:r>
              <a:rPr lang="en-US" sz="4000" dirty="0"/>
              <a:t>_ _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97A418-3DAD-4DC2-80BD-74736F8C118D}"/>
              </a:ext>
            </a:extLst>
          </p:cNvPr>
          <p:cNvCxnSpPr>
            <a:cxnSpLocks/>
          </p:cNvCxnSpPr>
          <p:nvPr/>
        </p:nvCxnSpPr>
        <p:spPr>
          <a:xfrm>
            <a:off x="4293223" y="4002073"/>
            <a:ext cx="3587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B2D8B2-6EC8-426B-9D5B-7A7099DA07BA}"/>
              </a:ext>
            </a:extLst>
          </p:cNvPr>
          <p:cNvSpPr txBox="1"/>
          <p:nvPr/>
        </p:nvSpPr>
        <p:spPr>
          <a:xfrm>
            <a:off x="8387166" y="753521"/>
            <a:ext cx="39180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Players                             Score</a:t>
            </a:r>
          </a:p>
          <a:p>
            <a:r>
              <a:rPr lang="en-US" sz="2400" dirty="0"/>
              <a:t>1.Sarah                                   20</a:t>
            </a:r>
          </a:p>
          <a:p>
            <a:r>
              <a:rPr lang="en-US" sz="2400" dirty="0"/>
              <a:t>2.Ethan                                   20</a:t>
            </a:r>
          </a:p>
          <a:p>
            <a:r>
              <a:rPr lang="en-US" sz="2400" dirty="0"/>
              <a:t>3.Jake                                      0</a:t>
            </a:r>
          </a:p>
          <a:p>
            <a:r>
              <a:rPr lang="en-US" sz="2400" dirty="0"/>
              <a:t>4.Boone                                  0</a:t>
            </a:r>
            <a:endParaRPr lang="en-US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126AAD-60D7-48DF-8472-282AF8236D88}"/>
              </a:ext>
            </a:extLst>
          </p:cNvPr>
          <p:cNvSpPr txBox="1"/>
          <p:nvPr/>
        </p:nvSpPr>
        <p:spPr>
          <a:xfrm>
            <a:off x="4211589" y="848857"/>
            <a:ext cx="35628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HANGMAN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12368-F06B-4240-B1D5-0CE4D44A3287}"/>
              </a:ext>
            </a:extLst>
          </p:cNvPr>
          <p:cNvSpPr txBox="1"/>
          <p:nvPr/>
        </p:nvSpPr>
        <p:spPr>
          <a:xfrm>
            <a:off x="324807" y="980714"/>
            <a:ext cx="35262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Letters :</a:t>
            </a:r>
          </a:p>
          <a:p>
            <a:r>
              <a:rPr lang="en-US" sz="2400" strike="sngStrike" dirty="0"/>
              <a:t>A</a:t>
            </a:r>
            <a:r>
              <a:rPr lang="en-US" sz="2400" dirty="0"/>
              <a:t> B C D </a:t>
            </a:r>
            <a:r>
              <a:rPr lang="en-US" sz="2400" strike="sngStrike" dirty="0"/>
              <a:t>E</a:t>
            </a:r>
            <a:r>
              <a:rPr lang="en-US" sz="2400" dirty="0"/>
              <a:t> F G H I J K L M </a:t>
            </a:r>
          </a:p>
          <a:p>
            <a:r>
              <a:rPr lang="en-US" sz="2400" dirty="0"/>
              <a:t>N O P Q R S T U V X Y Z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EEC5E1-98B7-44C8-9775-4B14D8A6EE2C}"/>
              </a:ext>
            </a:extLst>
          </p:cNvPr>
          <p:cNvSpPr txBox="1"/>
          <p:nvPr/>
        </p:nvSpPr>
        <p:spPr>
          <a:xfrm>
            <a:off x="330904" y="979030"/>
            <a:ext cx="35262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Letters :</a:t>
            </a:r>
          </a:p>
          <a:p>
            <a:r>
              <a:rPr lang="en-US" sz="2400" strike="sngStrike" dirty="0"/>
              <a:t>A</a:t>
            </a:r>
            <a:r>
              <a:rPr lang="en-US" sz="2400" dirty="0"/>
              <a:t> B C D </a:t>
            </a:r>
            <a:r>
              <a:rPr lang="en-US" sz="2400" strike="sngStrike" dirty="0"/>
              <a:t>E</a:t>
            </a:r>
            <a:r>
              <a:rPr lang="en-US" sz="2400" dirty="0"/>
              <a:t> F G H I J K L M </a:t>
            </a:r>
          </a:p>
          <a:p>
            <a:r>
              <a:rPr lang="en-US" sz="2400" dirty="0"/>
              <a:t>N O P Q R S T U V X Y Z </a:t>
            </a:r>
          </a:p>
        </p:txBody>
      </p:sp>
      <p:pic>
        <p:nvPicPr>
          <p:cNvPr id="2" name="Picture 1" descr="A person standing in front of a computer screen&#10;&#10;Description automatically generated">
            <a:extLst>
              <a:ext uri="{FF2B5EF4-FFF2-40B4-BE49-F238E27FC236}">
                <a16:creationId xmlns:a16="http://schemas.microsoft.com/office/drawing/2014/main" id="{7765A742-2085-4567-8E05-6F6B20A11F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33"/>
          <a:stretch/>
        </p:blipFill>
        <p:spPr>
          <a:xfrm>
            <a:off x="-1" y="6392101"/>
            <a:ext cx="12192001" cy="4789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1B03C3-9701-405F-B6DF-CC0727C4F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6447" y="6392101"/>
            <a:ext cx="487722" cy="478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D42067-D88B-4900-8CCA-5E6CB85C00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358" b="20358"/>
          <a:stretch/>
        </p:blipFill>
        <p:spPr>
          <a:xfrm>
            <a:off x="0" y="-227691"/>
            <a:ext cx="12192001" cy="98121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171C7E-3CC5-4DC8-9EA7-B2CA3BFB464F}"/>
              </a:ext>
            </a:extLst>
          </p:cNvPr>
          <p:cNvCxnSpPr>
            <a:cxnSpLocks/>
          </p:cNvCxnSpPr>
          <p:nvPr/>
        </p:nvCxnSpPr>
        <p:spPr>
          <a:xfrm>
            <a:off x="6544462" y="1608149"/>
            <a:ext cx="0" cy="268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A2EA0F-11C8-4F1A-9BE0-FF7082CAB456}"/>
              </a:ext>
            </a:extLst>
          </p:cNvPr>
          <p:cNvCxnSpPr/>
          <p:nvPr/>
        </p:nvCxnSpPr>
        <p:spPr>
          <a:xfrm>
            <a:off x="5644856" y="1614245"/>
            <a:ext cx="0" cy="238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37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8F8242-9B6E-4103-8B9F-166894812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499" y="1522523"/>
            <a:ext cx="902286" cy="60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0820D2-C2C6-4A97-A2BA-88B77C83BD85}"/>
              </a:ext>
            </a:extLst>
          </p:cNvPr>
          <p:cNvSpPr txBox="1"/>
          <p:nvPr/>
        </p:nvSpPr>
        <p:spPr>
          <a:xfrm>
            <a:off x="5251939" y="582141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Dog Breeds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B3DAE-16DA-4E47-B574-F8DCCA504DE7}"/>
              </a:ext>
            </a:extLst>
          </p:cNvPr>
          <p:cNvSpPr txBox="1"/>
          <p:nvPr/>
        </p:nvSpPr>
        <p:spPr>
          <a:xfrm>
            <a:off x="3540369" y="5091335"/>
            <a:ext cx="5439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_ </a:t>
            </a:r>
            <a:r>
              <a:rPr lang="en-US" sz="2400" u="sng" dirty="0"/>
              <a:t>E</a:t>
            </a:r>
            <a:r>
              <a:rPr lang="en-US" sz="4000" dirty="0"/>
              <a:t> _ _ </a:t>
            </a:r>
            <a:r>
              <a:rPr lang="en-US" sz="2400" u="sng" dirty="0"/>
              <a:t>A</a:t>
            </a:r>
            <a:r>
              <a:rPr lang="en-US" sz="4000" dirty="0"/>
              <a:t> _     _ _ </a:t>
            </a:r>
            <a:r>
              <a:rPr lang="en-US" sz="2400" u="sng" dirty="0"/>
              <a:t>E</a:t>
            </a:r>
            <a:r>
              <a:rPr lang="en-US" sz="2400" dirty="0"/>
              <a:t> </a:t>
            </a:r>
            <a:r>
              <a:rPr lang="en-US" sz="4000" dirty="0"/>
              <a:t>_ </a:t>
            </a:r>
            <a:r>
              <a:rPr lang="en-US" sz="2400" u="sng" dirty="0"/>
              <a:t> A</a:t>
            </a:r>
            <a:r>
              <a:rPr lang="en-US" sz="2400" dirty="0"/>
              <a:t> </a:t>
            </a:r>
            <a:r>
              <a:rPr lang="en-US" sz="4000" dirty="0"/>
              <a:t>_ _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97A418-3DAD-4DC2-80BD-74736F8C118D}"/>
              </a:ext>
            </a:extLst>
          </p:cNvPr>
          <p:cNvCxnSpPr>
            <a:cxnSpLocks/>
          </p:cNvCxnSpPr>
          <p:nvPr/>
        </p:nvCxnSpPr>
        <p:spPr>
          <a:xfrm>
            <a:off x="4302368" y="4056342"/>
            <a:ext cx="3587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B2D8B2-6EC8-426B-9D5B-7A7099DA07BA}"/>
              </a:ext>
            </a:extLst>
          </p:cNvPr>
          <p:cNvSpPr txBox="1"/>
          <p:nvPr/>
        </p:nvSpPr>
        <p:spPr>
          <a:xfrm>
            <a:off x="8141051" y="240367"/>
            <a:ext cx="39180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Players                             Score</a:t>
            </a:r>
          </a:p>
          <a:p>
            <a:r>
              <a:rPr lang="en-US" sz="2400" dirty="0"/>
              <a:t>1.Sarah                                   20</a:t>
            </a:r>
          </a:p>
          <a:p>
            <a:r>
              <a:rPr lang="en-US" sz="2400" dirty="0"/>
              <a:t>2.Ethan                                   20</a:t>
            </a:r>
          </a:p>
          <a:p>
            <a:r>
              <a:rPr lang="en-US" sz="2400" dirty="0"/>
              <a:t>3.Jake                                      - 5</a:t>
            </a:r>
          </a:p>
          <a:p>
            <a:r>
              <a:rPr lang="en-US" sz="2400" dirty="0"/>
              <a:t>4.Boone                                  0</a:t>
            </a:r>
            <a:endParaRPr lang="en-US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126AAD-60D7-48DF-8472-282AF8236D88}"/>
              </a:ext>
            </a:extLst>
          </p:cNvPr>
          <p:cNvSpPr txBox="1"/>
          <p:nvPr/>
        </p:nvSpPr>
        <p:spPr>
          <a:xfrm>
            <a:off x="3976447" y="717214"/>
            <a:ext cx="35628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HANGMAN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80329-D960-4D19-84B1-4A2DF44EC636}"/>
              </a:ext>
            </a:extLst>
          </p:cNvPr>
          <p:cNvSpPr txBox="1"/>
          <p:nvPr/>
        </p:nvSpPr>
        <p:spPr>
          <a:xfrm>
            <a:off x="330904" y="979030"/>
            <a:ext cx="35262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Letters :</a:t>
            </a:r>
          </a:p>
          <a:p>
            <a:r>
              <a:rPr lang="en-US" sz="2400" strike="sngStrike" dirty="0"/>
              <a:t>A</a:t>
            </a:r>
            <a:r>
              <a:rPr lang="en-US" sz="2400" dirty="0"/>
              <a:t> B C D </a:t>
            </a:r>
            <a:r>
              <a:rPr lang="en-US" sz="2400" strike="sngStrike" dirty="0"/>
              <a:t>E</a:t>
            </a:r>
            <a:r>
              <a:rPr lang="en-US" sz="2400" dirty="0"/>
              <a:t> F G H </a:t>
            </a:r>
            <a:r>
              <a:rPr lang="en-US" sz="2400" strike="sngStrike" dirty="0"/>
              <a:t>I</a:t>
            </a:r>
            <a:r>
              <a:rPr lang="en-US" sz="2400" dirty="0"/>
              <a:t> J K L M </a:t>
            </a:r>
          </a:p>
          <a:p>
            <a:r>
              <a:rPr lang="en-US" sz="2400" dirty="0"/>
              <a:t>N O P Q R S T U V X Y Z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C5DDE2-1333-4970-BB17-C9FE3F7345F3}"/>
              </a:ext>
            </a:extLst>
          </p:cNvPr>
          <p:cNvSpPr/>
          <p:nvPr/>
        </p:nvSpPr>
        <p:spPr>
          <a:xfrm>
            <a:off x="6183972" y="1801543"/>
            <a:ext cx="409196" cy="4328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standing in front of a computer screen&#10;&#10;Description automatically generated">
            <a:extLst>
              <a:ext uri="{FF2B5EF4-FFF2-40B4-BE49-F238E27FC236}">
                <a16:creationId xmlns:a16="http://schemas.microsoft.com/office/drawing/2014/main" id="{6A09FA5D-C1E8-403D-90C8-BF58ADA603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33"/>
          <a:stretch/>
        </p:blipFill>
        <p:spPr>
          <a:xfrm>
            <a:off x="-1" y="6392101"/>
            <a:ext cx="12192001" cy="478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F07440-34AD-414A-A3DE-FD2F8C51D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6447" y="6392101"/>
            <a:ext cx="487722" cy="4789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AED941-4ED8-4F15-B85E-9540EB89A7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358" b="20358"/>
          <a:stretch/>
        </p:blipFill>
        <p:spPr>
          <a:xfrm>
            <a:off x="0" y="-227691"/>
            <a:ext cx="12192001" cy="98121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248EE5-9F34-4958-AEAF-9C0EF7C79560}"/>
              </a:ext>
            </a:extLst>
          </p:cNvPr>
          <p:cNvCxnSpPr>
            <a:cxnSpLocks/>
          </p:cNvCxnSpPr>
          <p:nvPr/>
        </p:nvCxnSpPr>
        <p:spPr>
          <a:xfrm>
            <a:off x="6400227" y="1522523"/>
            <a:ext cx="0" cy="268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46F9A6-C5D7-43AD-8C53-009991B537F4}"/>
              </a:ext>
            </a:extLst>
          </p:cNvPr>
          <p:cNvCxnSpPr>
            <a:stCxn id="5" idx="1"/>
          </p:cNvCxnSpPr>
          <p:nvPr/>
        </p:nvCxnSpPr>
        <p:spPr>
          <a:xfrm>
            <a:off x="5517499" y="1525572"/>
            <a:ext cx="0" cy="253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85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49E2-66FF-4382-B29E-063FD9C0E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Hangman via Zoom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EBB54-3BAB-4438-A4FF-D9F7B583B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Chat Based Prototype</a:t>
            </a:r>
          </a:p>
        </p:txBody>
      </p:sp>
    </p:spTree>
    <p:extLst>
      <p:ext uri="{BB962C8B-B14F-4D97-AF65-F5344CB8AC3E}">
        <p14:creationId xmlns:p14="http://schemas.microsoft.com/office/powerpoint/2010/main" val="336619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erson standing in front of a computer screen&#10;&#10;Description automatically generated">
            <a:extLst>
              <a:ext uri="{FF2B5EF4-FFF2-40B4-BE49-F238E27FC236}">
                <a16:creationId xmlns:a16="http://schemas.microsoft.com/office/drawing/2014/main" id="{BAC59FEE-F816-49D6-9955-DB7EE456F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85EA137-CDBB-4F47-910D-7D68E5B05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887" y="6349974"/>
            <a:ext cx="482625" cy="508026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9E914B3-AE26-454C-AA49-A376197C33AF}"/>
              </a:ext>
            </a:extLst>
          </p:cNvPr>
          <p:cNvGraphicFramePr>
            <a:graphicFrameLocks noGrp="1"/>
          </p:cNvGraphicFramePr>
          <p:nvPr/>
        </p:nvGraphicFramePr>
        <p:xfrm>
          <a:off x="3669936" y="4886934"/>
          <a:ext cx="1424578" cy="1356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424578">
                  <a:extLst>
                    <a:ext uri="{9D8B030D-6E8A-4147-A177-3AD203B41FA5}">
                      <a16:colId xmlns:a16="http://schemas.microsoft.com/office/drawing/2014/main" val="1126090170"/>
                    </a:ext>
                  </a:extLst>
                </a:gridCol>
              </a:tblGrid>
              <a:tr h="136010">
                <a:tc>
                  <a:txBody>
                    <a:bodyPr/>
                    <a:lstStyle/>
                    <a:p>
                      <a:r>
                        <a:rPr lang="en-US" b="0" dirty="0"/>
                        <a:t>Mafia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598879"/>
                  </a:ext>
                </a:extLst>
              </a:tr>
              <a:tr h="1360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Slither.io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337326"/>
                  </a:ext>
                </a:extLst>
              </a:tr>
              <a:tr h="1360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Hangman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998378"/>
                  </a:ext>
                </a:extLst>
              </a:tr>
              <a:tr h="13601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The Obstacle Course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07927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D18EBBA3-BB35-4074-931E-B16007939D75}"/>
              </a:ext>
            </a:extLst>
          </p:cNvPr>
          <p:cNvSpPr/>
          <p:nvPr/>
        </p:nvSpPr>
        <p:spPr>
          <a:xfrm>
            <a:off x="4715691" y="5732417"/>
            <a:ext cx="195943" cy="11756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16A051E-2F53-4FFF-96C4-02B5E2578208}"/>
              </a:ext>
            </a:extLst>
          </p:cNvPr>
          <p:cNvGraphicFramePr>
            <a:graphicFrameLocks noGrp="1"/>
          </p:cNvGraphicFramePr>
          <p:nvPr/>
        </p:nvGraphicFramePr>
        <p:xfrm>
          <a:off x="5094514" y="5361577"/>
          <a:ext cx="163793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7936">
                  <a:extLst>
                    <a:ext uri="{9D8B030D-6E8A-4147-A177-3AD203B41FA5}">
                      <a16:colId xmlns:a16="http://schemas.microsoft.com/office/drawing/2014/main" val="469477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In-Chat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63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Full Screen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766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91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38A283-F908-4636-B7BE-7C871606A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354" y="0"/>
            <a:ext cx="6541477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4B08BD-1CD0-4A3F-9CBE-D39FE9B76587}"/>
              </a:ext>
            </a:extLst>
          </p:cNvPr>
          <p:cNvSpPr txBox="1"/>
          <p:nvPr/>
        </p:nvSpPr>
        <p:spPr>
          <a:xfrm>
            <a:off x="3821723" y="1055077"/>
            <a:ext cx="542494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Boone </a:t>
            </a:r>
            <a:r>
              <a:rPr lang="en-US" dirty="0" err="1"/>
              <a:t>Tison</a:t>
            </a:r>
            <a:r>
              <a:rPr lang="en-US" dirty="0"/>
              <a:t> has challenged you to a game of Hangman.</a:t>
            </a:r>
          </a:p>
          <a:p>
            <a:r>
              <a:rPr lang="en-US" dirty="0"/>
              <a:t>Do you accept? </a:t>
            </a:r>
          </a:p>
          <a:p>
            <a:r>
              <a:rPr lang="en-US" dirty="0">
                <a:solidFill>
                  <a:schemeClr val="accent1"/>
                </a:solidFill>
              </a:rPr>
              <a:t>Accept  </a:t>
            </a: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Decline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Welcome to 2-player Hangman! </a:t>
            </a:r>
          </a:p>
          <a:p>
            <a:r>
              <a:rPr lang="en-US" dirty="0"/>
              <a:t> _______</a:t>
            </a:r>
          </a:p>
          <a:p>
            <a:r>
              <a:rPr lang="en-US" dirty="0"/>
              <a:t>|              |</a:t>
            </a:r>
          </a:p>
          <a:p>
            <a:r>
              <a:rPr lang="en-US" dirty="0"/>
              <a:t>|</a:t>
            </a:r>
          </a:p>
          <a:p>
            <a:r>
              <a:rPr lang="en-US" dirty="0"/>
              <a:t>|</a:t>
            </a:r>
          </a:p>
          <a:p>
            <a:r>
              <a:rPr lang="en-US" dirty="0"/>
              <a:t>|</a:t>
            </a:r>
          </a:p>
          <a:p>
            <a:endParaRPr lang="en-US" dirty="0"/>
          </a:p>
          <a:p>
            <a:r>
              <a:rPr lang="en-US" dirty="0"/>
              <a:t>Pick a letter</a:t>
            </a:r>
          </a:p>
          <a:p>
            <a:endParaRPr lang="en-US" dirty="0"/>
          </a:p>
          <a:p>
            <a:r>
              <a:rPr lang="en-US" dirty="0"/>
              <a:t>_ _ _ _ _ 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5B2F5-BF14-4584-B1BF-FAEEC23F7373}"/>
              </a:ext>
            </a:extLst>
          </p:cNvPr>
          <p:cNvSpPr txBox="1"/>
          <p:nvPr/>
        </p:nvSpPr>
        <p:spPr>
          <a:xfrm>
            <a:off x="3540369" y="6111836"/>
            <a:ext cx="4103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0000"/>
                </a:highlight>
              </a:rPr>
              <a:t>EfE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E</a:t>
            </a:r>
            <a:r>
              <a:rPr lang="en-US" sz="2400" dirty="0">
                <a:highlight>
                  <a:srgbClr val="000000"/>
                </a:highlight>
              </a:rPr>
              <a:t>gfggsgrg</a:t>
            </a:r>
            <a:r>
              <a:rPr lang="en-US" dirty="0">
                <a:highlight>
                  <a:srgbClr val="000000"/>
                </a:highlight>
              </a:rPr>
              <a:t>jiorjgirjgjigreogjrogjogige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22D2DD-9225-4588-84C8-221AF885979E}"/>
              </a:ext>
            </a:extLst>
          </p:cNvPr>
          <p:cNvSpPr/>
          <p:nvPr/>
        </p:nvSpPr>
        <p:spPr>
          <a:xfrm>
            <a:off x="4284616" y="5608774"/>
            <a:ext cx="1241976" cy="218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Boone </a:t>
            </a:r>
            <a:r>
              <a:rPr lang="en-US" sz="1000" dirty="0" err="1"/>
              <a:t>TIson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666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521</Words>
  <Application>Microsoft Office PowerPoint</Application>
  <PresentationFormat>Widescreen</PresentationFormat>
  <Paragraphs>120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Hangman via Zoom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Hangman via Zoom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via Zoom</dc:title>
  <dc:creator>Sarah Johnson</dc:creator>
  <cp:lastModifiedBy>Sarah Johnson6-Student</cp:lastModifiedBy>
  <cp:revision>1</cp:revision>
  <dcterms:created xsi:type="dcterms:W3CDTF">2020-10-07T19:50:10Z</dcterms:created>
  <dcterms:modified xsi:type="dcterms:W3CDTF">2020-10-12T22:37:29Z</dcterms:modified>
</cp:coreProperties>
</file>