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63" r:id="rId3"/>
    <p:sldId id="266" r:id="rId4"/>
    <p:sldId id="264" r:id="rId5"/>
    <p:sldId id="257" r:id="rId6"/>
    <p:sldId id="269" r:id="rId7"/>
    <p:sldId id="268" r:id="rId8"/>
    <p:sldId id="261" r:id="rId9"/>
    <p:sldId id="271" r:id="rId10"/>
    <p:sldId id="272" r:id="rId11"/>
    <p:sldId id="273" r:id="rId12"/>
    <p:sldId id="262" r:id="rId13"/>
    <p:sldId id="258" r:id="rId14"/>
    <p:sldId id="274" r:id="rId15"/>
    <p:sldId id="275" r:id="rId16"/>
    <p:sldId id="276" r:id="rId17"/>
    <p:sldId id="277" r:id="rId18"/>
    <p:sldId id="278" r:id="rId19"/>
    <p:sldId id="279" r:id="rId20"/>
    <p:sldId id="25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8FFC9-67EC-4533-8E8A-64772FF6F46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3BD9-E2E1-4C4A-8FC8-5D327686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7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33BD9-E2E1-4C4A-8FC8-5D3276861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33BD9-E2E1-4C4A-8FC8-5D3276861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2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33BD9-E2E1-4C4A-8FC8-5D3276861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33BD9-E2E1-4C4A-8FC8-5D3276861C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138F-E0B1-4BF2-B70B-FC3113B3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51647-4741-4BF7-ACA8-06274189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EB51-5F6B-4F3A-83C4-1A0F6022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990A-5033-4DF8-806E-054844FD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DEA19-9EBA-4D6D-82CC-7C718806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3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0A1-ED6F-4011-8FB4-7092CC98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3BCB2-CB60-43A6-8C5E-57E91DF7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07A4-67A9-4552-883A-4AD54CE5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B784-A170-4D9D-863B-B22C9137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2678-54D4-46B3-89EB-DF71C338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2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A243F-415E-4E67-9E22-674C44D05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9994-5A9A-4F3E-BF36-8BA6FFF6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F5C20-F9CC-490E-8216-0FF65F46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EE660-55BA-4CC0-9835-BC584B26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D3CE-393C-4EE6-AB9D-A18274B3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EB4-4D67-42E4-8A05-8C6F12CB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BA8A-9112-4464-B085-6538CB8A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99AD-AC7B-439A-AB08-AC1D2224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066E-6FD5-42B3-9C1F-FC897F14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1135-DE01-44EF-8927-E5268DFB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973F-8207-4B42-92CC-D37C4822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50E13-4B9A-4211-B04A-A181885E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4118-7855-4B4E-B92D-25D51179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4105-E494-4BF6-B8F0-258EB065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485D-7572-49C8-9995-2C977ABF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6ADC-AFE7-440A-9B12-D5391772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7397-C5D8-449C-8DD3-F0357FFF4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0F198-67F1-4AB6-923B-E4E7D5D16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32874-1B26-4D2C-906D-753A70AF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200B8-5537-4A56-A83E-267482CC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402E1-22C6-40F9-8F63-A991E9E1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6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4077-E3F4-4A34-9A14-B92DEF40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092B6-963E-4005-B4F3-98CEBEA7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8437-35B4-49B3-88CC-6F8A441C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B4E98-BA48-493C-9A9E-5272DF08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F6FDC-8DED-4EF7-9D2A-DA2D3E469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17E3B-7216-4A9A-9757-8862E5CD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2DDED-0458-42F8-AF39-2DE792EA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71B45-300F-46E1-ADE4-31167D6C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5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A2CB-6448-43E1-911C-0D8CC362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B8128-3453-48E1-9CFE-973BCB5D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B4E09-7C5F-405C-9BDF-C7FAD80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1F04F-742D-4046-80E4-0BCAED50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E53DC-FEA6-44D7-95D8-DC80B5A8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6A8A3-649F-419A-B228-D446E405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CE947-B582-4F5E-AB46-46DF7137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4BA8-6393-42FC-B422-88C712DB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11A0-B765-4C66-927B-428B6B36D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A7047-0FF3-4ED0-BF1C-78B8FB92C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2DC9D-10AC-45C6-92B9-7D489A48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D379E-E3F1-4758-B4DA-5A07F328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7588F-7F65-4DCB-90B4-E2E0D288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CE12-524D-482B-BFD6-4D80BAF5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94E06-99F6-4736-8DC1-E4B42858F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CE670-B19F-4BFD-A5EA-94CFF76C0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1E79C-1C5B-4916-9B49-098BD794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58795-AF7B-4E09-A294-51ADD479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42800-E999-4188-9129-7528BF4F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3416D-185D-4498-B5C8-AD208983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23D3-9505-41FA-920F-B3B5D1D3F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D32F-4828-48E1-A07D-0B4D08462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04A6-51D7-45A1-B293-C404FB8EE3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CBC9-F6E6-4E0D-B040-2F1862EF0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E41A-42EA-452D-B2D6-95F367148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444C-C7F8-4987-AC58-E6E4E4C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16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17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16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16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16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4783-0EBA-4657-9AE3-49AAF921E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Mafia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F55A1-4890-455F-B38C-305E9E96F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(click to begin)</a:t>
            </a:r>
          </a:p>
        </p:txBody>
      </p:sp>
    </p:spTree>
    <p:extLst>
      <p:ext uri="{BB962C8B-B14F-4D97-AF65-F5344CB8AC3E}">
        <p14:creationId xmlns:p14="http://schemas.microsoft.com/office/powerpoint/2010/main" val="52197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7F5D0-5437-4AD0-B1D2-D5C93798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51B92-A6FD-42D8-AEE0-B9C1DB24A45E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0:02 to vote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7DFA0-087B-4F4A-992E-57E5B0C8858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B7FFDB-F14E-4143-BC31-C97A2796068C}"/>
              </a:ext>
            </a:extLst>
          </p:cNvPr>
          <p:cNvGrpSpPr/>
          <p:nvPr/>
        </p:nvGrpSpPr>
        <p:grpSpPr>
          <a:xfrm>
            <a:off x="1459228" y="1687294"/>
            <a:ext cx="8136248" cy="4300420"/>
            <a:chOff x="1459228" y="1687294"/>
            <a:chExt cx="8136248" cy="4300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9371B-ACDB-483F-A9D4-58C2698B4ADE}"/>
                </a:ext>
              </a:extLst>
            </p:cNvPr>
            <p:cNvSpPr txBox="1"/>
            <p:nvPr/>
          </p:nvSpPr>
          <p:spPr>
            <a:xfrm>
              <a:off x="3747769" y="1695450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1CC66-EEBC-4994-84D4-27B20C2CD9D1}"/>
                </a:ext>
              </a:extLst>
            </p:cNvPr>
            <p:cNvSpPr txBox="1"/>
            <p:nvPr/>
          </p:nvSpPr>
          <p:spPr>
            <a:xfrm>
              <a:off x="6059486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369A4-0FDA-41E1-B79A-E0DDE5460CD1}"/>
                </a:ext>
              </a:extLst>
            </p:cNvPr>
            <p:cNvSpPr txBox="1"/>
            <p:nvPr/>
          </p:nvSpPr>
          <p:spPr>
            <a:xfrm>
              <a:off x="8371203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3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3CAD63-CB61-4364-8ABD-D9C3D4065264}"/>
                </a:ext>
              </a:extLst>
            </p:cNvPr>
            <p:cNvGrpSpPr/>
            <p:nvPr/>
          </p:nvGrpSpPr>
          <p:grpSpPr>
            <a:xfrm>
              <a:off x="1459228" y="2945130"/>
              <a:ext cx="8136248" cy="3042584"/>
              <a:chOff x="1459228" y="2945130"/>
              <a:chExt cx="8136248" cy="304258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B37498-E49E-4495-9B74-9600B905A07E}"/>
                  </a:ext>
                </a:extLst>
              </p:cNvPr>
              <p:cNvSpPr txBox="1"/>
              <p:nvPr/>
            </p:nvSpPr>
            <p:spPr>
              <a:xfrm>
                <a:off x="1459230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4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E03C6-5D54-46FA-A70C-B507C42934DC}"/>
                  </a:ext>
                </a:extLst>
              </p:cNvPr>
              <p:cNvSpPr txBox="1"/>
              <p:nvPr/>
            </p:nvSpPr>
            <p:spPr>
              <a:xfrm>
                <a:off x="3747769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05AF27-D47C-4865-BD2B-D9F74074F1A4}"/>
                  </a:ext>
                </a:extLst>
              </p:cNvPr>
              <p:cNvSpPr txBox="1"/>
              <p:nvPr/>
            </p:nvSpPr>
            <p:spPr>
              <a:xfrm>
                <a:off x="6064245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6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4C7C3-F8CF-4AA4-B2C2-68765FEAFC00}"/>
                  </a:ext>
                </a:extLst>
              </p:cNvPr>
              <p:cNvSpPr txBox="1"/>
              <p:nvPr/>
            </p:nvSpPr>
            <p:spPr>
              <a:xfrm>
                <a:off x="8380721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7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5C57F0-96B6-477C-B135-C3DA4187B55E}"/>
                  </a:ext>
                </a:extLst>
              </p:cNvPr>
              <p:cNvSpPr txBox="1"/>
              <p:nvPr/>
            </p:nvSpPr>
            <p:spPr>
              <a:xfrm>
                <a:off x="1459229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152C9-909A-4CA8-9D70-324F65C70291}"/>
                  </a:ext>
                </a:extLst>
              </p:cNvPr>
              <p:cNvSpPr txBox="1"/>
              <p:nvPr/>
            </p:nvSpPr>
            <p:spPr>
              <a:xfrm>
                <a:off x="3747768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66C6E9-2692-4A7A-8F5D-A207F2F8DDAD}"/>
                  </a:ext>
                </a:extLst>
              </p:cNvPr>
              <p:cNvSpPr txBox="1"/>
              <p:nvPr/>
            </p:nvSpPr>
            <p:spPr>
              <a:xfrm>
                <a:off x="6059486" y="4297145"/>
                <a:ext cx="1519874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B3655-4E1D-47EB-8E01-D7574A1DB419}"/>
                  </a:ext>
                </a:extLst>
              </p:cNvPr>
              <p:cNvSpPr txBox="1"/>
              <p:nvPr/>
            </p:nvSpPr>
            <p:spPr>
              <a:xfrm>
                <a:off x="8380721" y="4272647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8D1158-152C-4784-9249-C2F69A2B5B53}"/>
                  </a:ext>
                </a:extLst>
              </p:cNvPr>
              <p:cNvSpPr txBox="1"/>
              <p:nvPr/>
            </p:nvSpPr>
            <p:spPr>
              <a:xfrm>
                <a:off x="145922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05B4B6-1903-422A-8B3A-0C5E9B7D0979}"/>
                  </a:ext>
                </a:extLst>
              </p:cNvPr>
              <p:cNvSpPr txBox="1"/>
              <p:nvPr/>
            </p:nvSpPr>
            <p:spPr>
              <a:xfrm>
                <a:off x="374776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C13E4-27EE-442A-BF30-D5099081FA02}"/>
                  </a:ext>
                </a:extLst>
              </p:cNvPr>
              <p:cNvSpPr txBox="1"/>
              <p:nvPr/>
            </p:nvSpPr>
            <p:spPr>
              <a:xfrm>
                <a:off x="6096000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B38B2B-2871-4A81-A16E-67FA23CA5BAE}"/>
                  </a:ext>
                </a:extLst>
              </p:cNvPr>
              <p:cNvSpPr txBox="1"/>
              <p:nvPr/>
            </p:nvSpPr>
            <p:spPr>
              <a:xfrm>
                <a:off x="8371202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7F5D0-5437-4AD0-B1D2-D5C93798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51B92-A6FD-42D8-AEE0-B9C1DB24A45E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0:01 to vote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7DFA0-087B-4F4A-992E-57E5B0C8858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B7FFDB-F14E-4143-BC31-C97A2796068C}"/>
              </a:ext>
            </a:extLst>
          </p:cNvPr>
          <p:cNvGrpSpPr/>
          <p:nvPr/>
        </p:nvGrpSpPr>
        <p:grpSpPr>
          <a:xfrm>
            <a:off x="1459228" y="1687294"/>
            <a:ext cx="8136248" cy="4300420"/>
            <a:chOff x="1459228" y="1687294"/>
            <a:chExt cx="8136248" cy="4300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9371B-ACDB-483F-A9D4-58C2698B4ADE}"/>
                </a:ext>
              </a:extLst>
            </p:cNvPr>
            <p:cNvSpPr txBox="1"/>
            <p:nvPr/>
          </p:nvSpPr>
          <p:spPr>
            <a:xfrm>
              <a:off x="3747769" y="1695450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1CC66-EEBC-4994-84D4-27B20C2CD9D1}"/>
                </a:ext>
              </a:extLst>
            </p:cNvPr>
            <p:cNvSpPr txBox="1"/>
            <p:nvPr/>
          </p:nvSpPr>
          <p:spPr>
            <a:xfrm>
              <a:off x="6059486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369A4-0FDA-41E1-B79A-E0DDE5460CD1}"/>
                </a:ext>
              </a:extLst>
            </p:cNvPr>
            <p:cNvSpPr txBox="1"/>
            <p:nvPr/>
          </p:nvSpPr>
          <p:spPr>
            <a:xfrm>
              <a:off x="8371203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3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3CAD63-CB61-4364-8ABD-D9C3D4065264}"/>
                </a:ext>
              </a:extLst>
            </p:cNvPr>
            <p:cNvGrpSpPr/>
            <p:nvPr/>
          </p:nvGrpSpPr>
          <p:grpSpPr>
            <a:xfrm>
              <a:off x="1459228" y="2945130"/>
              <a:ext cx="8136248" cy="3042584"/>
              <a:chOff x="1459228" y="2945130"/>
              <a:chExt cx="8136248" cy="304258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B37498-E49E-4495-9B74-9600B905A07E}"/>
                  </a:ext>
                </a:extLst>
              </p:cNvPr>
              <p:cNvSpPr txBox="1"/>
              <p:nvPr/>
            </p:nvSpPr>
            <p:spPr>
              <a:xfrm>
                <a:off x="1459230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4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E03C6-5D54-46FA-A70C-B507C42934DC}"/>
                  </a:ext>
                </a:extLst>
              </p:cNvPr>
              <p:cNvSpPr txBox="1"/>
              <p:nvPr/>
            </p:nvSpPr>
            <p:spPr>
              <a:xfrm>
                <a:off x="3747769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05AF27-D47C-4865-BD2B-D9F74074F1A4}"/>
                  </a:ext>
                </a:extLst>
              </p:cNvPr>
              <p:cNvSpPr txBox="1"/>
              <p:nvPr/>
            </p:nvSpPr>
            <p:spPr>
              <a:xfrm>
                <a:off x="6064245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6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4C7C3-F8CF-4AA4-B2C2-68765FEAFC00}"/>
                  </a:ext>
                </a:extLst>
              </p:cNvPr>
              <p:cNvSpPr txBox="1"/>
              <p:nvPr/>
            </p:nvSpPr>
            <p:spPr>
              <a:xfrm>
                <a:off x="8380721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7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5C57F0-96B6-477C-B135-C3DA4187B55E}"/>
                  </a:ext>
                </a:extLst>
              </p:cNvPr>
              <p:cNvSpPr txBox="1"/>
              <p:nvPr/>
            </p:nvSpPr>
            <p:spPr>
              <a:xfrm>
                <a:off x="1459229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152C9-909A-4CA8-9D70-324F65C70291}"/>
                  </a:ext>
                </a:extLst>
              </p:cNvPr>
              <p:cNvSpPr txBox="1"/>
              <p:nvPr/>
            </p:nvSpPr>
            <p:spPr>
              <a:xfrm>
                <a:off x="3747768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66C6E9-2692-4A7A-8F5D-A207F2F8DDAD}"/>
                  </a:ext>
                </a:extLst>
              </p:cNvPr>
              <p:cNvSpPr txBox="1"/>
              <p:nvPr/>
            </p:nvSpPr>
            <p:spPr>
              <a:xfrm>
                <a:off x="6059486" y="4297145"/>
                <a:ext cx="1519874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B3655-4E1D-47EB-8E01-D7574A1DB419}"/>
                  </a:ext>
                </a:extLst>
              </p:cNvPr>
              <p:cNvSpPr txBox="1"/>
              <p:nvPr/>
            </p:nvSpPr>
            <p:spPr>
              <a:xfrm>
                <a:off x="8380721" y="4272647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8D1158-152C-4784-9249-C2F69A2B5B53}"/>
                  </a:ext>
                </a:extLst>
              </p:cNvPr>
              <p:cNvSpPr txBox="1"/>
              <p:nvPr/>
            </p:nvSpPr>
            <p:spPr>
              <a:xfrm>
                <a:off x="145922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05B4B6-1903-422A-8B3A-0C5E9B7D0979}"/>
                  </a:ext>
                </a:extLst>
              </p:cNvPr>
              <p:cNvSpPr txBox="1"/>
              <p:nvPr/>
            </p:nvSpPr>
            <p:spPr>
              <a:xfrm>
                <a:off x="374776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C13E4-27EE-442A-BF30-D5099081FA02}"/>
                  </a:ext>
                </a:extLst>
              </p:cNvPr>
              <p:cNvSpPr txBox="1"/>
              <p:nvPr/>
            </p:nvSpPr>
            <p:spPr>
              <a:xfrm>
                <a:off x="6096000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B38B2B-2871-4A81-A16E-67FA23CA5BAE}"/>
                  </a:ext>
                </a:extLst>
              </p:cNvPr>
              <p:cNvSpPr txBox="1"/>
              <p:nvPr/>
            </p:nvSpPr>
            <p:spPr>
              <a:xfrm>
                <a:off x="8371202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067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7F5D0-5437-4AD0-B1D2-D5C9379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51B92-A6FD-42D8-AEE0-B9C1DB24A45E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0:00 to vote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7DFA0-087B-4F4A-992E-57E5B0C8858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BA423-037A-4187-BC44-4831533DF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42" b="70667"/>
          <a:stretch/>
        </p:blipFill>
        <p:spPr>
          <a:xfrm>
            <a:off x="3747770" y="670559"/>
            <a:ext cx="2299765" cy="12598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154CAE-8868-4DAE-9383-895408E57F4F}"/>
              </a:ext>
            </a:extLst>
          </p:cNvPr>
          <p:cNvGrpSpPr/>
          <p:nvPr/>
        </p:nvGrpSpPr>
        <p:grpSpPr>
          <a:xfrm>
            <a:off x="1459228" y="1687294"/>
            <a:ext cx="8136248" cy="4300420"/>
            <a:chOff x="1459228" y="1687294"/>
            <a:chExt cx="8136248" cy="43004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E25265-362B-4063-85C9-FFA763D322FA}"/>
                </a:ext>
              </a:extLst>
            </p:cNvPr>
            <p:cNvSpPr txBox="1"/>
            <p:nvPr/>
          </p:nvSpPr>
          <p:spPr>
            <a:xfrm>
              <a:off x="3747769" y="1695450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3F46BD-799E-444E-BAFE-8E8C1F6559B3}"/>
                </a:ext>
              </a:extLst>
            </p:cNvPr>
            <p:cNvSpPr txBox="1"/>
            <p:nvPr/>
          </p:nvSpPr>
          <p:spPr>
            <a:xfrm>
              <a:off x="6059486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4942CC-EE07-4E62-A94E-63401231E696}"/>
                </a:ext>
              </a:extLst>
            </p:cNvPr>
            <p:cNvSpPr txBox="1"/>
            <p:nvPr/>
          </p:nvSpPr>
          <p:spPr>
            <a:xfrm>
              <a:off x="8371203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3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00ED5AE-681E-41A5-A3A3-AAA9E1B10BA2}"/>
                </a:ext>
              </a:extLst>
            </p:cNvPr>
            <p:cNvGrpSpPr/>
            <p:nvPr/>
          </p:nvGrpSpPr>
          <p:grpSpPr>
            <a:xfrm>
              <a:off x="1459228" y="2945130"/>
              <a:ext cx="8136248" cy="3042584"/>
              <a:chOff x="1459228" y="2945130"/>
              <a:chExt cx="8136248" cy="304258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978E14-5D26-4FCF-A437-D3D90B590205}"/>
                  </a:ext>
                </a:extLst>
              </p:cNvPr>
              <p:cNvSpPr txBox="1"/>
              <p:nvPr/>
            </p:nvSpPr>
            <p:spPr>
              <a:xfrm>
                <a:off x="1459230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8DF0A5-5725-423A-B163-F383FA198E6D}"/>
                  </a:ext>
                </a:extLst>
              </p:cNvPr>
              <p:cNvSpPr txBox="1"/>
              <p:nvPr/>
            </p:nvSpPr>
            <p:spPr>
              <a:xfrm>
                <a:off x="3747769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51508D-87B3-45CC-8516-88DEB9E58348}"/>
                  </a:ext>
                </a:extLst>
              </p:cNvPr>
              <p:cNvSpPr txBox="1"/>
              <p:nvPr/>
            </p:nvSpPr>
            <p:spPr>
              <a:xfrm>
                <a:off x="6064245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6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6B2196-BFE7-45D7-B3B1-A06ED7749CCA}"/>
                  </a:ext>
                </a:extLst>
              </p:cNvPr>
              <p:cNvSpPr txBox="1"/>
              <p:nvPr/>
            </p:nvSpPr>
            <p:spPr>
              <a:xfrm>
                <a:off x="8380721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7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51CEA4-680E-4E8A-8631-18CFB7590593}"/>
                  </a:ext>
                </a:extLst>
              </p:cNvPr>
              <p:cNvSpPr txBox="1"/>
              <p:nvPr/>
            </p:nvSpPr>
            <p:spPr>
              <a:xfrm>
                <a:off x="1459229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8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799E75-D483-44DE-A2D6-8EF2A8D70AE8}"/>
                  </a:ext>
                </a:extLst>
              </p:cNvPr>
              <p:cNvSpPr txBox="1"/>
              <p:nvPr/>
            </p:nvSpPr>
            <p:spPr>
              <a:xfrm>
                <a:off x="3747768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9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302CB6-5182-4C77-9100-A047D0A7F2A2}"/>
                  </a:ext>
                </a:extLst>
              </p:cNvPr>
              <p:cNvSpPr txBox="1"/>
              <p:nvPr/>
            </p:nvSpPr>
            <p:spPr>
              <a:xfrm>
                <a:off x="6059486" y="4297145"/>
                <a:ext cx="1519874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155C0D-C1B9-4713-A463-BFA089E01383}"/>
                  </a:ext>
                </a:extLst>
              </p:cNvPr>
              <p:cNvSpPr txBox="1"/>
              <p:nvPr/>
            </p:nvSpPr>
            <p:spPr>
              <a:xfrm>
                <a:off x="8380721" y="4272647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3DC0CB-468F-4C45-BBC7-E6B68A35DF7E}"/>
                  </a:ext>
                </a:extLst>
              </p:cNvPr>
              <p:cNvSpPr txBox="1"/>
              <p:nvPr/>
            </p:nvSpPr>
            <p:spPr>
              <a:xfrm>
                <a:off x="145922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3FB60A-DEEA-4E06-86EC-0DB49A0AF426}"/>
                  </a:ext>
                </a:extLst>
              </p:cNvPr>
              <p:cNvSpPr txBox="1"/>
              <p:nvPr/>
            </p:nvSpPr>
            <p:spPr>
              <a:xfrm>
                <a:off x="374776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13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2BED48-1830-461A-B4E9-E3D8E2DBFD01}"/>
                  </a:ext>
                </a:extLst>
              </p:cNvPr>
              <p:cNvSpPr txBox="1"/>
              <p:nvPr/>
            </p:nvSpPr>
            <p:spPr>
              <a:xfrm>
                <a:off x="6096000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708B68-8245-4351-9150-7F5486D422AA}"/>
                  </a:ext>
                </a:extLst>
              </p:cNvPr>
              <p:cNvSpPr txBox="1"/>
              <p:nvPr/>
            </p:nvSpPr>
            <p:spPr>
              <a:xfrm>
                <a:off x="8371202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15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1CB450-7F1E-435D-AEB9-DE9A6325DC3F}"/>
              </a:ext>
            </a:extLst>
          </p:cNvPr>
          <p:cNvGrpSpPr/>
          <p:nvPr/>
        </p:nvGrpSpPr>
        <p:grpSpPr>
          <a:xfrm>
            <a:off x="3973832" y="1931669"/>
            <a:ext cx="4875528" cy="2802891"/>
            <a:chOff x="6978649" y="2476500"/>
            <a:chExt cx="3088640" cy="39243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06D74F-8841-449E-AC87-71FDF83B49BC}"/>
                </a:ext>
              </a:extLst>
            </p:cNvPr>
            <p:cNvSpPr/>
            <p:nvPr/>
          </p:nvSpPr>
          <p:spPr>
            <a:xfrm>
              <a:off x="6978649" y="2476500"/>
              <a:ext cx="3076575" cy="3924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Voting has ended.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 was eliminated.</a:t>
              </a: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…they were not a mafia member.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0525D6-1DE4-4910-9CF3-0EFE9406AD6E}"/>
                </a:ext>
              </a:extLst>
            </p:cNvPr>
            <p:cNvSpPr/>
            <p:nvPr/>
          </p:nvSpPr>
          <p:spPr>
            <a:xfrm>
              <a:off x="6978649" y="2499360"/>
              <a:ext cx="3088640" cy="28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hlinkClick r:id="rId4" action="ppaction://hlinksldjump"/>
              <a:extLst>
                <a:ext uri="{FF2B5EF4-FFF2-40B4-BE49-F238E27FC236}">
                  <a16:creationId xmlns:a16="http://schemas.microsoft.com/office/drawing/2014/main" id="{86BAC9D5-7292-46FD-946D-D8AC6F327CCF}"/>
                </a:ext>
              </a:extLst>
            </p:cNvPr>
            <p:cNvSpPr/>
            <p:nvPr/>
          </p:nvSpPr>
          <p:spPr>
            <a:xfrm>
              <a:off x="9637393" y="2499360"/>
              <a:ext cx="426720" cy="28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49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D2C82-AC8B-4C73-918A-50B81C72C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29" y="0"/>
            <a:ext cx="105346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0D3531-3B9A-4A12-96AB-A5CE29C663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142" b="70667"/>
          <a:stretch/>
        </p:blipFill>
        <p:spPr>
          <a:xfrm>
            <a:off x="3747770" y="670559"/>
            <a:ext cx="2299765" cy="1259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5529F-B76F-4EF4-88FD-3EEECB6A2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775" y="670559"/>
            <a:ext cx="2299765" cy="1332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EBEF3-697B-422F-8393-31D30509A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540" y="670559"/>
            <a:ext cx="2264268" cy="1259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D5EAF-9947-41AB-AEEE-45E408946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448" y="1971038"/>
            <a:ext cx="2294922" cy="130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B1299-A3FB-4E3F-A14E-DE4C8BF8F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7991" y="2002890"/>
            <a:ext cx="2294919" cy="12598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444D0B-1848-4A57-8EA0-3EAD168D9A93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Night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0:30 until 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17311-FFD4-4EBE-8C29-3FD1015B32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0575" y="1982568"/>
            <a:ext cx="2317090" cy="1300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ACCC4-A8E8-472A-87D7-CC6E31F0BB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3213" y="3267105"/>
            <a:ext cx="2327355" cy="13438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F76710B-4C4B-435B-B605-AA1EB6590133}"/>
              </a:ext>
            </a:extLst>
          </p:cNvPr>
          <p:cNvGrpSpPr/>
          <p:nvPr/>
        </p:nvGrpSpPr>
        <p:grpSpPr>
          <a:xfrm>
            <a:off x="3755765" y="3280797"/>
            <a:ext cx="2294922" cy="1343835"/>
            <a:chOff x="1449448" y="3271521"/>
            <a:chExt cx="2294922" cy="13438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141E0D-00E9-4D13-9F46-FFCAE8AB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396716-7538-421A-98FC-690592D6751D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23033F-14E9-49E7-BC13-173D47661B56}"/>
              </a:ext>
            </a:extLst>
          </p:cNvPr>
          <p:cNvGrpSpPr/>
          <p:nvPr/>
        </p:nvGrpSpPr>
        <p:grpSpPr>
          <a:xfrm>
            <a:off x="6014722" y="3292259"/>
            <a:ext cx="2332871" cy="1343835"/>
            <a:chOff x="1411499" y="3256993"/>
            <a:chExt cx="2332871" cy="1343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1F02B91-9AE5-4D55-A3C1-74D1965F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11499" y="3256993"/>
              <a:ext cx="2288543" cy="13438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779FCA-A788-4AF9-8AD8-FF4339BAFD5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5B0285-F860-429A-95EF-2BA50E342E96}"/>
              </a:ext>
            </a:extLst>
          </p:cNvPr>
          <p:cNvGrpSpPr/>
          <p:nvPr/>
        </p:nvGrpSpPr>
        <p:grpSpPr>
          <a:xfrm>
            <a:off x="8362106" y="3220511"/>
            <a:ext cx="2294922" cy="1343835"/>
            <a:chOff x="1449448" y="3271521"/>
            <a:chExt cx="2294922" cy="134383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DE37E58-37FC-482F-A1B4-67B90D00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C21B1-0775-4E18-993E-F0858AC1DDF3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26744B-F681-4150-8B32-F920687D8532}"/>
              </a:ext>
            </a:extLst>
          </p:cNvPr>
          <p:cNvGrpSpPr/>
          <p:nvPr/>
        </p:nvGrpSpPr>
        <p:grpSpPr>
          <a:xfrm>
            <a:off x="1456048" y="4641387"/>
            <a:ext cx="2294922" cy="1343835"/>
            <a:chOff x="1449448" y="3271521"/>
            <a:chExt cx="2294922" cy="134383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1C03A52-C3F5-405C-B8E9-38382936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FF0187-4188-48DC-A5F3-F8AEAA706DE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A1256E-4001-4FA0-B74A-794E66556F7B}"/>
              </a:ext>
            </a:extLst>
          </p:cNvPr>
          <p:cNvGrpSpPr/>
          <p:nvPr/>
        </p:nvGrpSpPr>
        <p:grpSpPr>
          <a:xfrm>
            <a:off x="3789853" y="4626859"/>
            <a:ext cx="2294922" cy="1343835"/>
            <a:chOff x="1449448" y="3271521"/>
            <a:chExt cx="2294922" cy="134383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69F669B-BCE5-479A-99CB-B5949C22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FF7AED-9D08-4FB6-B622-356F1DCB0DA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167FD1-6DC6-4E78-BBD5-68E6A04AE03E}"/>
              </a:ext>
            </a:extLst>
          </p:cNvPr>
          <p:cNvGrpSpPr/>
          <p:nvPr/>
        </p:nvGrpSpPr>
        <p:grpSpPr>
          <a:xfrm>
            <a:off x="6067118" y="4615356"/>
            <a:ext cx="2294922" cy="1343835"/>
            <a:chOff x="1449448" y="3271521"/>
            <a:chExt cx="2294922" cy="13438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45D47FC-4543-4C68-82BC-8F4CF2D6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0D9A1-2BBB-4B4F-890E-EF259E18E5C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8C06D7-71A4-4994-8378-FCCDAA86410B}"/>
              </a:ext>
            </a:extLst>
          </p:cNvPr>
          <p:cNvGrpSpPr/>
          <p:nvPr/>
        </p:nvGrpSpPr>
        <p:grpSpPr>
          <a:xfrm>
            <a:off x="8355662" y="4600278"/>
            <a:ext cx="2294922" cy="1343835"/>
            <a:chOff x="1449448" y="3271521"/>
            <a:chExt cx="2294922" cy="134383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9BB617C-20CD-495E-90CB-BBC8E761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B85E6A-D06C-433D-9DC5-9CA231D081A9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B66F8E-8FCD-47CF-967D-9A4EF7CB0A47}"/>
              </a:ext>
            </a:extLst>
          </p:cNvPr>
          <p:cNvGrpSpPr/>
          <p:nvPr/>
        </p:nvGrpSpPr>
        <p:grpSpPr>
          <a:xfrm>
            <a:off x="6058292" y="1981409"/>
            <a:ext cx="2294922" cy="1343835"/>
            <a:chOff x="1449448" y="3271521"/>
            <a:chExt cx="2294922" cy="134383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F02AFA-E8F5-4337-9FCB-010D1F30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0CA30A-0B97-4C11-AE49-F1D7C71F5E67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6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DD0892E-FEF5-4982-A495-04793DD29872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352562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D2C82-AC8B-4C73-918A-50B81C72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29" y="0"/>
            <a:ext cx="105346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0D3531-3B9A-4A12-96AB-A5CE29C66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42" b="70667"/>
          <a:stretch/>
        </p:blipFill>
        <p:spPr>
          <a:xfrm>
            <a:off x="3747770" y="670559"/>
            <a:ext cx="2299765" cy="1259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5529F-B76F-4EF4-88FD-3EEECB6A2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75" y="670559"/>
            <a:ext cx="2299765" cy="1332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EBEF3-697B-422F-8393-31D30509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540" y="670559"/>
            <a:ext cx="2264268" cy="1259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D5EAF-9947-41AB-AEEE-45E408946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448" y="1971038"/>
            <a:ext cx="2294922" cy="130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B1299-A3FB-4E3F-A14E-DE4C8BF8F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991" y="2002890"/>
            <a:ext cx="2294919" cy="12598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444D0B-1848-4A57-8EA0-3EAD168D9A93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Night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0:29 until 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17311-FFD4-4EBE-8C29-3FD1015B3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575" y="1982568"/>
            <a:ext cx="2317090" cy="1300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ACCC4-A8E8-472A-87D7-CC6E31F0B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213" y="3267105"/>
            <a:ext cx="2327355" cy="13438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F76710B-4C4B-435B-B605-AA1EB6590133}"/>
              </a:ext>
            </a:extLst>
          </p:cNvPr>
          <p:cNvGrpSpPr/>
          <p:nvPr/>
        </p:nvGrpSpPr>
        <p:grpSpPr>
          <a:xfrm>
            <a:off x="3755765" y="3280797"/>
            <a:ext cx="2294922" cy="1343835"/>
            <a:chOff x="1449448" y="3271521"/>
            <a:chExt cx="2294922" cy="13438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141E0D-00E9-4D13-9F46-FFCAE8AB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396716-7538-421A-98FC-690592D6751D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23033F-14E9-49E7-BC13-173D47661B56}"/>
              </a:ext>
            </a:extLst>
          </p:cNvPr>
          <p:cNvGrpSpPr/>
          <p:nvPr/>
        </p:nvGrpSpPr>
        <p:grpSpPr>
          <a:xfrm>
            <a:off x="6014722" y="3292259"/>
            <a:ext cx="2332871" cy="1343835"/>
            <a:chOff x="1411499" y="3256993"/>
            <a:chExt cx="2332871" cy="1343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1F02B91-9AE5-4D55-A3C1-74D1965F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11499" y="3256993"/>
              <a:ext cx="2288543" cy="13438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779FCA-A788-4AF9-8AD8-FF4339BAFD5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5B0285-F860-429A-95EF-2BA50E342E96}"/>
              </a:ext>
            </a:extLst>
          </p:cNvPr>
          <p:cNvGrpSpPr/>
          <p:nvPr/>
        </p:nvGrpSpPr>
        <p:grpSpPr>
          <a:xfrm>
            <a:off x="8362106" y="3220511"/>
            <a:ext cx="2294922" cy="1343835"/>
            <a:chOff x="1449448" y="3271521"/>
            <a:chExt cx="2294922" cy="134383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DE37E58-37FC-482F-A1B4-67B90D00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C21B1-0775-4E18-993E-F0858AC1DDF3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26744B-F681-4150-8B32-F920687D8532}"/>
              </a:ext>
            </a:extLst>
          </p:cNvPr>
          <p:cNvGrpSpPr/>
          <p:nvPr/>
        </p:nvGrpSpPr>
        <p:grpSpPr>
          <a:xfrm>
            <a:off x="1456048" y="4641387"/>
            <a:ext cx="2294922" cy="1343835"/>
            <a:chOff x="1449448" y="3271521"/>
            <a:chExt cx="2294922" cy="134383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1C03A52-C3F5-405C-B8E9-38382936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FF0187-4188-48DC-A5F3-F8AEAA706DE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A1256E-4001-4FA0-B74A-794E66556F7B}"/>
              </a:ext>
            </a:extLst>
          </p:cNvPr>
          <p:cNvGrpSpPr/>
          <p:nvPr/>
        </p:nvGrpSpPr>
        <p:grpSpPr>
          <a:xfrm>
            <a:off x="3789853" y="4626859"/>
            <a:ext cx="2294922" cy="1343835"/>
            <a:chOff x="1449448" y="3271521"/>
            <a:chExt cx="2294922" cy="134383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69F669B-BCE5-479A-99CB-B5949C22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FF7AED-9D08-4FB6-B622-356F1DCB0DA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167FD1-6DC6-4E78-BBD5-68E6A04AE03E}"/>
              </a:ext>
            </a:extLst>
          </p:cNvPr>
          <p:cNvGrpSpPr/>
          <p:nvPr/>
        </p:nvGrpSpPr>
        <p:grpSpPr>
          <a:xfrm>
            <a:off x="6067118" y="4615356"/>
            <a:ext cx="2294922" cy="1343835"/>
            <a:chOff x="1449448" y="3271521"/>
            <a:chExt cx="2294922" cy="13438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45D47FC-4543-4C68-82BC-8F4CF2D6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0D9A1-2BBB-4B4F-890E-EF259E18E5C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8C06D7-71A4-4994-8378-FCCDAA86410B}"/>
              </a:ext>
            </a:extLst>
          </p:cNvPr>
          <p:cNvGrpSpPr/>
          <p:nvPr/>
        </p:nvGrpSpPr>
        <p:grpSpPr>
          <a:xfrm>
            <a:off x="8355662" y="4600278"/>
            <a:ext cx="2294922" cy="1343835"/>
            <a:chOff x="1449448" y="3271521"/>
            <a:chExt cx="2294922" cy="134383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9BB617C-20CD-495E-90CB-BBC8E761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B85E6A-D06C-433D-9DC5-9CA231D081A9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B66F8E-8FCD-47CF-967D-9A4EF7CB0A47}"/>
              </a:ext>
            </a:extLst>
          </p:cNvPr>
          <p:cNvGrpSpPr/>
          <p:nvPr/>
        </p:nvGrpSpPr>
        <p:grpSpPr>
          <a:xfrm>
            <a:off x="6058292" y="1981409"/>
            <a:ext cx="2294922" cy="1343835"/>
            <a:chOff x="1449448" y="3271521"/>
            <a:chExt cx="2294922" cy="134383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F02AFA-E8F5-4337-9FCB-010D1F30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0CA30A-0B97-4C11-AE49-F1D7C71F5E67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5536E3-64F4-4C69-80E8-224DB090B71C}"/>
              </a:ext>
            </a:extLst>
          </p:cNvPr>
          <p:cNvGrpSpPr/>
          <p:nvPr/>
        </p:nvGrpSpPr>
        <p:grpSpPr>
          <a:xfrm>
            <a:off x="3973832" y="1931669"/>
            <a:ext cx="4875528" cy="2802891"/>
            <a:chOff x="6978649" y="2476500"/>
            <a:chExt cx="3088640" cy="39243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94D9263-87D8-4FD5-B015-557340ECBC04}"/>
                </a:ext>
              </a:extLst>
            </p:cNvPr>
            <p:cNvSpPr/>
            <p:nvPr/>
          </p:nvSpPr>
          <p:spPr>
            <a:xfrm>
              <a:off x="6978649" y="2476500"/>
              <a:ext cx="3076575" cy="3924300"/>
            </a:xfrm>
            <a:prstGeom prst="rect">
              <a:avLst/>
            </a:prstGeom>
            <a:solidFill>
              <a:srgbClr val="BD92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night phase begins!</a:t>
              </a:r>
              <a:endPara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have 30 seconds to talk with the other Mafia members about who to eliminate.</a:t>
              </a:r>
            </a:p>
            <a:p>
              <a:pPr algn="ctr"/>
              <a:endPara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(Only Mafia members can hear you)</a:t>
              </a:r>
              <a:endPara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30A4DEC-9C6E-43C1-9B8E-0A698B370C87}"/>
                </a:ext>
              </a:extLst>
            </p:cNvPr>
            <p:cNvSpPr/>
            <p:nvPr/>
          </p:nvSpPr>
          <p:spPr>
            <a:xfrm>
              <a:off x="6978649" y="2499360"/>
              <a:ext cx="3088640" cy="28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hlinkClick r:id="rId11" action="ppaction://hlinksldjump"/>
              <a:extLst>
                <a:ext uri="{FF2B5EF4-FFF2-40B4-BE49-F238E27FC236}">
                  <a16:creationId xmlns:a16="http://schemas.microsoft.com/office/drawing/2014/main" id="{6F47A1DA-5641-4FE1-B37A-D4EC12551994}"/>
                </a:ext>
              </a:extLst>
            </p:cNvPr>
            <p:cNvSpPr/>
            <p:nvPr/>
          </p:nvSpPr>
          <p:spPr>
            <a:xfrm>
              <a:off x="9637393" y="2499360"/>
              <a:ext cx="426720" cy="28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4F1F421-4894-4F2C-A119-EC0D9E7DEFC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3848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D2C82-AC8B-4C73-918A-50B81C72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29" y="0"/>
            <a:ext cx="105346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0D3531-3B9A-4A12-96AB-A5CE29C66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42" b="70667"/>
          <a:stretch/>
        </p:blipFill>
        <p:spPr>
          <a:xfrm>
            <a:off x="3747770" y="670559"/>
            <a:ext cx="2299765" cy="1259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5529F-B76F-4EF4-88FD-3EEECB6A2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75" y="670559"/>
            <a:ext cx="2299765" cy="1332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EBEF3-697B-422F-8393-31D30509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540" y="670559"/>
            <a:ext cx="2264268" cy="1259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D5EAF-9947-41AB-AEEE-45E408946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448" y="1971038"/>
            <a:ext cx="2294922" cy="130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B1299-A3FB-4E3F-A14E-DE4C8BF8F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991" y="2002890"/>
            <a:ext cx="2294919" cy="12598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444D0B-1848-4A57-8EA0-3EAD168D9A93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Night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0:28 until 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17311-FFD4-4EBE-8C29-3FD1015B3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575" y="1982568"/>
            <a:ext cx="2317090" cy="1300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ACCC4-A8E8-472A-87D7-CC6E31F0B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213" y="3267105"/>
            <a:ext cx="2327355" cy="13438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F76710B-4C4B-435B-B605-AA1EB6590133}"/>
              </a:ext>
            </a:extLst>
          </p:cNvPr>
          <p:cNvGrpSpPr/>
          <p:nvPr/>
        </p:nvGrpSpPr>
        <p:grpSpPr>
          <a:xfrm>
            <a:off x="3755765" y="3280797"/>
            <a:ext cx="2294922" cy="1343835"/>
            <a:chOff x="1449448" y="3271521"/>
            <a:chExt cx="2294922" cy="13438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141E0D-00E9-4D13-9F46-FFCAE8AB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396716-7538-421A-98FC-690592D6751D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23033F-14E9-49E7-BC13-173D47661B56}"/>
              </a:ext>
            </a:extLst>
          </p:cNvPr>
          <p:cNvGrpSpPr/>
          <p:nvPr/>
        </p:nvGrpSpPr>
        <p:grpSpPr>
          <a:xfrm>
            <a:off x="6014722" y="3292259"/>
            <a:ext cx="2332871" cy="1343835"/>
            <a:chOff x="1411499" y="3256993"/>
            <a:chExt cx="2332871" cy="1343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1F02B91-9AE5-4D55-A3C1-74D1965F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11499" y="3256993"/>
              <a:ext cx="2288543" cy="13438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779FCA-A788-4AF9-8AD8-FF4339BAFD5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5B0285-F860-429A-95EF-2BA50E342E96}"/>
              </a:ext>
            </a:extLst>
          </p:cNvPr>
          <p:cNvGrpSpPr/>
          <p:nvPr/>
        </p:nvGrpSpPr>
        <p:grpSpPr>
          <a:xfrm>
            <a:off x="8362106" y="3220511"/>
            <a:ext cx="2294922" cy="1343835"/>
            <a:chOff x="1449448" y="3271521"/>
            <a:chExt cx="2294922" cy="134383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DE37E58-37FC-482F-A1B4-67B90D00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C21B1-0775-4E18-993E-F0858AC1DDF3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26744B-F681-4150-8B32-F920687D8532}"/>
              </a:ext>
            </a:extLst>
          </p:cNvPr>
          <p:cNvGrpSpPr/>
          <p:nvPr/>
        </p:nvGrpSpPr>
        <p:grpSpPr>
          <a:xfrm>
            <a:off x="1456048" y="4641387"/>
            <a:ext cx="2294922" cy="1343835"/>
            <a:chOff x="1449448" y="3271521"/>
            <a:chExt cx="2294922" cy="134383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1C03A52-C3F5-405C-B8E9-38382936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FF0187-4188-48DC-A5F3-F8AEAA706DE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A1256E-4001-4FA0-B74A-794E66556F7B}"/>
              </a:ext>
            </a:extLst>
          </p:cNvPr>
          <p:cNvGrpSpPr/>
          <p:nvPr/>
        </p:nvGrpSpPr>
        <p:grpSpPr>
          <a:xfrm>
            <a:off x="3789853" y="4626859"/>
            <a:ext cx="2294922" cy="1343835"/>
            <a:chOff x="1449448" y="3271521"/>
            <a:chExt cx="2294922" cy="134383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69F669B-BCE5-479A-99CB-B5949C22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FF7AED-9D08-4FB6-B622-356F1DCB0DA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167FD1-6DC6-4E78-BBD5-68E6A04AE03E}"/>
              </a:ext>
            </a:extLst>
          </p:cNvPr>
          <p:cNvGrpSpPr/>
          <p:nvPr/>
        </p:nvGrpSpPr>
        <p:grpSpPr>
          <a:xfrm>
            <a:off x="6067118" y="4615356"/>
            <a:ext cx="2294922" cy="1343835"/>
            <a:chOff x="1449448" y="3271521"/>
            <a:chExt cx="2294922" cy="13438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45D47FC-4543-4C68-82BC-8F4CF2D6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0D9A1-2BBB-4B4F-890E-EF259E18E5C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8C06D7-71A4-4994-8378-FCCDAA86410B}"/>
              </a:ext>
            </a:extLst>
          </p:cNvPr>
          <p:cNvGrpSpPr/>
          <p:nvPr/>
        </p:nvGrpSpPr>
        <p:grpSpPr>
          <a:xfrm>
            <a:off x="8355662" y="4600278"/>
            <a:ext cx="2294922" cy="1343835"/>
            <a:chOff x="1449448" y="3271521"/>
            <a:chExt cx="2294922" cy="134383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9BB617C-20CD-495E-90CB-BBC8E761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B85E6A-D06C-433D-9DC5-9CA231D081A9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B66F8E-8FCD-47CF-967D-9A4EF7CB0A47}"/>
              </a:ext>
            </a:extLst>
          </p:cNvPr>
          <p:cNvGrpSpPr/>
          <p:nvPr/>
        </p:nvGrpSpPr>
        <p:grpSpPr>
          <a:xfrm>
            <a:off x="6058292" y="1981409"/>
            <a:ext cx="2294922" cy="1343835"/>
            <a:chOff x="1449448" y="3271521"/>
            <a:chExt cx="2294922" cy="134383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F02AFA-E8F5-4337-9FCB-010D1F30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0CA30A-0B97-4C11-AE49-F1D7C71F5E67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6</a:t>
              </a:r>
            </a:p>
          </p:txBody>
        </p:sp>
      </p:grpSp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:a16="http://schemas.microsoft.com/office/drawing/2014/main" id="{A3E7100D-8C51-409B-9DD0-CB2E9A4523BB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24208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D2C82-AC8B-4C73-918A-50B81C72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29" y="0"/>
            <a:ext cx="105346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0D3531-3B9A-4A12-96AB-A5CE29C66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42" b="70667"/>
          <a:stretch/>
        </p:blipFill>
        <p:spPr>
          <a:xfrm>
            <a:off x="3747770" y="670559"/>
            <a:ext cx="2299765" cy="1259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5529F-B76F-4EF4-88FD-3EEECB6A2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75" y="670559"/>
            <a:ext cx="2299765" cy="1332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EBEF3-697B-422F-8393-31D30509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540" y="670559"/>
            <a:ext cx="2264268" cy="1259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D5EAF-9947-41AB-AEEE-45E408946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448" y="1971038"/>
            <a:ext cx="2294922" cy="130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B1299-A3FB-4E3F-A14E-DE4C8BF8F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991" y="2002890"/>
            <a:ext cx="2294919" cy="12598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444D0B-1848-4A57-8EA0-3EAD168D9A93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Night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0:28 until 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17311-FFD4-4EBE-8C29-3FD1015B3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575" y="1982568"/>
            <a:ext cx="2317090" cy="1300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ACCC4-A8E8-472A-87D7-CC6E31F0B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213" y="3267105"/>
            <a:ext cx="2327355" cy="13438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F76710B-4C4B-435B-B605-AA1EB6590133}"/>
              </a:ext>
            </a:extLst>
          </p:cNvPr>
          <p:cNvGrpSpPr/>
          <p:nvPr/>
        </p:nvGrpSpPr>
        <p:grpSpPr>
          <a:xfrm>
            <a:off x="3755765" y="3280797"/>
            <a:ext cx="2294922" cy="1343835"/>
            <a:chOff x="1449448" y="3271521"/>
            <a:chExt cx="2294922" cy="13438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141E0D-00E9-4D13-9F46-FFCAE8AB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396716-7538-421A-98FC-690592D6751D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23033F-14E9-49E7-BC13-173D47661B56}"/>
              </a:ext>
            </a:extLst>
          </p:cNvPr>
          <p:cNvGrpSpPr/>
          <p:nvPr/>
        </p:nvGrpSpPr>
        <p:grpSpPr>
          <a:xfrm>
            <a:off x="6014722" y="3292259"/>
            <a:ext cx="2332871" cy="1343835"/>
            <a:chOff x="1411499" y="3256993"/>
            <a:chExt cx="2332871" cy="1343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1F02B91-9AE5-4D55-A3C1-74D1965F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11499" y="3256993"/>
              <a:ext cx="2288543" cy="13438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779FCA-A788-4AF9-8AD8-FF4339BAFD5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5B0285-F860-429A-95EF-2BA50E342E96}"/>
              </a:ext>
            </a:extLst>
          </p:cNvPr>
          <p:cNvGrpSpPr/>
          <p:nvPr/>
        </p:nvGrpSpPr>
        <p:grpSpPr>
          <a:xfrm>
            <a:off x="8362106" y="3220511"/>
            <a:ext cx="2294922" cy="1343835"/>
            <a:chOff x="1449448" y="3271521"/>
            <a:chExt cx="2294922" cy="134383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DE37E58-37FC-482F-A1B4-67B90D00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C21B1-0775-4E18-993E-F0858AC1DDF3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26744B-F681-4150-8B32-F920687D8532}"/>
              </a:ext>
            </a:extLst>
          </p:cNvPr>
          <p:cNvGrpSpPr/>
          <p:nvPr/>
        </p:nvGrpSpPr>
        <p:grpSpPr>
          <a:xfrm>
            <a:off x="1456048" y="4641387"/>
            <a:ext cx="2294922" cy="1343835"/>
            <a:chOff x="1449448" y="3271521"/>
            <a:chExt cx="2294922" cy="134383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1C03A52-C3F5-405C-B8E9-38382936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FF0187-4188-48DC-A5F3-F8AEAA706DE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A1256E-4001-4FA0-B74A-794E66556F7B}"/>
              </a:ext>
            </a:extLst>
          </p:cNvPr>
          <p:cNvGrpSpPr/>
          <p:nvPr/>
        </p:nvGrpSpPr>
        <p:grpSpPr>
          <a:xfrm>
            <a:off x="3789853" y="4626859"/>
            <a:ext cx="2294922" cy="1343835"/>
            <a:chOff x="1449448" y="3271521"/>
            <a:chExt cx="2294922" cy="134383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69F669B-BCE5-479A-99CB-B5949C22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FF7AED-9D08-4FB6-B622-356F1DCB0DA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167FD1-6DC6-4E78-BBD5-68E6A04AE03E}"/>
              </a:ext>
            </a:extLst>
          </p:cNvPr>
          <p:cNvGrpSpPr/>
          <p:nvPr/>
        </p:nvGrpSpPr>
        <p:grpSpPr>
          <a:xfrm>
            <a:off x="6067118" y="4615356"/>
            <a:ext cx="2294922" cy="1343835"/>
            <a:chOff x="1449448" y="3271521"/>
            <a:chExt cx="2294922" cy="13438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45D47FC-4543-4C68-82BC-8F4CF2D6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0D9A1-2BBB-4B4F-890E-EF259E18E5C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8C06D7-71A4-4994-8378-FCCDAA86410B}"/>
              </a:ext>
            </a:extLst>
          </p:cNvPr>
          <p:cNvGrpSpPr/>
          <p:nvPr/>
        </p:nvGrpSpPr>
        <p:grpSpPr>
          <a:xfrm>
            <a:off x="8355662" y="4600278"/>
            <a:ext cx="2294922" cy="1343835"/>
            <a:chOff x="1449448" y="3271521"/>
            <a:chExt cx="2294922" cy="134383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9BB617C-20CD-495E-90CB-BBC8E761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B85E6A-D06C-433D-9DC5-9CA231D081A9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B66F8E-8FCD-47CF-967D-9A4EF7CB0A47}"/>
              </a:ext>
            </a:extLst>
          </p:cNvPr>
          <p:cNvGrpSpPr/>
          <p:nvPr/>
        </p:nvGrpSpPr>
        <p:grpSpPr>
          <a:xfrm>
            <a:off x="6058292" y="1981409"/>
            <a:ext cx="2294922" cy="1343835"/>
            <a:chOff x="1449448" y="3271521"/>
            <a:chExt cx="2294922" cy="134383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F02AFA-E8F5-4337-9FCB-010D1F30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0CA30A-0B97-4C11-AE49-F1D7C71F5E67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6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E7100D-8C51-409B-9DD0-CB2E9A4523BB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77377D-FCBE-4652-9B7A-1246063B9609}"/>
              </a:ext>
            </a:extLst>
          </p:cNvPr>
          <p:cNvGrpSpPr/>
          <p:nvPr/>
        </p:nvGrpSpPr>
        <p:grpSpPr>
          <a:xfrm>
            <a:off x="6978649" y="2476500"/>
            <a:ext cx="3088640" cy="3924300"/>
            <a:chOff x="6978649" y="2476500"/>
            <a:chExt cx="3088640" cy="39243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D2BDDF-2B1F-4780-A0FF-D9D433275003}"/>
                </a:ext>
              </a:extLst>
            </p:cNvPr>
            <p:cNvSpPr/>
            <p:nvPr/>
          </p:nvSpPr>
          <p:spPr>
            <a:xfrm>
              <a:off x="6978649" y="2476500"/>
              <a:ext cx="3076575" cy="3924300"/>
            </a:xfrm>
            <a:prstGeom prst="rect">
              <a:avLst/>
            </a:prstGeom>
            <a:solidFill>
              <a:srgbClr val="BD92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Who would you like to eliminate?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trike="sngStrike" dirty="0">
                  <a:solidFill>
                    <a:schemeClr val="tx1"/>
                  </a:solidFill>
                </a:rPr>
                <a:t>Player 1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2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3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4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5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6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7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  <a:hlinkClick r:id="rId11" action="ppaction://hlinksldjump"/>
                </a:rPr>
                <a:t>Player 8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9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10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11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12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ADCEDD-1980-49C1-8274-EA20ECE92338}"/>
                </a:ext>
              </a:extLst>
            </p:cNvPr>
            <p:cNvSpPr/>
            <p:nvPr/>
          </p:nvSpPr>
          <p:spPr>
            <a:xfrm>
              <a:off x="6978649" y="2499360"/>
              <a:ext cx="3088640" cy="28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hlinkClick r:id="rId12" action="ppaction://hlinksldjump"/>
              <a:extLst>
                <a:ext uri="{FF2B5EF4-FFF2-40B4-BE49-F238E27FC236}">
                  <a16:creationId xmlns:a16="http://schemas.microsoft.com/office/drawing/2014/main" id="{405E842A-4C66-41DD-806A-9ED25A85E27C}"/>
                </a:ext>
              </a:extLst>
            </p:cNvPr>
            <p:cNvSpPr/>
            <p:nvPr/>
          </p:nvSpPr>
          <p:spPr>
            <a:xfrm>
              <a:off x="9637393" y="2499360"/>
              <a:ext cx="426720" cy="28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22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D2C82-AC8B-4C73-918A-50B81C72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29" y="0"/>
            <a:ext cx="105346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0D3531-3B9A-4A12-96AB-A5CE29C66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42" b="70667"/>
          <a:stretch/>
        </p:blipFill>
        <p:spPr>
          <a:xfrm>
            <a:off x="3747770" y="670559"/>
            <a:ext cx="2299765" cy="1259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5529F-B76F-4EF4-88FD-3EEECB6A2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75" y="670559"/>
            <a:ext cx="2299765" cy="1332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EBEF3-697B-422F-8393-31D30509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540" y="670559"/>
            <a:ext cx="2264268" cy="1259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D5EAF-9947-41AB-AEEE-45E408946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448" y="1971038"/>
            <a:ext cx="2294922" cy="130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B1299-A3FB-4E3F-A14E-DE4C8BF8F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991" y="2002890"/>
            <a:ext cx="2294919" cy="12598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444D0B-1848-4A57-8EA0-3EAD168D9A93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Night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0:02 until 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17311-FFD4-4EBE-8C29-3FD1015B3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575" y="1982568"/>
            <a:ext cx="2317090" cy="1300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ACCC4-A8E8-472A-87D7-CC6E31F0B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213" y="3267105"/>
            <a:ext cx="2327355" cy="13438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F76710B-4C4B-435B-B605-AA1EB6590133}"/>
              </a:ext>
            </a:extLst>
          </p:cNvPr>
          <p:cNvGrpSpPr/>
          <p:nvPr/>
        </p:nvGrpSpPr>
        <p:grpSpPr>
          <a:xfrm>
            <a:off x="3755765" y="3280797"/>
            <a:ext cx="2294922" cy="1343835"/>
            <a:chOff x="1449448" y="3271521"/>
            <a:chExt cx="2294922" cy="13438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141E0D-00E9-4D13-9F46-FFCAE8AB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396716-7538-421A-98FC-690592D6751D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23033F-14E9-49E7-BC13-173D47661B56}"/>
              </a:ext>
            </a:extLst>
          </p:cNvPr>
          <p:cNvGrpSpPr/>
          <p:nvPr/>
        </p:nvGrpSpPr>
        <p:grpSpPr>
          <a:xfrm>
            <a:off x="6014722" y="3292259"/>
            <a:ext cx="2332871" cy="1343835"/>
            <a:chOff x="1411499" y="3256993"/>
            <a:chExt cx="2332871" cy="1343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1F02B91-9AE5-4D55-A3C1-74D1965F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11499" y="3256993"/>
              <a:ext cx="2288543" cy="13438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779FCA-A788-4AF9-8AD8-FF4339BAFD5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5B0285-F860-429A-95EF-2BA50E342E96}"/>
              </a:ext>
            </a:extLst>
          </p:cNvPr>
          <p:cNvGrpSpPr/>
          <p:nvPr/>
        </p:nvGrpSpPr>
        <p:grpSpPr>
          <a:xfrm>
            <a:off x="8362106" y="3220511"/>
            <a:ext cx="2294922" cy="1343835"/>
            <a:chOff x="1449448" y="3271521"/>
            <a:chExt cx="2294922" cy="134383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DE37E58-37FC-482F-A1B4-67B90D00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C21B1-0775-4E18-993E-F0858AC1DDF3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26744B-F681-4150-8B32-F920687D8532}"/>
              </a:ext>
            </a:extLst>
          </p:cNvPr>
          <p:cNvGrpSpPr/>
          <p:nvPr/>
        </p:nvGrpSpPr>
        <p:grpSpPr>
          <a:xfrm>
            <a:off x="1456048" y="4641387"/>
            <a:ext cx="2294922" cy="1343835"/>
            <a:chOff x="1449448" y="3271521"/>
            <a:chExt cx="2294922" cy="134383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1C03A52-C3F5-405C-B8E9-38382936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FF0187-4188-48DC-A5F3-F8AEAA706DE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A1256E-4001-4FA0-B74A-794E66556F7B}"/>
              </a:ext>
            </a:extLst>
          </p:cNvPr>
          <p:cNvGrpSpPr/>
          <p:nvPr/>
        </p:nvGrpSpPr>
        <p:grpSpPr>
          <a:xfrm>
            <a:off x="3789853" y="4626859"/>
            <a:ext cx="2294922" cy="1343835"/>
            <a:chOff x="1449448" y="3271521"/>
            <a:chExt cx="2294922" cy="134383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69F669B-BCE5-479A-99CB-B5949C22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FF7AED-9D08-4FB6-B622-356F1DCB0DA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167FD1-6DC6-4E78-BBD5-68E6A04AE03E}"/>
              </a:ext>
            </a:extLst>
          </p:cNvPr>
          <p:cNvGrpSpPr/>
          <p:nvPr/>
        </p:nvGrpSpPr>
        <p:grpSpPr>
          <a:xfrm>
            <a:off x="6067118" y="4615356"/>
            <a:ext cx="2294922" cy="1343835"/>
            <a:chOff x="1449448" y="3271521"/>
            <a:chExt cx="2294922" cy="13438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45D47FC-4543-4C68-82BC-8F4CF2D6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0D9A1-2BBB-4B4F-890E-EF259E18E5C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8C06D7-71A4-4994-8378-FCCDAA86410B}"/>
              </a:ext>
            </a:extLst>
          </p:cNvPr>
          <p:cNvGrpSpPr/>
          <p:nvPr/>
        </p:nvGrpSpPr>
        <p:grpSpPr>
          <a:xfrm>
            <a:off x="8355662" y="4600278"/>
            <a:ext cx="2294922" cy="1343835"/>
            <a:chOff x="1449448" y="3271521"/>
            <a:chExt cx="2294922" cy="134383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9BB617C-20CD-495E-90CB-BBC8E761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B85E6A-D06C-433D-9DC5-9CA231D081A9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B66F8E-8FCD-47CF-967D-9A4EF7CB0A47}"/>
              </a:ext>
            </a:extLst>
          </p:cNvPr>
          <p:cNvGrpSpPr/>
          <p:nvPr/>
        </p:nvGrpSpPr>
        <p:grpSpPr>
          <a:xfrm>
            <a:off x="6058292" y="1981409"/>
            <a:ext cx="2294922" cy="1343835"/>
            <a:chOff x="1449448" y="3271521"/>
            <a:chExt cx="2294922" cy="134383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F02AFA-E8F5-4337-9FCB-010D1F30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0CA30A-0B97-4C11-AE49-F1D7C71F5E67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6</a:t>
              </a:r>
            </a:p>
          </p:txBody>
        </p:sp>
      </p:grpSp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:a16="http://schemas.microsoft.com/office/drawing/2014/main" id="{A3E7100D-8C51-409B-9DD0-CB2E9A4523BB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600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D2C82-AC8B-4C73-918A-50B81C72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29" y="0"/>
            <a:ext cx="105346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0D3531-3B9A-4A12-96AB-A5CE29C66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42" b="70667"/>
          <a:stretch/>
        </p:blipFill>
        <p:spPr>
          <a:xfrm>
            <a:off x="3747770" y="670559"/>
            <a:ext cx="2299765" cy="1259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5529F-B76F-4EF4-88FD-3EEECB6A2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75" y="670559"/>
            <a:ext cx="2299765" cy="1332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EBEF3-697B-422F-8393-31D30509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540" y="670559"/>
            <a:ext cx="2264268" cy="1259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D5EAF-9947-41AB-AEEE-45E408946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448" y="1971038"/>
            <a:ext cx="2294922" cy="130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B1299-A3FB-4E3F-A14E-DE4C8BF8F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991" y="2002890"/>
            <a:ext cx="2294919" cy="12598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444D0B-1848-4A57-8EA0-3EAD168D9A93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Night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0:01 until 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17311-FFD4-4EBE-8C29-3FD1015B3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575" y="1982568"/>
            <a:ext cx="2317090" cy="1300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ACCC4-A8E8-472A-87D7-CC6E31F0B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213" y="3267105"/>
            <a:ext cx="2327355" cy="13438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F76710B-4C4B-435B-B605-AA1EB6590133}"/>
              </a:ext>
            </a:extLst>
          </p:cNvPr>
          <p:cNvGrpSpPr/>
          <p:nvPr/>
        </p:nvGrpSpPr>
        <p:grpSpPr>
          <a:xfrm>
            <a:off x="3755765" y="3280797"/>
            <a:ext cx="2294922" cy="1343835"/>
            <a:chOff x="1449448" y="3271521"/>
            <a:chExt cx="2294922" cy="13438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141E0D-00E9-4D13-9F46-FFCAE8AB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396716-7538-421A-98FC-690592D6751D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23033F-14E9-49E7-BC13-173D47661B56}"/>
              </a:ext>
            </a:extLst>
          </p:cNvPr>
          <p:cNvGrpSpPr/>
          <p:nvPr/>
        </p:nvGrpSpPr>
        <p:grpSpPr>
          <a:xfrm>
            <a:off x="6014722" y="3292259"/>
            <a:ext cx="2332871" cy="1343835"/>
            <a:chOff x="1411499" y="3256993"/>
            <a:chExt cx="2332871" cy="1343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1F02B91-9AE5-4D55-A3C1-74D1965F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11499" y="3256993"/>
              <a:ext cx="2288543" cy="13438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779FCA-A788-4AF9-8AD8-FF4339BAFD5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5B0285-F860-429A-95EF-2BA50E342E96}"/>
              </a:ext>
            </a:extLst>
          </p:cNvPr>
          <p:cNvGrpSpPr/>
          <p:nvPr/>
        </p:nvGrpSpPr>
        <p:grpSpPr>
          <a:xfrm>
            <a:off x="8362106" y="3220511"/>
            <a:ext cx="2294922" cy="1343835"/>
            <a:chOff x="1449448" y="3271521"/>
            <a:chExt cx="2294922" cy="134383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DE37E58-37FC-482F-A1B4-67B90D00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C21B1-0775-4E18-993E-F0858AC1DDF3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26744B-F681-4150-8B32-F920687D8532}"/>
              </a:ext>
            </a:extLst>
          </p:cNvPr>
          <p:cNvGrpSpPr/>
          <p:nvPr/>
        </p:nvGrpSpPr>
        <p:grpSpPr>
          <a:xfrm>
            <a:off x="1456048" y="4641387"/>
            <a:ext cx="2294922" cy="1343835"/>
            <a:chOff x="1449448" y="3271521"/>
            <a:chExt cx="2294922" cy="134383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1C03A52-C3F5-405C-B8E9-38382936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FF0187-4188-48DC-A5F3-F8AEAA706DE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A1256E-4001-4FA0-B74A-794E66556F7B}"/>
              </a:ext>
            </a:extLst>
          </p:cNvPr>
          <p:cNvGrpSpPr/>
          <p:nvPr/>
        </p:nvGrpSpPr>
        <p:grpSpPr>
          <a:xfrm>
            <a:off x="3789853" y="4626859"/>
            <a:ext cx="2294922" cy="1343835"/>
            <a:chOff x="1449448" y="3271521"/>
            <a:chExt cx="2294922" cy="134383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69F669B-BCE5-479A-99CB-B5949C22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FF7AED-9D08-4FB6-B622-356F1DCB0DA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167FD1-6DC6-4E78-BBD5-68E6A04AE03E}"/>
              </a:ext>
            </a:extLst>
          </p:cNvPr>
          <p:cNvGrpSpPr/>
          <p:nvPr/>
        </p:nvGrpSpPr>
        <p:grpSpPr>
          <a:xfrm>
            <a:off x="6067118" y="4615356"/>
            <a:ext cx="2294922" cy="1343835"/>
            <a:chOff x="1449448" y="3271521"/>
            <a:chExt cx="2294922" cy="13438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45D47FC-4543-4C68-82BC-8F4CF2D6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0D9A1-2BBB-4B4F-890E-EF259E18E5C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8C06D7-71A4-4994-8378-FCCDAA86410B}"/>
              </a:ext>
            </a:extLst>
          </p:cNvPr>
          <p:cNvGrpSpPr/>
          <p:nvPr/>
        </p:nvGrpSpPr>
        <p:grpSpPr>
          <a:xfrm>
            <a:off x="8355662" y="4600278"/>
            <a:ext cx="2294922" cy="1343835"/>
            <a:chOff x="1449448" y="3271521"/>
            <a:chExt cx="2294922" cy="134383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9BB617C-20CD-495E-90CB-BBC8E761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B85E6A-D06C-433D-9DC5-9CA231D081A9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B66F8E-8FCD-47CF-967D-9A4EF7CB0A47}"/>
              </a:ext>
            </a:extLst>
          </p:cNvPr>
          <p:cNvGrpSpPr/>
          <p:nvPr/>
        </p:nvGrpSpPr>
        <p:grpSpPr>
          <a:xfrm>
            <a:off x="6058292" y="1981409"/>
            <a:ext cx="2294922" cy="1343835"/>
            <a:chOff x="1449448" y="3271521"/>
            <a:chExt cx="2294922" cy="134383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F02AFA-E8F5-4337-9FCB-010D1F30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0CA30A-0B97-4C11-AE49-F1D7C71F5E67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6</a:t>
              </a:r>
            </a:p>
          </p:txBody>
        </p:sp>
      </p:grpSp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:a16="http://schemas.microsoft.com/office/drawing/2014/main" id="{A3E7100D-8C51-409B-9DD0-CB2E9A4523BB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22972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D2C82-AC8B-4C73-918A-50B81C72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29" y="0"/>
            <a:ext cx="105346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0D3531-3B9A-4A12-96AB-A5CE29C66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42" b="70667"/>
          <a:stretch/>
        </p:blipFill>
        <p:spPr>
          <a:xfrm>
            <a:off x="3747770" y="670559"/>
            <a:ext cx="2299765" cy="1259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5529F-B76F-4EF4-88FD-3EEECB6A2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75" y="670559"/>
            <a:ext cx="2299765" cy="1332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EBEF3-697B-422F-8393-31D30509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540" y="670559"/>
            <a:ext cx="2264268" cy="1259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D5EAF-9947-41AB-AEEE-45E408946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448" y="1971038"/>
            <a:ext cx="2294922" cy="130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B1299-A3FB-4E3F-A14E-DE4C8BF8F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991" y="2002890"/>
            <a:ext cx="2294919" cy="12598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444D0B-1848-4A57-8EA0-3EAD168D9A93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Night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0:00 until 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17311-FFD4-4EBE-8C29-3FD1015B3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575" y="1982568"/>
            <a:ext cx="2317090" cy="1300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ACCC4-A8E8-472A-87D7-CC6E31F0B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213" y="3267105"/>
            <a:ext cx="2327355" cy="13438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F76710B-4C4B-435B-B605-AA1EB6590133}"/>
              </a:ext>
            </a:extLst>
          </p:cNvPr>
          <p:cNvGrpSpPr/>
          <p:nvPr/>
        </p:nvGrpSpPr>
        <p:grpSpPr>
          <a:xfrm>
            <a:off x="3755765" y="3280797"/>
            <a:ext cx="2294922" cy="1343835"/>
            <a:chOff x="1449448" y="3271521"/>
            <a:chExt cx="2294922" cy="13438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141E0D-00E9-4D13-9F46-FFCAE8AB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396716-7538-421A-98FC-690592D6751D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23033F-14E9-49E7-BC13-173D47661B56}"/>
              </a:ext>
            </a:extLst>
          </p:cNvPr>
          <p:cNvGrpSpPr/>
          <p:nvPr/>
        </p:nvGrpSpPr>
        <p:grpSpPr>
          <a:xfrm>
            <a:off x="6014722" y="3292259"/>
            <a:ext cx="2332871" cy="1343835"/>
            <a:chOff x="1411499" y="3256993"/>
            <a:chExt cx="2332871" cy="1343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1F02B91-9AE5-4D55-A3C1-74D1965F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11499" y="3256993"/>
              <a:ext cx="2288543" cy="13438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779FCA-A788-4AF9-8AD8-FF4339BAFD5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5B0285-F860-429A-95EF-2BA50E342E96}"/>
              </a:ext>
            </a:extLst>
          </p:cNvPr>
          <p:cNvGrpSpPr/>
          <p:nvPr/>
        </p:nvGrpSpPr>
        <p:grpSpPr>
          <a:xfrm>
            <a:off x="8362106" y="3220511"/>
            <a:ext cx="2294922" cy="1343835"/>
            <a:chOff x="1449448" y="3271521"/>
            <a:chExt cx="2294922" cy="134383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DE37E58-37FC-482F-A1B4-67B90D00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C21B1-0775-4E18-993E-F0858AC1DDF3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26744B-F681-4150-8B32-F920687D8532}"/>
              </a:ext>
            </a:extLst>
          </p:cNvPr>
          <p:cNvGrpSpPr/>
          <p:nvPr/>
        </p:nvGrpSpPr>
        <p:grpSpPr>
          <a:xfrm>
            <a:off x="1456048" y="4641387"/>
            <a:ext cx="2294922" cy="1343835"/>
            <a:chOff x="1449448" y="3271521"/>
            <a:chExt cx="2294922" cy="134383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1C03A52-C3F5-405C-B8E9-38382936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FF0187-4188-48DC-A5F3-F8AEAA706DE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A1256E-4001-4FA0-B74A-794E66556F7B}"/>
              </a:ext>
            </a:extLst>
          </p:cNvPr>
          <p:cNvGrpSpPr/>
          <p:nvPr/>
        </p:nvGrpSpPr>
        <p:grpSpPr>
          <a:xfrm>
            <a:off x="3789853" y="4626859"/>
            <a:ext cx="2294922" cy="1343835"/>
            <a:chOff x="1449448" y="3271521"/>
            <a:chExt cx="2294922" cy="134383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69F669B-BCE5-479A-99CB-B5949C22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FF7AED-9D08-4FB6-B622-356F1DCB0DA5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167FD1-6DC6-4E78-BBD5-68E6A04AE03E}"/>
              </a:ext>
            </a:extLst>
          </p:cNvPr>
          <p:cNvGrpSpPr/>
          <p:nvPr/>
        </p:nvGrpSpPr>
        <p:grpSpPr>
          <a:xfrm>
            <a:off x="6067118" y="4615356"/>
            <a:ext cx="2294922" cy="1343835"/>
            <a:chOff x="1449448" y="3271521"/>
            <a:chExt cx="2294922" cy="13438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45D47FC-4543-4C68-82BC-8F4CF2D6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0D9A1-2BBB-4B4F-890E-EF259E18E5C4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8C06D7-71A4-4994-8378-FCCDAA86410B}"/>
              </a:ext>
            </a:extLst>
          </p:cNvPr>
          <p:cNvGrpSpPr/>
          <p:nvPr/>
        </p:nvGrpSpPr>
        <p:grpSpPr>
          <a:xfrm>
            <a:off x="8355662" y="4600278"/>
            <a:ext cx="2294922" cy="1343835"/>
            <a:chOff x="1449448" y="3271521"/>
            <a:chExt cx="2294922" cy="134383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9BB617C-20CD-495E-90CB-BBC8E761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B85E6A-D06C-433D-9DC5-9CA231D081A9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B66F8E-8FCD-47CF-967D-9A4EF7CB0A47}"/>
              </a:ext>
            </a:extLst>
          </p:cNvPr>
          <p:cNvGrpSpPr/>
          <p:nvPr/>
        </p:nvGrpSpPr>
        <p:grpSpPr>
          <a:xfrm>
            <a:off x="6058292" y="1981409"/>
            <a:ext cx="2294922" cy="1343835"/>
            <a:chOff x="1449448" y="3271521"/>
            <a:chExt cx="2294922" cy="134383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F02AFA-E8F5-4337-9FCB-010D1F30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9448" y="3271521"/>
              <a:ext cx="2288543" cy="134383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0CA30A-0B97-4C11-AE49-F1D7C71F5E67}"/>
                </a:ext>
              </a:extLst>
            </p:cNvPr>
            <p:cNvSpPr txBox="1"/>
            <p:nvPr/>
          </p:nvSpPr>
          <p:spPr>
            <a:xfrm>
              <a:off x="2010820" y="3784804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6</a:t>
              </a:r>
            </a:p>
          </p:txBody>
        </p:sp>
      </p:grpSp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:a16="http://schemas.microsoft.com/office/drawing/2014/main" id="{A3E7100D-8C51-409B-9DD0-CB2E9A4523BB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24754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1617D-390C-4DE1-A721-403C52FD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pic>
        <p:nvPicPr>
          <p:cNvPr id="2" name="Picture 1">
            <a:hlinkClick r:id="rId3" action="ppaction://hlinksldjump"/>
            <a:extLst>
              <a:ext uri="{FF2B5EF4-FFF2-40B4-BE49-F238E27FC236}">
                <a16:creationId xmlns:a16="http://schemas.microsoft.com/office/drawing/2014/main" id="{B43E595B-7FCD-4C42-B0AE-614CDEE00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551" y="6395788"/>
            <a:ext cx="457199" cy="4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7F5D0-5437-4AD0-B1D2-D5C9379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51B92-A6FD-42D8-AEE0-B9C1DB24A45E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2: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2:00 to vote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7DFA0-087B-4F4A-992E-57E5B0C8858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928A6-B147-46E7-8F90-8552D944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13" y="3267105"/>
            <a:ext cx="2327355" cy="1343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8E7C5-229B-4DC0-9369-8769FE6FD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142" b="70667"/>
          <a:stretch/>
        </p:blipFill>
        <p:spPr>
          <a:xfrm>
            <a:off x="3747770" y="670559"/>
            <a:ext cx="2299765" cy="125984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A3DC23-EDAE-4949-8853-CB6AC5C22DD2}"/>
              </a:ext>
            </a:extLst>
          </p:cNvPr>
          <p:cNvGrpSpPr/>
          <p:nvPr/>
        </p:nvGrpSpPr>
        <p:grpSpPr>
          <a:xfrm>
            <a:off x="1459228" y="1687294"/>
            <a:ext cx="8136248" cy="4300420"/>
            <a:chOff x="1459228" y="1687294"/>
            <a:chExt cx="8136248" cy="43004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C4E5C3-A6D6-4189-BDCD-51C860E8ADED}"/>
                </a:ext>
              </a:extLst>
            </p:cNvPr>
            <p:cNvSpPr txBox="1"/>
            <p:nvPr/>
          </p:nvSpPr>
          <p:spPr>
            <a:xfrm>
              <a:off x="3747769" y="1695450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E5209-5ABF-4AA9-8DB5-219F942E85D1}"/>
                </a:ext>
              </a:extLst>
            </p:cNvPr>
            <p:cNvSpPr txBox="1"/>
            <p:nvPr/>
          </p:nvSpPr>
          <p:spPr>
            <a:xfrm>
              <a:off x="6059486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3DCFCF-94BF-48B9-BEA7-6DA9DEDDA5D0}"/>
                </a:ext>
              </a:extLst>
            </p:cNvPr>
            <p:cNvSpPr txBox="1"/>
            <p:nvPr/>
          </p:nvSpPr>
          <p:spPr>
            <a:xfrm>
              <a:off x="8371203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3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2D8124-7FFB-4D7B-B857-7632AAB4B526}"/>
                </a:ext>
              </a:extLst>
            </p:cNvPr>
            <p:cNvGrpSpPr/>
            <p:nvPr/>
          </p:nvGrpSpPr>
          <p:grpSpPr>
            <a:xfrm>
              <a:off x="1459228" y="2945130"/>
              <a:ext cx="8136248" cy="3042584"/>
              <a:chOff x="1459228" y="2945130"/>
              <a:chExt cx="8136248" cy="304258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D6FCBA-E2E7-4415-A7CE-770E440232D0}"/>
                  </a:ext>
                </a:extLst>
              </p:cNvPr>
              <p:cNvSpPr txBox="1"/>
              <p:nvPr/>
            </p:nvSpPr>
            <p:spPr>
              <a:xfrm>
                <a:off x="1459230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4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3E91A9-8FE6-4143-A8C8-A66A03C55C44}"/>
                  </a:ext>
                </a:extLst>
              </p:cNvPr>
              <p:cNvSpPr txBox="1"/>
              <p:nvPr/>
            </p:nvSpPr>
            <p:spPr>
              <a:xfrm>
                <a:off x="3747769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56315E-A4EA-44EB-AA2F-F5FF9F9EE70C}"/>
                  </a:ext>
                </a:extLst>
              </p:cNvPr>
              <p:cNvSpPr txBox="1"/>
              <p:nvPr/>
            </p:nvSpPr>
            <p:spPr>
              <a:xfrm>
                <a:off x="6064245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EBF1DB-DD50-48B0-AA07-E607A21E26F6}"/>
                  </a:ext>
                </a:extLst>
              </p:cNvPr>
              <p:cNvSpPr txBox="1"/>
              <p:nvPr/>
            </p:nvSpPr>
            <p:spPr>
              <a:xfrm>
                <a:off x="8380721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7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5CDDE6-D062-4D1F-BC56-F0A5B4653AF3}"/>
                  </a:ext>
                </a:extLst>
              </p:cNvPr>
              <p:cNvSpPr txBox="1"/>
              <p:nvPr/>
            </p:nvSpPr>
            <p:spPr>
              <a:xfrm>
                <a:off x="1459229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987AA-006C-4F77-9BB7-1FA78A6508EB}"/>
                  </a:ext>
                </a:extLst>
              </p:cNvPr>
              <p:cNvSpPr txBox="1"/>
              <p:nvPr/>
            </p:nvSpPr>
            <p:spPr>
              <a:xfrm>
                <a:off x="3747768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9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06A85A-AFA3-4440-8D5B-02854210BEAD}"/>
                  </a:ext>
                </a:extLst>
              </p:cNvPr>
              <p:cNvSpPr txBox="1"/>
              <p:nvPr/>
            </p:nvSpPr>
            <p:spPr>
              <a:xfrm>
                <a:off x="6059486" y="4297145"/>
                <a:ext cx="1519874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12D70F-26EF-4740-BB67-F40FE26635F0}"/>
                  </a:ext>
                </a:extLst>
              </p:cNvPr>
              <p:cNvSpPr txBox="1"/>
              <p:nvPr/>
            </p:nvSpPr>
            <p:spPr>
              <a:xfrm>
                <a:off x="8380721" y="4272647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BCD44E-4042-4444-A10F-69943D73B24D}"/>
                  </a:ext>
                </a:extLst>
              </p:cNvPr>
              <p:cNvSpPr txBox="1"/>
              <p:nvPr/>
            </p:nvSpPr>
            <p:spPr>
              <a:xfrm>
                <a:off x="145922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E2BD67-44A8-46B4-96B2-54FC7A408403}"/>
                  </a:ext>
                </a:extLst>
              </p:cNvPr>
              <p:cNvSpPr txBox="1"/>
              <p:nvPr/>
            </p:nvSpPr>
            <p:spPr>
              <a:xfrm>
                <a:off x="374776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E3A152-C294-4490-9E35-B4263D52A3E6}"/>
                  </a:ext>
                </a:extLst>
              </p:cNvPr>
              <p:cNvSpPr txBox="1"/>
              <p:nvPr/>
            </p:nvSpPr>
            <p:spPr>
              <a:xfrm>
                <a:off x="6096000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7A76F5-E7B8-4A7F-9C1D-1479AA7EE87E}"/>
                  </a:ext>
                </a:extLst>
              </p:cNvPr>
              <p:cNvSpPr txBox="1"/>
              <p:nvPr/>
            </p:nvSpPr>
            <p:spPr>
              <a:xfrm>
                <a:off x="8371202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15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F7B64C5-6E1F-47E8-A410-337B5D8A8DF9}"/>
              </a:ext>
            </a:extLst>
          </p:cNvPr>
          <p:cNvGrpSpPr/>
          <p:nvPr/>
        </p:nvGrpSpPr>
        <p:grpSpPr>
          <a:xfrm>
            <a:off x="3973832" y="1931669"/>
            <a:ext cx="4875528" cy="2802891"/>
            <a:chOff x="6978649" y="2476501"/>
            <a:chExt cx="3088640" cy="39243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46097C-36F9-4DDF-A1C1-82381E85A68B}"/>
                </a:ext>
              </a:extLst>
            </p:cNvPr>
            <p:cNvSpPr/>
            <p:nvPr/>
          </p:nvSpPr>
          <p:spPr>
            <a:xfrm>
              <a:off x="6978649" y="2476501"/>
              <a:ext cx="3076575" cy="3924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During the night,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8 was eliminated.</a:t>
              </a:r>
            </a:p>
            <a:p>
              <a:pPr algn="ctr"/>
              <a:endPara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(13 players remaining)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32E15E-883D-420C-B8F5-1092695368F0}"/>
                </a:ext>
              </a:extLst>
            </p:cNvPr>
            <p:cNvSpPr/>
            <p:nvPr/>
          </p:nvSpPr>
          <p:spPr>
            <a:xfrm>
              <a:off x="6978649" y="2499360"/>
              <a:ext cx="3088640" cy="28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hlinkClick r:id="rId5" action="ppaction://hlinksldjump"/>
              <a:extLst>
                <a:ext uri="{FF2B5EF4-FFF2-40B4-BE49-F238E27FC236}">
                  <a16:creationId xmlns:a16="http://schemas.microsoft.com/office/drawing/2014/main" id="{1723E412-6677-44ED-8953-C54E7501497D}"/>
                </a:ext>
              </a:extLst>
            </p:cNvPr>
            <p:cNvSpPr/>
            <p:nvPr/>
          </p:nvSpPr>
          <p:spPr>
            <a:xfrm>
              <a:off x="9637393" y="2499360"/>
              <a:ext cx="426720" cy="28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4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7F5D0-5437-4AD0-B1D2-D5C9379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51B92-A6FD-42D8-AEE0-B9C1DB24A45E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2: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1:59 to vote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7DFA0-087B-4F4A-992E-57E5B0C8858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1723E412-6677-44ED-8953-C54E7501497D}"/>
              </a:ext>
            </a:extLst>
          </p:cNvPr>
          <p:cNvSpPr/>
          <p:nvPr/>
        </p:nvSpPr>
        <p:spPr>
          <a:xfrm>
            <a:off x="8170755" y="1947997"/>
            <a:ext cx="673593" cy="203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1985B7-1138-48BE-AEBD-5CFA7153C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213" y="3267105"/>
            <a:ext cx="2327355" cy="134383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DA18FC1-4A29-4024-B48D-70874370EAB8}"/>
              </a:ext>
            </a:extLst>
          </p:cNvPr>
          <p:cNvGrpSpPr/>
          <p:nvPr/>
        </p:nvGrpSpPr>
        <p:grpSpPr>
          <a:xfrm>
            <a:off x="1459228" y="1687294"/>
            <a:ext cx="8136248" cy="4300420"/>
            <a:chOff x="1459228" y="1687294"/>
            <a:chExt cx="8136248" cy="43004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6E500A-CB7B-4DA3-9171-658CEB7F4FDC}"/>
                </a:ext>
              </a:extLst>
            </p:cNvPr>
            <p:cNvSpPr txBox="1"/>
            <p:nvPr/>
          </p:nvSpPr>
          <p:spPr>
            <a:xfrm>
              <a:off x="3747769" y="1695450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5296BA-BBF0-4080-8071-8F80C9E31489}"/>
                </a:ext>
              </a:extLst>
            </p:cNvPr>
            <p:cNvSpPr txBox="1"/>
            <p:nvPr/>
          </p:nvSpPr>
          <p:spPr>
            <a:xfrm>
              <a:off x="6059486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2D3A99-DBE3-4A2C-9B4D-BAA104CB529B}"/>
                </a:ext>
              </a:extLst>
            </p:cNvPr>
            <p:cNvSpPr txBox="1"/>
            <p:nvPr/>
          </p:nvSpPr>
          <p:spPr>
            <a:xfrm>
              <a:off x="8371203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3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357FA4-D128-448D-BF57-4B46B4732770}"/>
                </a:ext>
              </a:extLst>
            </p:cNvPr>
            <p:cNvGrpSpPr/>
            <p:nvPr/>
          </p:nvGrpSpPr>
          <p:grpSpPr>
            <a:xfrm>
              <a:off x="1459228" y="2945130"/>
              <a:ext cx="8136248" cy="3042584"/>
              <a:chOff x="1459228" y="2945130"/>
              <a:chExt cx="8136248" cy="304258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3F9F19-6BD4-469C-A500-F0F82301702E}"/>
                  </a:ext>
                </a:extLst>
              </p:cNvPr>
              <p:cNvSpPr txBox="1"/>
              <p:nvPr/>
            </p:nvSpPr>
            <p:spPr>
              <a:xfrm>
                <a:off x="1459230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4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8C6C3F-865C-4BE8-BF5E-B71C3B0F7F35}"/>
                  </a:ext>
                </a:extLst>
              </p:cNvPr>
              <p:cNvSpPr txBox="1"/>
              <p:nvPr/>
            </p:nvSpPr>
            <p:spPr>
              <a:xfrm>
                <a:off x="3747769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C23D64-CE38-490F-825F-3367AA151C37}"/>
                  </a:ext>
                </a:extLst>
              </p:cNvPr>
              <p:cNvSpPr txBox="1"/>
              <p:nvPr/>
            </p:nvSpPr>
            <p:spPr>
              <a:xfrm>
                <a:off x="6064245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6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C37865-EE5F-4910-93E5-3C74953C839A}"/>
                  </a:ext>
                </a:extLst>
              </p:cNvPr>
              <p:cNvSpPr txBox="1"/>
              <p:nvPr/>
            </p:nvSpPr>
            <p:spPr>
              <a:xfrm>
                <a:off x="8380721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F501C-4CE0-484F-BC75-237792C3AB7D}"/>
                  </a:ext>
                </a:extLst>
              </p:cNvPr>
              <p:cNvSpPr txBox="1"/>
              <p:nvPr/>
            </p:nvSpPr>
            <p:spPr>
              <a:xfrm>
                <a:off x="1459229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7F905A-BFFF-4316-87C6-1FD22CEBC841}"/>
                  </a:ext>
                </a:extLst>
              </p:cNvPr>
              <p:cNvSpPr txBox="1"/>
              <p:nvPr/>
            </p:nvSpPr>
            <p:spPr>
              <a:xfrm>
                <a:off x="3747768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9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1D4F20-026F-4BA3-A38E-79629A40EF6A}"/>
                  </a:ext>
                </a:extLst>
              </p:cNvPr>
              <p:cNvSpPr txBox="1"/>
              <p:nvPr/>
            </p:nvSpPr>
            <p:spPr>
              <a:xfrm>
                <a:off x="6059486" y="4297145"/>
                <a:ext cx="1519874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773E00-83D6-4ACA-A588-D68230F53A69}"/>
                  </a:ext>
                </a:extLst>
              </p:cNvPr>
              <p:cNvSpPr txBox="1"/>
              <p:nvPr/>
            </p:nvSpPr>
            <p:spPr>
              <a:xfrm>
                <a:off x="8380721" y="4272647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9829E6-14C1-46FA-8136-FF2C03650BDE}"/>
                  </a:ext>
                </a:extLst>
              </p:cNvPr>
              <p:cNvSpPr txBox="1"/>
              <p:nvPr/>
            </p:nvSpPr>
            <p:spPr>
              <a:xfrm>
                <a:off x="145922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734488-3626-4DE9-B58C-51E10D4F56A0}"/>
                  </a:ext>
                </a:extLst>
              </p:cNvPr>
              <p:cNvSpPr txBox="1"/>
              <p:nvPr/>
            </p:nvSpPr>
            <p:spPr>
              <a:xfrm>
                <a:off x="374776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645EC3-8A9A-43BB-B52D-9C9175955187}"/>
                  </a:ext>
                </a:extLst>
              </p:cNvPr>
              <p:cNvSpPr txBox="1"/>
              <p:nvPr/>
            </p:nvSpPr>
            <p:spPr>
              <a:xfrm>
                <a:off x="6096000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B786C-9001-4148-83F2-88457DCDEC76}"/>
                  </a:ext>
                </a:extLst>
              </p:cNvPr>
              <p:cNvSpPr txBox="1"/>
              <p:nvPr/>
            </p:nvSpPr>
            <p:spPr>
              <a:xfrm>
                <a:off x="8371202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15</a:t>
                </a:r>
              </a:p>
            </p:txBody>
          </p: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3A4EF75-B188-4933-893F-F99976CBB3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142" b="70667"/>
          <a:stretch/>
        </p:blipFill>
        <p:spPr>
          <a:xfrm>
            <a:off x="3747770" y="670559"/>
            <a:ext cx="2299765" cy="1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7F5D0-5437-4AD0-B1D2-D5C9379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51B92-A6FD-42D8-AEE0-B9C1DB24A45E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2: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1:58 to vote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7DFA0-087B-4F4A-992E-57E5B0C8858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1723E412-6677-44ED-8953-C54E7501497D}"/>
              </a:ext>
            </a:extLst>
          </p:cNvPr>
          <p:cNvSpPr/>
          <p:nvPr/>
        </p:nvSpPr>
        <p:spPr>
          <a:xfrm>
            <a:off x="8170755" y="1947997"/>
            <a:ext cx="673593" cy="203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1985B7-1138-48BE-AEBD-5CFA7153C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213" y="3267105"/>
            <a:ext cx="2327355" cy="134383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DA18FC1-4A29-4024-B48D-70874370EAB8}"/>
              </a:ext>
            </a:extLst>
          </p:cNvPr>
          <p:cNvGrpSpPr/>
          <p:nvPr/>
        </p:nvGrpSpPr>
        <p:grpSpPr>
          <a:xfrm>
            <a:off x="1459228" y="1687294"/>
            <a:ext cx="8136248" cy="4300420"/>
            <a:chOff x="1459228" y="1687294"/>
            <a:chExt cx="8136248" cy="43004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6E500A-CB7B-4DA3-9171-658CEB7F4FDC}"/>
                </a:ext>
              </a:extLst>
            </p:cNvPr>
            <p:cNvSpPr txBox="1"/>
            <p:nvPr/>
          </p:nvSpPr>
          <p:spPr>
            <a:xfrm>
              <a:off x="3747769" y="1695450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5296BA-BBF0-4080-8071-8F80C9E31489}"/>
                </a:ext>
              </a:extLst>
            </p:cNvPr>
            <p:cNvSpPr txBox="1"/>
            <p:nvPr/>
          </p:nvSpPr>
          <p:spPr>
            <a:xfrm>
              <a:off x="6059486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2D3A99-DBE3-4A2C-9B4D-BAA104CB529B}"/>
                </a:ext>
              </a:extLst>
            </p:cNvPr>
            <p:cNvSpPr txBox="1"/>
            <p:nvPr/>
          </p:nvSpPr>
          <p:spPr>
            <a:xfrm>
              <a:off x="8371203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3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357FA4-D128-448D-BF57-4B46B4732770}"/>
                </a:ext>
              </a:extLst>
            </p:cNvPr>
            <p:cNvGrpSpPr/>
            <p:nvPr/>
          </p:nvGrpSpPr>
          <p:grpSpPr>
            <a:xfrm>
              <a:off x="1459228" y="2945130"/>
              <a:ext cx="8136248" cy="3042584"/>
              <a:chOff x="1459228" y="2945130"/>
              <a:chExt cx="8136248" cy="304258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3F9F19-6BD4-469C-A500-F0F82301702E}"/>
                  </a:ext>
                </a:extLst>
              </p:cNvPr>
              <p:cNvSpPr txBox="1"/>
              <p:nvPr/>
            </p:nvSpPr>
            <p:spPr>
              <a:xfrm>
                <a:off x="1459230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4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8C6C3F-865C-4BE8-BF5E-B71C3B0F7F35}"/>
                  </a:ext>
                </a:extLst>
              </p:cNvPr>
              <p:cNvSpPr txBox="1"/>
              <p:nvPr/>
            </p:nvSpPr>
            <p:spPr>
              <a:xfrm>
                <a:off x="3747769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C23D64-CE38-490F-825F-3367AA151C37}"/>
                  </a:ext>
                </a:extLst>
              </p:cNvPr>
              <p:cNvSpPr txBox="1"/>
              <p:nvPr/>
            </p:nvSpPr>
            <p:spPr>
              <a:xfrm>
                <a:off x="6064245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6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C37865-EE5F-4910-93E5-3C74953C839A}"/>
                  </a:ext>
                </a:extLst>
              </p:cNvPr>
              <p:cNvSpPr txBox="1"/>
              <p:nvPr/>
            </p:nvSpPr>
            <p:spPr>
              <a:xfrm>
                <a:off x="8380721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F501C-4CE0-484F-BC75-237792C3AB7D}"/>
                  </a:ext>
                </a:extLst>
              </p:cNvPr>
              <p:cNvSpPr txBox="1"/>
              <p:nvPr/>
            </p:nvSpPr>
            <p:spPr>
              <a:xfrm>
                <a:off x="1459229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7F905A-BFFF-4316-87C6-1FD22CEBC841}"/>
                  </a:ext>
                </a:extLst>
              </p:cNvPr>
              <p:cNvSpPr txBox="1"/>
              <p:nvPr/>
            </p:nvSpPr>
            <p:spPr>
              <a:xfrm>
                <a:off x="3747768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9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1D4F20-026F-4BA3-A38E-79629A40EF6A}"/>
                  </a:ext>
                </a:extLst>
              </p:cNvPr>
              <p:cNvSpPr txBox="1"/>
              <p:nvPr/>
            </p:nvSpPr>
            <p:spPr>
              <a:xfrm>
                <a:off x="6059486" y="4297145"/>
                <a:ext cx="1519874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773E00-83D6-4ACA-A588-D68230F53A69}"/>
                  </a:ext>
                </a:extLst>
              </p:cNvPr>
              <p:cNvSpPr txBox="1"/>
              <p:nvPr/>
            </p:nvSpPr>
            <p:spPr>
              <a:xfrm>
                <a:off x="8380721" y="4272647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9829E6-14C1-46FA-8136-FF2C03650BDE}"/>
                  </a:ext>
                </a:extLst>
              </p:cNvPr>
              <p:cNvSpPr txBox="1"/>
              <p:nvPr/>
            </p:nvSpPr>
            <p:spPr>
              <a:xfrm>
                <a:off x="145922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734488-3626-4DE9-B58C-51E10D4F56A0}"/>
                  </a:ext>
                </a:extLst>
              </p:cNvPr>
              <p:cNvSpPr txBox="1"/>
              <p:nvPr/>
            </p:nvSpPr>
            <p:spPr>
              <a:xfrm>
                <a:off x="374776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645EC3-8A9A-43BB-B52D-9C9175955187}"/>
                  </a:ext>
                </a:extLst>
              </p:cNvPr>
              <p:cNvSpPr txBox="1"/>
              <p:nvPr/>
            </p:nvSpPr>
            <p:spPr>
              <a:xfrm>
                <a:off x="6096000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B786C-9001-4148-83F2-88457DCDEC76}"/>
                  </a:ext>
                </a:extLst>
              </p:cNvPr>
              <p:cNvSpPr txBox="1"/>
              <p:nvPr/>
            </p:nvSpPr>
            <p:spPr>
              <a:xfrm>
                <a:off x="8371202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15</a:t>
                </a:r>
              </a:p>
            </p:txBody>
          </p: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3A4EF75-B188-4933-893F-F99976CBB3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142" b="70667"/>
          <a:stretch/>
        </p:blipFill>
        <p:spPr>
          <a:xfrm>
            <a:off x="3747770" y="670559"/>
            <a:ext cx="2299765" cy="125984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AE517AE-8AA7-4EA5-B68A-B73BAFC9C868}"/>
              </a:ext>
            </a:extLst>
          </p:cNvPr>
          <p:cNvGrpSpPr/>
          <p:nvPr/>
        </p:nvGrpSpPr>
        <p:grpSpPr>
          <a:xfrm>
            <a:off x="3973832" y="1931669"/>
            <a:ext cx="4875528" cy="2802891"/>
            <a:chOff x="6978649" y="2476500"/>
            <a:chExt cx="3088640" cy="39243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BAD093-AD58-4CE3-BC97-61F377E5889B}"/>
                </a:ext>
              </a:extLst>
            </p:cNvPr>
            <p:cNvSpPr/>
            <p:nvPr/>
          </p:nvSpPr>
          <p:spPr>
            <a:xfrm>
              <a:off x="6978649" y="2476500"/>
              <a:ext cx="3076575" cy="3924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the end of the prototype.</a:t>
              </a:r>
            </a:p>
            <a:p>
              <a:pPr algn="ctr"/>
              <a:endPara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Thanks for playing!</a:t>
              </a:r>
              <a:endPara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AC676A-5BD9-417E-8576-0731F27407CA}"/>
                </a:ext>
              </a:extLst>
            </p:cNvPr>
            <p:cNvSpPr/>
            <p:nvPr/>
          </p:nvSpPr>
          <p:spPr>
            <a:xfrm>
              <a:off x="6978649" y="2499360"/>
              <a:ext cx="3088640" cy="28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F1466E0D-2F32-4BEE-BE34-02EE18CB3B15}"/>
                </a:ext>
              </a:extLst>
            </p:cNvPr>
            <p:cNvSpPr/>
            <p:nvPr/>
          </p:nvSpPr>
          <p:spPr>
            <a:xfrm>
              <a:off x="9637393" y="2499360"/>
              <a:ext cx="426720" cy="28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875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1617D-390C-4DE1-A721-403C52FD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3E595B-7FCD-4C42-B0AE-614CDEE0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551" y="6395788"/>
            <a:ext cx="457199" cy="4622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14547-D763-4421-B14E-8E28F29FDD0F}"/>
              </a:ext>
            </a:extLst>
          </p:cNvPr>
          <p:cNvGrpSpPr/>
          <p:nvPr/>
        </p:nvGrpSpPr>
        <p:grpSpPr>
          <a:xfrm>
            <a:off x="8274685" y="208348"/>
            <a:ext cx="3088640" cy="6187440"/>
            <a:chOff x="8164830" y="208348"/>
            <a:chExt cx="3088640" cy="61874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B62C1A-502D-4559-8834-BC0B582817EC}"/>
                </a:ext>
              </a:extLst>
            </p:cNvPr>
            <p:cNvSpPr/>
            <p:nvPr/>
          </p:nvSpPr>
          <p:spPr>
            <a:xfrm>
              <a:off x="8164830" y="208348"/>
              <a:ext cx="3076575" cy="6187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a game of Mafia?</a:t>
              </a:r>
            </a:p>
            <a:p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 action="ppaction://hlinksldjump"/>
                </a:rPr>
                <a:t>Yes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No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172E65-0FB4-4642-9BFB-A7EE5C7237B6}"/>
                </a:ext>
              </a:extLst>
            </p:cNvPr>
            <p:cNvSpPr/>
            <p:nvPr/>
          </p:nvSpPr>
          <p:spPr>
            <a:xfrm>
              <a:off x="8164830" y="208348"/>
              <a:ext cx="3088640" cy="217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4ECDCD-27A0-43C0-AD8C-33A21756C682}"/>
                </a:ext>
              </a:extLst>
            </p:cNvPr>
            <p:cNvSpPr/>
            <p:nvPr/>
          </p:nvSpPr>
          <p:spPr>
            <a:xfrm>
              <a:off x="10826750" y="216209"/>
              <a:ext cx="426720" cy="21782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D912F0-191A-4AF8-8E56-F83506C0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981223-B305-4041-A347-67EE61AFA0C8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Mafia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1B131B-B6FB-4F45-ADA2-C713428650A9}"/>
              </a:ext>
            </a:extLst>
          </p:cNvPr>
          <p:cNvGrpSpPr/>
          <p:nvPr/>
        </p:nvGrpSpPr>
        <p:grpSpPr>
          <a:xfrm>
            <a:off x="2321960" y="1551940"/>
            <a:ext cx="7907889" cy="3924300"/>
            <a:chOff x="6936573" y="2476500"/>
            <a:chExt cx="3130716" cy="39243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41C73A-3B44-41F5-9C0A-1BF1D0B179FF}"/>
                </a:ext>
              </a:extLst>
            </p:cNvPr>
            <p:cNvSpPr/>
            <p:nvPr/>
          </p:nvSpPr>
          <p:spPr>
            <a:xfrm>
              <a:off x="6936573" y="2476500"/>
              <a:ext cx="3118651" cy="3924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u="sng" dirty="0">
                  <a:solidFill>
                    <a:schemeClr val="tx1"/>
                  </a:solidFill>
                </a:rPr>
                <a:t>Welcome to Mafia!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 this game, players are assigned a secret identity – either a Mafia member or an innocent civilian.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For civilians, the goal is to eliminate the Mafia players; each day you must talk with the others to determine who seems suspicious, then vote to eliminate them!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For Mafia members, the goal is to eliminate all other players; each night the Mafia players will secretly choose someone to kill. Try to convince the others that you’re innocent!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Your secret role: </a:t>
              </a:r>
              <a:r>
                <a:rPr lang="en-US" b="1" i="1" u="sng" dirty="0">
                  <a:solidFill>
                    <a:schemeClr val="tx1"/>
                  </a:solidFill>
                </a:rPr>
                <a:t>you are a Mafia member</a:t>
              </a:r>
              <a:r>
                <a:rPr lang="en-US" i="1" dirty="0">
                  <a:solidFill>
                    <a:schemeClr val="tx1"/>
                  </a:solidFill>
                </a:rPr>
                <a:t>. (Player 9 is also a Mafia member.)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133D02-D635-4C18-B1FF-A24EB809E81F}"/>
                </a:ext>
              </a:extLst>
            </p:cNvPr>
            <p:cNvSpPr/>
            <p:nvPr/>
          </p:nvSpPr>
          <p:spPr>
            <a:xfrm>
              <a:off x="6936573" y="2499360"/>
              <a:ext cx="3130716" cy="307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hlinkClick r:id="rId3" action="ppaction://hlinksldjump"/>
              <a:extLst>
                <a:ext uri="{FF2B5EF4-FFF2-40B4-BE49-F238E27FC236}">
                  <a16:creationId xmlns:a16="http://schemas.microsoft.com/office/drawing/2014/main" id="{7A0FE2E3-F9BF-4C8B-9AAC-73A1D9DAB0E6}"/>
                </a:ext>
              </a:extLst>
            </p:cNvPr>
            <p:cNvSpPr/>
            <p:nvPr/>
          </p:nvSpPr>
          <p:spPr>
            <a:xfrm>
              <a:off x="9637393" y="2499360"/>
              <a:ext cx="426720" cy="28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2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7F5D0-5437-4AD0-B1D2-D5C9379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51B92-A6FD-42D8-AEE0-B9C1DB24A45E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1:57 to vote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7DFA0-087B-4F4A-992E-57E5B0C8858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B7FFDB-F14E-4143-BC31-C97A2796068C}"/>
              </a:ext>
            </a:extLst>
          </p:cNvPr>
          <p:cNvGrpSpPr/>
          <p:nvPr/>
        </p:nvGrpSpPr>
        <p:grpSpPr>
          <a:xfrm>
            <a:off x="1459228" y="1687294"/>
            <a:ext cx="8136248" cy="4300420"/>
            <a:chOff x="1459228" y="1687294"/>
            <a:chExt cx="8136248" cy="4300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9371B-ACDB-483F-A9D4-58C2698B4ADE}"/>
                </a:ext>
              </a:extLst>
            </p:cNvPr>
            <p:cNvSpPr txBox="1"/>
            <p:nvPr/>
          </p:nvSpPr>
          <p:spPr>
            <a:xfrm>
              <a:off x="3747769" y="1695450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1CC66-EEBC-4994-84D4-27B20C2CD9D1}"/>
                </a:ext>
              </a:extLst>
            </p:cNvPr>
            <p:cNvSpPr txBox="1"/>
            <p:nvPr/>
          </p:nvSpPr>
          <p:spPr>
            <a:xfrm>
              <a:off x="6059486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369A4-0FDA-41E1-B79A-E0DDE5460CD1}"/>
                </a:ext>
              </a:extLst>
            </p:cNvPr>
            <p:cNvSpPr txBox="1"/>
            <p:nvPr/>
          </p:nvSpPr>
          <p:spPr>
            <a:xfrm>
              <a:off x="8371203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3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3CAD63-CB61-4364-8ABD-D9C3D4065264}"/>
                </a:ext>
              </a:extLst>
            </p:cNvPr>
            <p:cNvGrpSpPr/>
            <p:nvPr/>
          </p:nvGrpSpPr>
          <p:grpSpPr>
            <a:xfrm>
              <a:off x="1459228" y="2945130"/>
              <a:ext cx="8136248" cy="3042584"/>
              <a:chOff x="1459228" y="2945130"/>
              <a:chExt cx="8136248" cy="304258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B37498-E49E-4495-9B74-9600B905A07E}"/>
                  </a:ext>
                </a:extLst>
              </p:cNvPr>
              <p:cNvSpPr txBox="1"/>
              <p:nvPr/>
            </p:nvSpPr>
            <p:spPr>
              <a:xfrm>
                <a:off x="1459230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4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E03C6-5D54-46FA-A70C-B507C42934DC}"/>
                  </a:ext>
                </a:extLst>
              </p:cNvPr>
              <p:cNvSpPr txBox="1"/>
              <p:nvPr/>
            </p:nvSpPr>
            <p:spPr>
              <a:xfrm>
                <a:off x="3747769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05AF27-D47C-4865-BD2B-D9F74074F1A4}"/>
                  </a:ext>
                </a:extLst>
              </p:cNvPr>
              <p:cNvSpPr txBox="1"/>
              <p:nvPr/>
            </p:nvSpPr>
            <p:spPr>
              <a:xfrm>
                <a:off x="6064245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6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4C7C3-F8CF-4AA4-B2C2-68765FEAFC00}"/>
                  </a:ext>
                </a:extLst>
              </p:cNvPr>
              <p:cNvSpPr txBox="1"/>
              <p:nvPr/>
            </p:nvSpPr>
            <p:spPr>
              <a:xfrm>
                <a:off x="8380721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7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5C57F0-96B6-477C-B135-C3DA4187B55E}"/>
                  </a:ext>
                </a:extLst>
              </p:cNvPr>
              <p:cNvSpPr txBox="1"/>
              <p:nvPr/>
            </p:nvSpPr>
            <p:spPr>
              <a:xfrm>
                <a:off x="1459229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152C9-909A-4CA8-9D70-324F65C70291}"/>
                  </a:ext>
                </a:extLst>
              </p:cNvPr>
              <p:cNvSpPr txBox="1"/>
              <p:nvPr/>
            </p:nvSpPr>
            <p:spPr>
              <a:xfrm>
                <a:off x="3747768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66C6E9-2692-4A7A-8F5D-A207F2F8DDAD}"/>
                  </a:ext>
                </a:extLst>
              </p:cNvPr>
              <p:cNvSpPr txBox="1"/>
              <p:nvPr/>
            </p:nvSpPr>
            <p:spPr>
              <a:xfrm>
                <a:off x="6059486" y="4297145"/>
                <a:ext cx="1519874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B3655-4E1D-47EB-8E01-D7574A1DB419}"/>
                  </a:ext>
                </a:extLst>
              </p:cNvPr>
              <p:cNvSpPr txBox="1"/>
              <p:nvPr/>
            </p:nvSpPr>
            <p:spPr>
              <a:xfrm>
                <a:off x="8380721" y="4272647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8D1158-152C-4784-9249-C2F69A2B5B53}"/>
                  </a:ext>
                </a:extLst>
              </p:cNvPr>
              <p:cNvSpPr txBox="1"/>
              <p:nvPr/>
            </p:nvSpPr>
            <p:spPr>
              <a:xfrm>
                <a:off x="145922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05B4B6-1903-422A-8B3A-0C5E9B7D0979}"/>
                  </a:ext>
                </a:extLst>
              </p:cNvPr>
              <p:cNvSpPr txBox="1"/>
              <p:nvPr/>
            </p:nvSpPr>
            <p:spPr>
              <a:xfrm>
                <a:off x="374776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C13E4-27EE-442A-BF30-D5099081FA02}"/>
                  </a:ext>
                </a:extLst>
              </p:cNvPr>
              <p:cNvSpPr txBox="1"/>
              <p:nvPr/>
            </p:nvSpPr>
            <p:spPr>
              <a:xfrm>
                <a:off x="6096000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B38B2B-2871-4A81-A16E-67FA23CA5BAE}"/>
                  </a:ext>
                </a:extLst>
              </p:cNvPr>
              <p:cNvSpPr txBox="1"/>
              <p:nvPr/>
            </p:nvSpPr>
            <p:spPr>
              <a:xfrm>
                <a:off x="8371202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50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7F5D0-5437-4AD0-B1D2-D5C9379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51B92-A6FD-42D8-AEE0-B9C1DB24A45E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1:56 to vote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7DFA0-087B-4F4A-992E-57E5B0C8858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B7FFDB-F14E-4143-BC31-C97A2796068C}"/>
              </a:ext>
            </a:extLst>
          </p:cNvPr>
          <p:cNvGrpSpPr/>
          <p:nvPr/>
        </p:nvGrpSpPr>
        <p:grpSpPr>
          <a:xfrm>
            <a:off x="1459228" y="1687294"/>
            <a:ext cx="8136248" cy="4300420"/>
            <a:chOff x="1459228" y="1687294"/>
            <a:chExt cx="8136248" cy="4300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9371B-ACDB-483F-A9D4-58C2698B4ADE}"/>
                </a:ext>
              </a:extLst>
            </p:cNvPr>
            <p:cNvSpPr txBox="1"/>
            <p:nvPr/>
          </p:nvSpPr>
          <p:spPr>
            <a:xfrm>
              <a:off x="3747769" y="1695450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1CC66-EEBC-4994-84D4-27B20C2CD9D1}"/>
                </a:ext>
              </a:extLst>
            </p:cNvPr>
            <p:cNvSpPr txBox="1"/>
            <p:nvPr/>
          </p:nvSpPr>
          <p:spPr>
            <a:xfrm>
              <a:off x="6059486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369A4-0FDA-41E1-B79A-E0DDE5460CD1}"/>
                </a:ext>
              </a:extLst>
            </p:cNvPr>
            <p:cNvSpPr txBox="1"/>
            <p:nvPr/>
          </p:nvSpPr>
          <p:spPr>
            <a:xfrm>
              <a:off x="8371203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3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3CAD63-CB61-4364-8ABD-D9C3D4065264}"/>
                </a:ext>
              </a:extLst>
            </p:cNvPr>
            <p:cNvGrpSpPr/>
            <p:nvPr/>
          </p:nvGrpSpPr>
          <p:grpSpPr>
            <a:xfrm>
              <a:off x="1459228" y="2945130"/>
              <a:ext cx="8136248" cy="3042584"/>
              <a:chOff x="1459228" y="2945130"/>
              <a:chExt cx="8136248" cy="304258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B37498-E49E-4495-9B74-9600B905A07E}"/>
                  </a:ext>
                </a:extLst>
              </p:cNvPr>
              <p:cNvSpPr txBox="1"/>
              <p:nvPr/>
            </p:nvSpPr>
            <p:spPr>
              <a:xfrm>
                <a:off x="1459230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4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E03C6-5D54-46FA-A70C-B507C42934DC}"/>
                  </a:ext>
                </a:extLst>
              </p:cNvPr>
              <p:cNvSpPr txBox="1"/>
              <p:nvPr/>
            </p:nvSpPr>
            <p:spPr>
              <a:xfrm>
                <a:off x="3747769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05AF27-D47C-4865-BD2B-D9F74074F1A4}"/>
                  </a:ext>
                </a:extLst>
              </p:cNvPr>
              <p:cNvSpPr txBox="1"/>
              <p:nvPr/>
            </p:nvSpPr>
            <p:spPr>
              <a:xfrm>
                <a:off x="6064245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6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4C7C3-F8CF-4AA4-B2C2-68765FEAFC00}"/>
                  </a:ext>
                </a:extLst>
              </p:cNvPr>
              <p:cNvSpPr txBox="1"/>
              <p:nvPr/>
            </p:nvSpPr>
            <p:spPr>
              <a:xfrm>
                <a:off x="8380721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7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5C57F0-96B6-477C-B135-C3DA4187B55E}"/>
                  </a:ext>
                </a:extLst>
              </p:cNvPr>
              <p:cNvSpPr txBox="1"/>
              <p:nvPr/>
            </p:nvSpPr>
            <p:spPr>
              <a:xfrm>
                <a:off x="1459229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152C9-909A-4CA8-9D70-324F65C70291}"/>
                  </a:ext>
                </a:extLst>
              </p:cNvPr>
              <p:cNvSpPr txBox="1"/>
              <p:nvPr/>
            </p:nvSpPr>
            <p:spPr>
              <a:xfrm>
                <a:off x="3747768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66C6E9-2692-4A7A-8F5D-A207F2F8DDAD}"/>
                  </a:ext>
                </a:extLst>
              </p:cNvPr>
              <p:cNvSpPr txBox="1"/>
              <p:nvPr/>
            </p:nvSpPr>
            <p:spPr>
              <a:xfrm>
                <a:off x="6059486" y="4297145"/>
                <a:ext cx="1519874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B3655-4E1D-47EB-8E01-D7574A1DB419}"/>
                  </a:ext>
                </a:extLst>
              </p:cNvPr>
              <p:cNvSpPr txBox="1"/>
              <p:nvPr/>
            </p:nvSpPr>
            <p:spPr>
              <a:xfrm>
                <a:off x="8380721" y="4272647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8D1158-152C-4784-9249-C2F69A2B5B53}"/>
                  </a:ext>
                </a:extLst>
              </p:cNvPr>
              <p:cNvSpPr txBox="1"/>
              <p:nvPr/>
            </p:nvSpPr>
            <p:spPr>
              <a:xfrm>
                <a:off x="145922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05B4B6-1903-422A-8B3A-0C5E9B7D0979}"/>
                  </a:ext>
                </a:extLst>
              </p:cNvPr>
              <p:cNvSpPr txBox="1"/>
              <p:nvPr/>
            </p:nvSpPr>
            <p:spPr>
              <a:xfrm>
                <a:off x="374776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C13E4-27EE-442A-BF30-D5099081FA02}"/>
                  </a:ext>
                </a:extLst>
              </p:cNvPr>
              <p:cNvSpPr txBox="1"/>
              <p:nvPr/>
            </p:nvSpPr>
            <p:spPr>
              <a:xfrm>
                <a:off x="6096000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B38B2B-2871-4A81-A16E-67FA23CA5BAE}"/>
                  </a:ext>
                </a:extLst>
              </p:cNvPr>
              <p:cNvSpPr txBox="1"/>
              <p:nvPr/>
            </p:nvSpPr>
            <p:spPr>
              <a:xfrm>
                <a:off x="8371202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15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CA64AD-4E5F-4BE4-9351-BBA2D36A75B6}"/>
              </a:ext>
            </a:extLst>
          </p:cNvPr>
          <p:cNvGrpSpPr/>
          <p:nvPr/>
        </p:nvGrpSpPr>
        <p:grpSpPr>
          <a:xfrm>
            <a:off x="2428240" y="1551940"/>
            <a:ext cx="7801609" cy="3924300"/>
            <a:chOff x="6978649" y="2476500"/>
            <a:chExt cx="3088640" cy="39243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10C550-F072-402E-93E9-95717FBA5794}"/>
                </a:ext>
              </a:extLst>
            </p:cNvPr>
            <p:cNvSpPr/>
            <p:nvPr/>
          </p:nvSpPr>
          <p:spPr>
            <a:xfrm>
              <a:off x="6978649" y="2476500"/>
              <a:ext cx="3076575" cy="3924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You have </a:t>
              </a:r>
              <a:r>
                <a:rPr lang="en-US" sz="3600" b="1" dirty="0">
                  <a:solidFill>
                    <a:schemeClr val="tx1"/>
                  </a:solidFill>
                </a:rPr>
                <a:t>2 minutes </a:t>
              </a:r>
              <a:r>
                <a:rPr lang="en-US" sz="3600" dirty="0">
                  <a:solidFill>
                    <a:schemeClr val="tx1"/>
                  </a:solidFill>
                </a:rPr>
                <a:t>to talk with the other players. Then vote on who you think is a Mafia member. </a:t>
              </a: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Go!</a:t>
              </a:r>
              <a:endParaRPr lang="en-US" sz="3600" b="1" i="1" u="sng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2473E8-F548-45A5-B568-1CD1E3A695F0}"/>
                </a:ext>
              </a:extLst>
            </p:cNvPr>
            <p:cNvSpPr/>
            <p:nvPr/>
          </p:nvSpPr>
          <p:spPr>
            <a:xfrm>
              <a:off x="6978649" y="2499360"/>
              <a:ext cx="3088640" cy="28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32F3B15F-3DE4-4D76-B158-AFA9CA909EA8}"/>
                </a:ext>
              </a:extLst>
            </p:cNvPr>
            <p:cNvSpPr/>
            <p:nvPr/>
          </p:nvSpPr>
          <p:spPr>
            <a:xfrm>
              <a:off x="9637393" y="2499360"/>
              <a:ext cx="426720" cy="28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25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7F5D0-5437-4AD0-B1D2-D5C9379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51B92-A6FD-42D8-AEE0-B9C1DB24A45E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1:55 to vote</a:t>
            </a:r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1A37DFA0-087B-4F4A-992E-57E5B0C8858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B7FFDB-F14E-4143-BC31-C97A2796068C}"/>
              </a:ext>
            </a:extLst>
          </p:cNvPr>
          <p:cNvGrpSpPr/>
          <p:nvPr/>
        </p:nvGrpSpPr>
        <p:grpSpPr>
          <a:xfrm>
            <a:off x="1459228" y="1687294"/>
            <a:ext cx="8136248" cy="4300420"/>
            <a:chOff x="1459228" y="1687294"/>
            <a:chExt cx="8136248" cy="4300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9371B-ACDB-483F-A9D4-58C2698B4ADE}"/>
                </a:ext>
              </a:extLst>
            </p:cNvPr>
            <p:cNvSpPr txBox="1"/>
            <p:nvPr/>
          </p:nvSpPr>
          <p:spPr>
            <a:xfrm>
              <a:off x="3747769" y="1695450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1CC66-EEBC-4994-84D4-27B20C2CD9D1}"/>
                </a:ext>
              </a:extLst>
            </p:cNvPr>
            <p:cNvSpPr txBox="1"/>
            <p:nvPr/>
          </p:nvSpPr>
          <p:spPr>
            <a:xfrm>
              <a:off x="6059486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369A4-0FDA-41E1-B79A-E0DDE5460CD1}"/>
                </a:ext>
              </a:extLst>
            </p:cNvPr>
            <p:cNvSpPr txBox="1"/>
            <p:nvPr/>
          </p:nvSpPr>
          <p:spPr>
            <a:xfrm>
              <a:off x="8371203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3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3CAD63-CB61-4364-8ABD-D9C3D4065264}"/>
                </a:ext>
              </a:extLst>
            </p:cNvPr>
            <p:cNvGrpSpPr/>
            <p:nvPr/>
          </p:nvGrpSpPr>
          <p:grpSpPr>
            <a:xfrm>
              <a:off x="1459228" y="2945130"/>
              <a:ext cx="8136248" cy="3042584"/>
              <a:chOff x="1459228" y="2945130"/>
              <a:chExt cx="8136248" cy="304258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B37498-E49E-4495-9B74-9600B905A07E}"/>
                  </a:ext>
                </a:extLst>
              </p:cNvPr>
              <p:cNvSpPr txBox="1"/>
              <p:nvPr/>
            </p:nvSpPr>
            <p:spPr>
              <a:xfrm>
                <a:off x="1459230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4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E03C6-5D54-46FA-A70C-B507C42934DC}"/>
                  </a:ext>
                </a:extLst>
              </p:cNvPr>
              <p:cNvSpPr txBox="1"/>
              <p:nvPr/>
            </p:nvSpPr>
            <p:spPr>
              <a:xfrm>
                <a:off x="3747769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05AF27-D47C-4865-BD2B-D9F74074F1A4}"/>
                  </a:ext>
                </a:extLst>
              </p:cNvPr>
              <p:cNvSpPr txBox="1"/>
              <p:nvPr/>
            </p:nvSpPr>
            <p:spPr>
              <a:xfrm>
                <a:off x="6064245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6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4C7C3-F8CF-4AA4-B2C2-68765FEAFC00}"/>
                  </a:ext>
                </a:extLst>
              </p:cNvPr>
              <p:cNvSpPr txBox="1"/>
              <p:nvPr/>
            </p:nvSpPr>
            <p:spPr>
              <a:xfrm>
                <a:off x="8380721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7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5C57F0-96B6-477C-B135-C3DA4187B55E}"/>
                  </a:ext>
                </a:extLst>
              </p:cNvPr>
              <p:cNvSpPr txBox="1"/>
              <p:nvPr/>
            </p:nvSpPr>
            <p:spPr>
              <a:xfrm>
                <a:off x="1459229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152C9-909A-4CA8-9D70-324F65C70291}"/>
                  </a:ext>
                </a:extLst>
              </p:cNvPr>
              <p:cNvSpPr txBox="1"/>
              <p:nvPr/>
            </p:nvSpPr>
            <p:spPr>
              <a:xfrm>
                <a:off x="3747768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66C6E9-2692-4A7A-8F5D-A207F2F8DDAD}"/>
                  </a:ext>
                </a:extLst>
              </p:cNvPr>
              <p:cNvSpPr txBox="1"/>
              <p:nvPr/>
            </p:nvSpPr>
            <p:spPr>
              <a:xfrm>
                <a:off x="6059486" y="4297145"/>
                <a:ext cx="1519874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B3655-4E1D-47EB-8E01-D7574A1DB419}"/>
                  </a:ext>
                </a:extLst>
              </p:cNvPr>
              <p:cNvSpPr txBox="1"/>
              <p:nvPr/>
            </p:nvSpPr>
            <p:spPr>
              <a:xfrm>
                <a:off x="8380721" y="4272647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8D1158-152C-4784-9249-C2F69A2B5B53}"/>
                  </a:ext>
                </a:extLst>
              </p:cNvPr>
              <p:cNvSpPr txBox="1"/>
              <p:nvPr/>
            </p:nvSpPr>
            <p:spPr>
              <a:xfrm>
                <a:off x="145922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05B4B6-1903-422A-8B3A-0C5E9B7D0979}"/>
                  </a:ext>
                </a:extLst>
              </p:cNvPr>
              <p:cNvSpPr txBox="1"/>
              <p:nvPr/>
            </p:nvSpPr>
            <p:spPr>
              <a:xfrm>
                <a:off x="374776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C13E4-27EE-442A-BF30-D5099081FA02}"/>
                  </a:ext>
                </a:extLst>
              </p:cNvPr>
              <p:cNvSpPr txBox="1"/>
              <p:nvPr/>
            </p:nvSpPr>
            <p:spPr>
              <a:xfrm>
                <a:off x="6096000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B38B2B-2871-4A81-A16E-67FA23CA5BAE}"/>
                  </a:ext>
                </a:extLst>
              </p:cNvPr>
              <p:cNvSpPr txBox="1"/>
              <p:nvPr/>
            </p:nvSpPr>
            <p:spPr>
              <a:xfrm>
                <a:off x="8371202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276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7F5D0-5437-4AD0-B1D2-D5C9379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51B92-A6FD-42D8-AEE0-B9C1DB24A45E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1:55 to vote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7DFA0-087B-4F4A-992E-57E5B0C8858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3083E-0A5D-4020-A294-F980CE958371}"/>
              </a:ext>
            </a:extLst>
          </p:cNvPr>
          <p:cNvGrpSpPr/>
          <p:nvPr/>
        </p:nvGrpSpPr>
        <p:grpSpPr>
          <a:xfrm>
            <a:off x="1459228" y="1687294"/>
            <a:ext cx="8126730" cy="4300420"/>
            <a:chOff x="1459228" y="1687294"/>
            <a:chExt cx="8126730" cy="4300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0E9DD7-929F-4E92-96AD-F0E915557C33}"/>
                </a:ext>
              </a:extLst>
            </p:cNvPr>
            <p:cNvSpPr txBox="1"/>
            <p:nvPr/>
          </p:nvSpPr>
          <p:spPr>
            <a:xfrm>
              <a:off x="3747769" y="1695450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7816E1-6E18-4352-A3FA-860F30051B6E}"/>
                </a:ext>
              </a:extLst>
            </p:cNvPr>
            <p:cNvSpPr txBox="1"/>
            <p:nvPr/>
          </p:nvSpPr>
          <p:spPr>
            <a:xfrm>
              <a:off x="6059486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D022F4-F127-42C4-86AE-8E2095007509}"/>
                </a:ext>
              </a:extLst>
            </p:cNvPr>
            <p:cNvSpPr txBox="1"/>
            <p:nvPr/>
          </p:nvSpPr>
          <p:spPr>
            <a:xfrm>
              <a:off x="8371203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3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6D84AE-17DE-4A0A-8220-463260B6B5D9}"/>
                </a:ext>
              </a:extLst>
            </p:cNvPr>
            <p:cNvGrpSpPr/>
            <p:nvPr/>
          </p:nvGrpSpPr>
          <p:grpSpPr>
            <a:xfrm>
              <a:off x="1459228" y="2945130"/>
              <a:ext cx="6120132" cy="3042584"/>
              <a:chOff x="1459228" y="2945130"/>
              <a:chExt cx="6120132" cy="304258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D9656E-2234-4A16-8434-8AE0535DBDA3}"/>
                  </a:ext>
                </a:extLst>
              </p:cNvPr>
              <p:cNvSpPr txBox="1"/>
              <p:nvPr/>
            </p:nvSpPr>
            <p:spPr>
              <a:xfrm>
                <a:off x="1459230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24FD4C-9F9E-49A3-98A2-E5AF43E9E9F8}"/>
                  </a:ext>
                </a:extLst>
              </p:cNvPr>
              <p:cNvSpPr txBox="1"/>
              <p:nvPr/>
            </p:nvSpPr>
            <p:spPr>
              <a:xfrm>
                <a:off x="3747769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7AD14E-CF6C-4710-9316-EED2C688192E}"/>
                  </a:ext>
                </a:extLst>
              </p:cNvPr>
              <p:cNvSpPr txBox="1"/>
              <p:nvPr/>
            </p:nvSpPr>
            <p:spPr>
              <a:xfrm>
                <a:off x="6064245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76C2CF-DD7A-41D7-B0FF-2895E59A9BFF}"/>
                  </a:ext>
                </a:extLst>
              </p:cNvPr>
              <p:cNvSpPr txBox="1"/>
              <p:nvPr/>
            </p:nvSpPr>
            <p:spPr>
              <a:xfrm>
                <a:off x="1459229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9B2D4B-FAED-47E6-81D1-2C5D9FCCE10E}"/>
                  </a:ext>
                </a:extLst>
              </p:cNvPr>
              <p:cNvSpPr txBox="1"/>
              <p:nvPr/>
            </p:nvSpPr>
            <p:spPr>
              <a:xfrm>
                <a:off x="6059486" y="4297145"/>
                <a:ext cx="1519874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A9B4A1-B365-4D86-89B3-CEEFCBE91AEF}"/>
                  </a:ext>
                </a:extLst>
              </p:cNvPr>
              <p:cNvSpPr txBox="1"/>
              <p:nvPr/>
            </p:nvSpPr>
            <p:spPr>
              <a:xfrm>
                <a:off x="3747768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9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4CB841-200E-47EB-8569-05335FE6E163}"/>
                  </a:ext>
                </a:extLst>
              </p:cNvPr>
              <p:cNvSpPr txBox="1"/>
              <p:nvPr/>
            </p:nvSpPr>
            <p:spPr>
              <a:xfrm>
                <a:off x="145922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72DA79-BD7C-4502-A90F-C24AA943A241}"/>
                  </a:ext>
                </a:extLst>
              </p:cNvPr>
              <p:cNvSpPr txBox="1"/>
              <p:nvPr/>
            </p:nvSpPr>
            <p:spPr>
              <a:xfrm>
                <a:off x="374776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9A6E92-B522-4098-818E-326003DE005C}"/>
                  </a:ext>
                </a:extLst>
              </p:cNvPr>
              <p:cNvSpPr txBox="1"/>
              <p:nvPr/>
            </p:nvSpPr>
            <p:spPr>
              <a:xfrm>
                <a:off x="6096000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14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49CB87-71FD-4225-AA65-F56B7F025E3A}"/>
              </a:ext>
            </a:extLst>
          </p:cNvPr>
          <p:cNvGrpSpPr/>
          <p:nvPr/>
        </p:nvGrpSpPr>
        <p:grpSpPr>
          <a:xfrm>
            <a:off x="6978649" y="2476500"/>
            <a:ext cx="3088640" cy="3924300"/>
            <a:chOff x="6978649" y="2476500"/>
            <a:chExt cx="3088640" cy="39243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5AC7F6-9561-4BC7-85A5-70097F2185DB}"/>
                </a:ext>
              </a:extLst>
            </p:cNvPr>
            <p:cNvSpPr/>
            <p:nvPr/>
          </p:nvSpPr>
          <p:spPr>
            <a:xfrm>
              <a:off x="6978649" y="2476500"/>
              <a:ext cx="3076575" cy="3924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Who do you think is a mafia member?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  <a:hlinkClick r:id="rId3" action="ppaction://hlinksldjump"/>
                </a:rPr>
                <a:t>Player 1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2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3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4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5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6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7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8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9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10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11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/>
                  </a:solidFill>
                </a:rPr>
                <a:t>Player 12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A40131-7847-4294-8DD7-D6C58BD33E58}"/>
                </a:ext>
              </a:extLst>
            </p:cNvPr>
            <p:cNvSpPr/>
            <p:nvPr/>
          </p:nvSpPr>
          <p:spPr>
            <a:xfrm>
              <a:off x="6978649" y="2499360"/>
              <a:ext cx="3088640" cy="28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hlinkClick r:id="rId4" action="ppaction://hlinksldjump"/>
              <a:extLst>
                <a:ext uri="{FF2B5EF4-FFF2-40B4-BE49-F238E27FC236}">
                  <a16:creationId xmlns:a16="http://schemas.microsoft.com/office/drawing/2014/main" id="{12E93B90-3A9C-4A46-B9DC-4A417AACADD5}"/>
                </a:ext>
              </a:extLst>
            </p:cNvPr>
            <p:cNvSpPr/>
            <p:nvPr/>
          </p:nvSpPr>
          <p:spPr>
            <a:xfrm>
              <a:off x="9637393" y="2499360"/>
              <a:ext cx="426720" cy="28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7F5D0-5437-4AD0-B1D2-D5C93798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51B92-A6FD-42D8-AEE0-B9C1DB24A45E}"/>
              </a:ext>
            </a:extLst>
          </p:cNvPr>
          <p:cNvSpPr/>
          <p:nvPr/>
        </p:nvSpPr>
        <p:spPr>
          <a:xfrm>
            <a:off x="1459230" y="641984"/>
            <a:ext cx="2288540" cy="1289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0:03 to vote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7DFA0-087B-4F4A-992E-57E5B0C8858A}"/>
              </a:ext>
            </a:extLst>
          </p:cNvPr>
          <p:cNvSpPr/>
          <p:nvPr/>
        </p:nvSpPr>
        <p:spPr>
          <a:xfrm>
            <a:off x="9458325" y="6400800"/>
            <a:ext cx="109537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Vote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B7FFDB-F14E-4143-BC31-C97A2796068C}"/>
              </a:ext>
            </a:extLst>
          </p:cNvPr>
          <p:cNvGrpSpPr/>
          <p:nvPr/>
        </p:nvGrpSpPr>
        <p:grpSpPr>
          <a:xfrm>
            <a:off x="1459228" y="1687294"/>
            <a:ext cx="8136248" cy="4300420"/>
            <a:chOff x="1459228" y="1687294"/>
            <a:chExt cx="8136248" cy="4300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9371B-ACDB-483F-A9D4-58C2698B4ADE}"/>
                </a:ext>
              </a:extLst>
            </p:cNvPr>
            <p:cNvSpPr txBox="1"/>
            <p:nvPr/>
          </p:nvSpPr>
          <p:spPr>
            <a:xfrm>
              <a:off x="3747769" y="1695450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1CC66-EEBC-4994-84D4-27B20C2CD9D1}"/>
                </a:ext>
              </a:extLst>
            </p:cNvPr>
            <p:cNvSpPr txBox="1"/>
            <p:nvPr/>
          </p:nvSpPr>
          <p:spPr>
            <a:xfrm>
              <a:off x="6059486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369A4-0FDA-41E1-B79A-E0DDE5460CD1}"/>
                </a:ext>
              </a:extLst>
            </p:cNvPr>
            <p:cNvSpPr txBox="1"/>
            <p:nvPr/>
          </p:nvSpPr>
          <p:spPr>
            <a:xfrm>
              <a:off x="8371203" y="1687294"/>
              <a:ext cx="1214755" cy="33855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3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3CAD63-CB61-4364-8ABD-D9C3D4065264}"/>
                </a:ext>
              </a:extLst>
            </p:cNvPr>
            <p:cNvGrpSpPr/>
            <p:nvPr/>
          </p:nvGrpSpPr>
          <p:grpSpPr>
            <a:xfrm>
              <a:off x="1459228" y="2945130"/>
              <a:ext cx="8136248" cy="3042584"/>
              <a:chOff x="1459228" y="2945130"/>
              <a:chExt cx="8136248" cy="304258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B37498-E49E-4495-9B74-9600B905A07E}"/>
                  </a:ext>
                </a:extLst>
              </p:cNvPr>
              <p:cNvSpPr txBox="1"/>
              <p:nvPr/>
            </p:nvSpPr>
            <p:spPr>
              <a:xfrm>
                <a:off x="1459230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4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E03C6-5D54-46FA-A70C-B507C42934DC}"/>
                  </a:ext>
                </a:extLst>
              </p:cNvPr>
              <p:cNvSpPr txBox="1"/>
              <p:nvPr/>
            </p:nvSpPr>
            <p:spPr>
              <a:xfrm>
                <a:off x="3747769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05AF27-D47C-4865-BD2B-D9F74074F1A4}"/>
                  </a:ext>
                </a:extLst>
              </p:cNvPr>
              <p:cNvSpPr txBox="1"/>
              <p:nvPr/>
            </p:nvSpPr>
            <p:spPr>
              <a:xfrm>
                <a:off x="6064245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6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4C7C3-F8CF-4AA4-B2C2-68765FEAFC00}"/>
                  </a:ext>
                </a:extLst>
              </p:cNvPr>
              <p:cNvSpPr txBox="1"/>
              <p:nvPr/>
            </p:nvSpPr>
            <p:spPr>
              <a:xfrm>
                <a:off x="8380721" y="294513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7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5C57F0-96B6-477C-B135-C3DA4187B55E}"/>
                  </a:ext>
                </a:extLst>
              </p:cNvPr>
              <p:cNvSpPr txBox="1"/>
              <p:nvPr/>
            </p:nvSpPr>
            <p:spPr>
              <a:xfrm>
                <a:off x="1459229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152C9-909A-4CA8-9D70-324F65C70291}"/>
                  </a:ext>
                </a:extLst>
              </p:cNvPr>
              <p:cNvSpPr txBox="1"/>
              <p:nvPr/>
            </p:nvSpPr>
            <p:spPr>
              <a:xfrm>
                <a:off x="3747768" y="4297145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66C6E9-2692-4A7A-8F5D-A207F2F8DDAD}"/>
                  </a:ext>
                </a:extLst>
              </p:cNvPr>
              <p:cNvSpPr txBox="1"/>
              <p:nvPr/>
            </p:nvSpPr>
            <p:spPr>
              <a:xfrm>
                <a:off x="6059486" y="4297145"/>
                <a:ext cx="1519874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B3655-4E1D-47EB-8E01-D7574A1DB419}"/>
                  </a:ext>
                </a:extLst>
              </p:cNvPr>
              <p:cNvSpPr txBox="1"/>
              <p:nvPr/>
            </p:nvSpPr>
            <p:spPr>
              <a:xfrm>
                <a:off x="8380721" y="4272647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8D1158-152C-4784-9249-C2F69A2B5B53}"/>
                  </a:ext>
                </a:extLst>
              </p:cNvPr>
              <p:cNvSpPr txBox="1"/>
              <p:nvPr/>
            </p:nvSpPr>
            <p:spPr>
              <a:xfrm>
                <a:off x="145922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05B4B6-1903-422A-8B3A-0C5E9B7D0979}"/>
                  </a:ext>
                </a:extLst>
              </p:cNvPr>
              <p:cNvSpPr txBox="1"/>
              <p:nvPr/>
            </p:nvSpPr>
            <p:spPr>
              <a:xfrm>
                <a:off x="3747768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C13E4-27EE-442A-BF30-D5099081FA02}"/>
                  </a:ext>
                </a:extLst>
              </p:cNvPr>
              <p:cNvSpPr txBox="1"/>
              <p:nvPr/>
            </p:nvSpPr>
            <p:spPr>
              <a:xfrm>
                <a:off x="6096000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B38B2B-2871-4A81-A16E-67FA23CA5BAE}"/>
                  </a:ext>
                </a:extLst>
              </p:cNvPr>
              <p:cNvSpPr txBox="1"/>
              <p:nvPr/>
            </p:nvSpPr>
            <p:spPr>
              <a:xfrm>
                <a:off x="8371202" y="5649160"/>
                <a:ext cx="1214755" cy="338554"/>
              </a:xfrm>
              <a:prstGeom prst="rect">
                <a:avLst/>
              </a:prstGeom>
              <a:solidFill>
                <a:schemeClr val="tx1"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Player 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5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863</Words>
  <Application>Microsoft Office PowerPoint</Application>
  <PresentationFormat>Widescreen</PresentationFormat>
  <Paragraphs>353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Mafia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Kohrt-Student</dc:creator>
  <cp:lastModifiedBy>Ethan Kohrt-Student</cp:lastModifiedBy>
  <cp:revision>23</cp:revision>
  <dcterms:created xsi:type="dcterms:W3CDTF">2020-10-07T20:09:11Z</dcterms:created>
  <dcterms:modified xsi:type="dcterms:W3CDTF">2020-10-12T22:38:24Z</dcterms:modified>
</cp:coreProperties>
</file>