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sldIdLst>
    <p:sldId id="256" r:id="rId2"/>
    <p:sldId id="258" r:id="rId3"/>
    <p:sldId id="259" r:id="rId4"/>
    <p:sldId id="260" r:id="rId5"/>
    <p:sldId id="262" r:id="rId6"/>
    <p:sldId id="268" r:id="rId7"/>
    <p:sldId id="266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6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3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2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1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652CCF-A0CA-8346-9795-2FEE355CE58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3456C2-0B97-544B-B155-1F5CFE6A8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ingtogive.org/file/4930" TargetMode="External"/><Relationship Id="rId2" Type="http://schemas.openxmlformats.org/officeDocument/2006/relationships/hyperlink" Target="https://twitter.com/jackboxgames/status/1067481418576596993/photo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qualtrics.com/" TargetMode="External"/><Relationship Id="rId4" Type="http://schemas.openxmlformats.org/officeDocument/2006/relationships/hyperlink" Target="https://veryutils.com/snake-classic-python-game-tem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1810543.1810550" TargetMode="External"/><Relationship Id="rId2" Type="http://schemas.openxmlformats.org/officeDocument/2006/relationships/hyperlink" Target="https://doi.org/10.1145/1240624.12407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1228175.12282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4654-1C41-4E46-8D27-CA03B9989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Zoom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5F9FD-8745-204D-9295-B62C281B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Embrace the Chaos</a:t>
            </a:r>
          </a:p>
          <a:p>
            <a:r>
              <a:rPr lang="en-US" dirty="0"/>
              <a:t>Sarah Johnson, Ethan Kohrt, Jake LaMotte, Boone Tison</a:t>
            </a:r>
          </a:p>
        </p:txBody>
      </p:sp>
    </p:spTree>
    <p:extLst>
      <p:ext uri="{BB962C8B-B14F-4D97-AF65-F5344CB8AC3E}">
        <p14:creationId xmlns:p14="http://schemas.microsoft.com/office/powerpoint/2010/main" val="74122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EB8-085E-9941-AD7F-392F26B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29"/>
            <a:ext cx="7729728" cy="1188720"/>
          </a:xfrm>
        </p:spPr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7EA-3CA1-D045-BE51-662646EE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6" y="1961152"/>
            <a:ext cx="10606090" cy="46177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hlinkClick r:id="rId2"/>
              </a:rPr>
              <a:t>https://twitter.com/jackboxgames/status/1067481418576596993/photo/1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hlinkClick r:id="rId3"/>
              </a:rPr>
              <a:t>https://www.learningtogive.org/file/4930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hlinkClick r:id="rId4"/>
              </a:rPr>
              <a:t>https://veryutils.com/snake-classic-python-game-template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>
                <a:hlinkClick r:id="rId5"/>
              </a:rPr>
              <a:t>https://www.qualtrics.com/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40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EB8-085E-9941-AD7F-392F26B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29"/>
            <a:ext cx="7729728" cy="11887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7EA-3CA1-D045-BE51-662646EE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6" y="1961152"/>
            <a:ext cx="10606090" cy="3750880"/>
          </a:xfrm>
        </p:spPr>
        <p:txBody>
          <a:bodyPr>
            <a:normAutofit/>
          </a:bodyPr>
          <a:lstStyle/>
          <a:p>
            <a:r>
              <a:rPr lang="en-US" sz="2400" dirty="0"/>
              <a:t>Research Question: Is there an untapped area for gaming in videoconferencing software?</a:t>
            </a:r>
          </a:p>
          <a:p>
            <a:r>
              <a:rPr lang="en-US" sz="2400" dirty="0"/>
              <a:t>Motivation: Connect people in new and different ways</a:t>
            </a:r>
          </a:p>
          <a:p>
            <a:r>
              <a:rPr lang="en-US" sz="2400" dirty="0"/>
              <a:t>Main Claim</a:t>
            </a:r>
          </a:p>
          <a:p>
            <a:pPr lvl="1"/>
            <a:r>
              <a:rPr lang="en-US" sz="2000" dirty="0"/>
              <a:t>There is a market for games on videoconferencing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F572-3223-4545-A24A-B77FB9EE40F8}"/>
              </a:ext>
            </a:extLst>
          </p:cNvPr>
          <p:cNvSpPr txBox="1"/>
          <p:nvPr/>
        </p:nvSpPr>
        <p:spPr>
          <a:xfrm>
            <a:off x="782346" y="5971035"/>
            <a:ext cx="1060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Boone</a:t>
            </a:r>
          </a:p>
        </p:txBody>
      </p:sp>
    </p:spTree>
    <p:extLst>
      <p:ext uri="{BB962C8B-B14F-4D97-AF65-F5344CB8AC3E}">
        <p14:creationId xmlns:p14="http://schemas.microsoft.com/office/powerpoint/2010/main" val="188156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EB8-085E-9941-AD7F-392F26B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29"/>
            <a:ext cx="7729728" cy="118872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7EA-3CA1-D045-BE51-662646EE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6" y="1961152"/>
            <a:ext cx="10606090" cy="4274548"/>
          </a:xfrm>
        </p:spPr>
        <p:txBody>
          <a:bodyPr/>
          <a:lstStyle/>
          <a:p>
            <a:r>
              <a:rPr lang="en-US" sz="2000" dirty="0"/>
              <a:t>Literature Review</a:t>
            </a:r>
          </a:p>
          <a:p>
            <a:pPr lvl="1"/>
            <a:r>
              <a:rPr lang="en-US" sz="1800" dirty="0"/>
              <a:t>2007 study, “Mafia” over videoconferencing software had similar levels of enjoyment as in-person play (</a:t>
            </a:r>
            <a:r>
              <a:rPr lang="en-US" sz="1800" dirty="0" err="1"/>
              <a:t>Batcheller</a:t>
            </a:r>
            <a:r>
              <a:rPr lang="en-US" sz="1800" dirty="0"/>
              <a:t>, 2007).</a:t>
            </a:r>
          </a:p>
          <a:p>
            <a:pPr lvl="1"/>
            <a:r>
              <a:rPr lang="en-US" sz="1800" dirty="0"/>
              <a:t>Three-player pong, leveraged separation of players for experience (Mueller, 2006).</a:t>
            </a:r>
          </a:p>
          <a:p>
            <a:pPr lvl="1"/>
            <a:r>
              <a:rPr lang="en-US" sz="1800" dirty="0"/>
              <a:t>Long-distance family connections using videoconferencing software, software suggestions for playing with children (</a:t>
            </a:r>
            <a:r>
              <a:rPr lang="en-US" sz="1800" dirty="0" err="1"/>
              <a:t>Follmer</a:t>
            </a:r>
            <a:r>
              <a:rPr lang="en-US" sz="1800" dirty="0"/>
              <a:t>, 2010).</a:t>
            </a:r>
          </a:p>
          <a:p>
            <a:r>
              <a:rPr lang="en-US" sz="2000" dirty="0"/>
              <a:t>Competitive Analysis</a:t>
            </a:r>
          </a:p>
          <a:p>
            <a:pPr lvl="1"/>
            <a:r>
              <a:rPr lang="en-US" sz="1800" dirty="0"/>
              <a:t>“</a:t>
            </a:r>
            <a:r>
              <a:rPr lang="en-US" sz="1800" dirty="0" err="1"/>
              <a:t>Caribu</a:t>
            </a:r>
            <a:r>
              <a:rPr lang="en-US" sz="1800" dirty="0"/>
              <a:t>” app – games or storybooks with children over a video call</a:t>
            </a:r>
          </a:p>
          <a:p>
            <a:pPr lvl="1"/>
            <a:r>
              <a:rPr lang="en-US" sz="1800" dirty="0"/>
              <a:t>Games played via videoconferencing with minor adjustments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F572-3223-4545-A24A-B77FB9EE40F8}"/>
              </a:ext>
            </a:extLst>
          </p:cNvPr>
          <p:cNvSpPr txBox="1"/>
          <p:nvPr/>
        </p:nvSpPr>
        <p:spPr>
          <a:xfrm>
            <a:off x="782346" y="5372100"/>
            <a:ext cx="10606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Ethan									Image Source: [1]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ADE2-A5B9-204A-A988-EC6EBCEB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0" y="4063999"/>
            <a:ext cx="2743200" cy="25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EB8-085E-9941-AD7F-392F26B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29"/>
            <a:ext cx="7729728" cy="1188720"/>
          </a:xfrm>
        </p:spPr>
        <p:txBody>
          <a:bodyPr/>
          <a:lstStyle/>
          <a:p>
            <a:r>
              <a:rPr lang="en-US" dirty="0"/>
              <a:t>Methods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7EA-3CA1-D045-BE51-662646EE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6" y="1961152"/>
            <a:ext cx="10606090" cy="3750880"/>
          </a:xfrm>
        </p:spPr>
        <p:txBody>
          <a:bodyPr>
            <a:normAutofit/>
          </a:bodyPr>
          <a:lstStyle/>
          <a:p>
            <a:r>
              <a:rPr lang="en-US" sz="2400" dirty="0"/>
              <a:t>Qualtrics survey of 14 questions</a:t>
            </a:r>
          </a:p>
          <a:p>
            <a:pPr lvl="1"/>
            <a:r>
              <a:rPr lang="en-US" sz="2000" dirty="0"/>
              <a:t>College students and faculty</a:t>
            </a:r>
          </a:p>
          <a:p>
            <a:pPr lvl="1"/>
            <a:r>
              <a:rPr lang="en-US" sz="2000" dirty="0"/>
              <a:t>26 responses</a:t>
            </a:r>
          </a:p>
          <a:p>
            <a:r>
              <a:rPr lang="en-US" sz="2400" dirty="0"/>
              <a:t>Semi-structured interviews</a:t>
            </a:r>
          </a:p>
          <a:p>
            <a:pPr lvl="1"/>
            <a:r>
              <a:rPr lang="en-US" sz="2000" dirty="0"/>
              <a:t>Three participants</a:t>
            </a:r>
          </a:p>
          <a:p>
            <a:pPr lvl="1"/>
            <a:r>
              <a:rPr lang="en-US" sz="2000" dirty="0"/>
              <a:t>Diverse ideas from survey</a:t>
            </a:r>
          </a:p>
          <a:p>
            <a:pPr lvl="1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F572-3223-4545-A24A-B77FB9EE40F8}"/>
              </a:ext>
            </a:extLst>
          </p:cNvPr>
          <p:cNvSpPr txBox="1"/>
          <p:nvPr/>
        </p:nvSpPr>
        <p:spPr>
          <a:xfrm>
            <a:off x="782346" y="5971035"/>
            <a:ext cx="1060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Jake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62C25-D694-C748-9853-2480D46D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2464992"/>
            <a:ext cx="4800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D34462-FE67-4342-8D20-EB36BE9A471F}"/>
              </a:ext>
            </a:extLst>
          </p:cNvPr>
          <p:cNvSpPr txBox="1"/>
          <p:nvPr/>
        </p:nvSpPr>
        <p:spPr>
          <a:xfrm>
            <a:off x="10363200" y="394170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Source: [4]</a:t>
            </a:r>
          </a:p>
        </p:txBody>
      </p:sp>
    </p:spTree>
    <p:extLst>
      <p:ext uri="{BB962C8B-B14F-4D97-AF65-F5344CB8AC3E}">
        <p14:creationId xmlns:p14="http://schemas.microsoft.com/office/powerpoint/2010/main" val="312777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EB8-085E-9941-AD7F-392F26B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29"/>
            <a:ext cx="7729728" cy="1188720"/>
          </a:xfrm>
        </p:spPr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7EA-3CA1-D045-BE51-662646EE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6" y="1961152"/>
            <a:ext cx="5161254" cy="3750880"/>
          </a:xfrm>
        </p:spPr>
        <p:txBody>
          <a:bodyPr>
            <a:normAutofit/>
          </a:bodyPr>
          <a:lstStyle/>
          <a:p>
            <a:r>
              <a:rPr lang="en-US" sz="2000" dirty="0"/>
              <a:t>Interested in videoconferencing games: (84.6%)</a:t>
            </a:r>
          </a:p>
          <a:p>
            <a:pPr lvl="1"/>
            <a:r>
              <a:rPr lang="en-US" sz="1800" dirty="0"/>
              <a:t>Most popular contexts were “socializing with friends,” “virtual events,” and “school”</a:t>
            </a:r>
          </a:p>
          <a:p>
            <a:r>
              <a:rPr lang="en-US" sz="2000" dirty="0"/>
              <a:t>Duration of games: 2-3 minutes (66.7%), 30 second turn-based (23.8%)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F572-3223-4545-A24A-B77FB9EE40F8}"/>
              </a:ext>
            </a:extLst>
          </p:cNvPr>
          <p:cNvSpPr txBox="1"/>
          <p:nvPr/>
        </p:nvSpPr>
        <p:spPr>
          <a:xfrm>
            <a:off x="782346" y="5971035"/>
            <a:ext cx="1060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Boone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85F0A-D391-0140-BA4A-F59C8A46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961153"/>
            <a:ext cx="5658517" cy="3080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5E2A3-4C0F-A844-9402-F0DA9D363A4A}"/>
              </a:ext>
            </a:extLst>
          </p:cNvPr>
          <p:cNvSpPr txBox="1"/>
          <p:nvPr/>
        </p:nvSpPr>
        <p:spPr>
          <a:xfrm>
            <a:off x="5943600" y="5295900"/>
            <a:ext cx="565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used software: Zoom (53.8%), FaceTime (34.6%)</a:t>
            </a:r>
          </a:p>
          <a:p>
            <a:r>
              <a:rPr lang="en-US" dirty="0"/>
              <a:t>Image Source: [4]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EB8-085E-9941-AD7F-392F26B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29"/>
            <a:ext cx="7729728" cy="1188720"/>
          </a:xfrm>
        </p:spPr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7EA-3CA1-D045-BE51-662646EE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6" y="1961152"/>
            <a:ext cx="4500854" cy="3750880"/>
          </a:xfrm>
        </p:spPr>
        <p:txBody>
          <a:bodyPr>
            <a:normAutofit/>
          </a:bodyPr>
          <a:lstStyle/>
          <a:p>
            <a:r>
              <a:rPr lang="en-US" sz="2000" dirty="0"/>
              <a:t>Size of games: 3+ people (66.7%)</a:t>
            </a:r>
          </a:p>
          <a:p>
            <a:r>
              <a:rPr lang="en-US" sz="2000" dirty="0"/>
              <a:t>Only 4 people had played games over video call</a:t>
            </a:r>
          </a:p>
          <a:p>
            <a:pPr lvl="1"/>
            <a:r>
              <a:rPr lang="en-US" sz="1800" dirty="0"/>
              <a:t>Rated experience on a scale of 1-5, average was 2.5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F572-3223-4545-A24A-B77FB9EE40F8}"/>
              </a:ext>
            </a:extLst>
          </p:cNvPr>
          <p:cNvSpPr txBox="1"/>
          <p:nvPr/>
        </p:nvSpPr>
        <p:spPr>
          <a:xfrm>
            <a:off x="782346" y="5971035"/>
            <a:ext cx="1060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Boone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05BF3-A44B-7746-A7DC-5816F9F8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1961151"/>
            <a:ext cx="6460708" cy="3014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8EBDF3-F741-124C-A909-3BB6BD97CD99}"/>
              </a:ext>
            </a:extLst>
          </p:cNvPr>
          <p:cNvSpPr txBox="1"/>
          <p:nvPr/>
        </p:nvSpPr>
        <p:spPr>
          <a:xfrm>
            <a:off x="5283200" y="5093871"/>
            <a:ext cx="5658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Multitasking during calls: Less than 25% (46.1%), More than 25% (53.9%)</a:t>
            </a:r>
          </a:p>
          <a:p>
            <a:r>
              <a:rPr lang="en-US" dirty="0"/>
              <a:t>Image Source: [4]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4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EB8-085E-9941-AD7F-392F26B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29"/>
            <a:ext cx="7729728" cy="1188720"/>
          </a:xfrm>
        </p:spPr>
        <p:txBody>
          <a:bodyPr/>
          <a:lstStyle/>
          <a:p>
            <a:r>
              <a:rPr lang="en-US" dirty="0"/>
              <a:t>Interview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7EA-3CA1-D045-BE51-662646EE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6" y="1961152"/>
            <a:ext cx="10606090" cy="3750880"/>
          </a:xfrm>
        </p:spPr>
        <p:txBody>
          <a:bodyPr>
            <a:normAutofit/>
          </a:bodyPr>
          <a:lstStyle/>
          <a:p>
            <a:r>
              <a:rPr lang="en-US" sz="2000" dirty="0"/>
              <a:t>Ideal group size of 3-5 people</a:t>
            </a:r>
          </a:p>
          <a:p>
            <a:r>
              <a:rPr lang="en-US" sz="2000" dirty="0"/>
              <a:t>Ideal duration is short, around 5 minutes</a:t>
            </a:r>
          </a:p>
          <a:p>
            <a:r>
              <a:rPr lang="en-US" sz="2000" dirty="0"/>
              <a:t>Generally bored during meetings</a:t>
            </a:r>
          </a:p>
          <a:p>
            <a:r>
              <a:rPr lang="en-US" sz="2000" dirty="0"/>
              <a:t>Looked elsewhere for entertainment, such as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F572-3223-4545-A24A-B77FB9EE40F8}"/>
              </a:ext>
            </a:extLst>
          </p:cNvPr>
          <p:cNvSpPr txBox="1"/>
          <p:nvPr/>
        </p:nvSpPr>
        <p:spPr>
          <a:xfrm>
            <a:off x="782346" y="5971035"/>
            <a:ext cx="1060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Sarah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B6EE4-7AB7-B548-B71B-D85AF752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46" y="3654631"/>
            <a:ext cx="2595854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03587-5E7B-AB46-B8BA-4366ABB4EEEF}"/>
              </a:ext>
            </a:extLst>
          </p:cNvPr>
          <p:cNvSpPr txBox="1"/>
          <p:nvPr/>
        </p:nvSpPr>
        <p:spPr>
          <a:xfrm>
            <a:off x="2484146" y="50927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Source: [2]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4D2C76-31F6-9943-BA95-5F17384B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334" y="1545536"/>
            <a:ext cx="4355102" cy="4355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0A3B02-5DE3-DD42-B8A4-E36EEBBA5E79}"/>
              </a:ext>
            </a:extLst>
          </p:cNvPr>
          <p:cNvSpPr txBox="1"/>
          <p:nvPr/>
        </p:nvSpPr>
        <p:spPr>
          <a:xfrm>
            <a:off x="9960864" y="555814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Source: [3]</a:t>
            </a:r>
          </a:p>
        </p:txBody>
      </p:sp>
    </p:spTree>
    <p:extLst>
      <p:ext uri="{BB962C8B-B14F-4D97-AF65-F5344CB8AC3E}">
        <p14:creationId xmlns:p14="http://schemas.microsoft.com/office/powerpoint/2010/main" val="388768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EB8-085E-9941-AD7F-392F26B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29"/>
            <a:ext cx="7729728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7EA-3CA1-D045-BE51-662646EE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6" y="1961152"/>
            <a:ext cx="10606090" cy="3750880"/>
          </a:xfrm>
        </p:spPr>
        <p:txBody>
          <a:bodyPr>
            <a:normAutofit/>
          </a:bodyPr>
          <a:lstStyle/>
          <a:p>
            <a:r>
              <a:rPr lang="en-US" sz="2400" dirty="0"/>
              <a:t>Zoom is the most popular platform, while also seen as boring.</a:t>
            </a:r>
          </a:p>
          <a:p>
            <a:r>
              <a:rPr lang="en-US" sz="2400" dirty="0"/>
              <a:t>People want short games with medium (5-10) group sizes</a:t>
            </a:r>
          </a:p>
          <a:p>
            <a:r>
              <a:rPr lang="en-US" sz="2400" dirty="0"/>
              <a:t>Untapped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F572-3223-4545-A24A-B77FB9EE40F8}"/>
              </a:ext>
            </a:extLst>
          </p:cNvPr>
          <p:cNvSpPr txBox="1"/>
          <p:nvPr/>
        </p:nvSpPr>
        <p:spPr>
          <a:xfrm>
            <a:off x="782346" y="5971035"/>
            <a:ext cx="1060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Ethan</a:t>
            </a:r>
          </a:p>
        </p:txBody>
      </p:sp>
    </p:spTree>
    <p:extLst>
      <p:ext uri="{BB962C8B-B14F-4D97-AF65-F5344CB8AC3E}">
        <p14:creationId xmlns:p14="http://schemas.microsoft.com/office/powerpoint/2010/main" val="342990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5EB8-085E-9941-AD7F-392F26B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3429"/>
            <a:ext cx="7729728" cy="1188720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7EA-3CA1-D045-BE51-662646EE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46" y="1961152"/>
            <a:ext cx="10606090" cy="4617778"/>
          </a:xfrm>
        </p:spPr>
        <p:txBody>
          <a:bodyPr/>
          <a:lstStyle/>
          <a:p>
            <a:r>
              <a:rPr lang="en-US" dirty="0" err="1"/>
              <a:t>Batcheller</a:t>
            </a:r>
            <a:r>
              <a:rPr lang="en-US" dirty="0"/>
              <a:t>, Archer L., Brian </a:t>
            </a:r>
            <a:r>
              <a:rPr lang="en-US" dirty="0" err="1"/>
              <a:t>Hilligoss</a:t>
            </a:r>
            <a:r>
              <a:rPr lang="en-US" dirty="0"/>
              <a:t>, Kevin Nam, Emilee Rader, Marta Rey-</a:t>
            </a:r>
            <a:r>
              <a:rPr lang="en-US" dirty="0" err="1"/>
              <a:t>Babarro</a:t>
            </a:r>
            <a:r>
              <a:rPr lang="en-US" dirty="0"/>
              <a:t>, and </a:t>
            </a:r>
            <a:r>
              <a:rPr lang="en-US" dirty="0" err="1"/>
              <a:t>Xiaomu</a:t>
            </a:r>
            <a:r>
              <a:rPr lang="en-US" dirty="0"/>
              <a:t> Zhou. “Testing the Technology: Playing Games with Video Conferencing.” In Proceedings of the SIGCHI Conference on Human Factors in Computing Systems - CHI ’07. ACM Press, 2007. </a:t>
            </a:r>
            <a:r>
              <a:rPr lang="en-US" u="sng" dirty="0">
                <a:hlinkClick r:id="rId2"/>
              </a:rPr>
              <a:t>https://doi.org/10.1145/1240624.1240751</a:t>
            </a:r>
            <a:r>
              <a:rPr lang="en-US" dirty="0"/>
              <a:t>.</a:t>
            </a:r>
          </a:p>
          <a:p>
            <a:r>
              <a:rPr lang="en-US" dirty="0" err="1"/>
              <a:t>Follmer</a:t>
            </a:r>
            <a:r>
              <a:rPr lang="en-US" dirty="0"/>
              <a:t>, Sean, Hayes Raffle, Janet Go, Rafael </a:t>
            </a:r>
            <a:r>
              <a:rPr lang="en-US" dirty="0" err="1"/>
              <a:t>Ballagas</a:t>
            </a:r>
            <a:r>
              <a:rPr lang="en-US" dirty="0"/>
              <a:t>, and Hiroshi Ishii. “Video Play.” In Proceedings of the 9th International Conference on Interaction Design and Children - IDC ’10. ACM Press, 2010. </a:t>
            </a:r>
            <a:r>
              <a:rPr lang="en-US" u="sng" dirty="0">
                <a:hlinkClick r:id="rId3"/>
              </a:rPr>
              <a:t>https://doi.org/10.1145/1810543.1810550</a:t>
            </a:r>
            <a:r>
              <a:rPr lang="en-US" dirty="0"/>
              <a:t>.</a:t>
            </a:r>
          </a:p>
          <a:p>
            <a:r>
              <a:rPr lang="en-US" dirty="0"/>
              <a:t>Mueller, Florian “Floyd,” and Martin Gibbs. “A Table Tennis Game for Three Players.” In Proceedings of the 20th Conference of the Computer-Human Interaction Special Interest Group (CHISIG) of Australia on Computer-Human Interaction: Design: Activities, Artefacts and Environments - OZCHI ’06. ACM Press, 2006. </a:t>
            </a:r>
            <a:r>
              <a:rPr lang="en-US" u="sng" dirty="0">
                <a:hlinkClick r:id="rId4"/>
              </a:rPr>
              <a:t>https://doi.org/10.1145/1228175.1228234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896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{E18A5DEB-670A-FC4F-84FE-5D64DDA192B6}tf10001120</Template>
  <TotalTime>1303</TotalTime>
  <Words>592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Zoom Games</vt:lpstr>
      <vt:lpstr>introduction</vt:lpstr>
      <vt:lpstr>Background</vt:lpstr>
      <vt:lpstr>Methods / Analysis</vt:lpstr>
      <vt:lpstr>Survey Results</vt:lpstr>
      <vt:lpstr>Survey Results</vt:lpstr>
      <vt:lpstr>Interview Results</vt:lpstr>
      <vt:lpstr>Conclusion</vt:lpstr>
      <vt:lpstr>Bibliography</vt:lpstr>
      <vt:lpstr>Images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Zoom Games</dc:title>
  <dc:creator>Ben Tison</dc:creator>
  <cp:lastModifiedBy>Ben Tison</cp:lastModifiedBy>
  <cp:revision>14</cp:revision>
  <dcterms:created xsi:type="dcterms:W3CDTF">2020-09-29T03:27:35Z</dcterms:created>
  <dcterms:modified xsi:type="dcterms:W3CDTF">2020-09-30T19:47:53Z</dcterms:modified>
</cp:coreProperties>
</file>