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4" r:id="rId10"/>
    <p:sldId id="267" r:id="rId11"/>
    <p:sldId id="268" r:id="rId12"/>
    <p:sldId id="270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899"/>
    <a:srgbClr val="273948"/>
    <a:srgbClr val="2DC8FF"/>
    <a:srgbClr val="91ADC9"/>
    <a:srgbClr val="1AAEA6"/>
    <a:srgbClr val="F13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7E706-3D9F-43AB-B0BC-B957DD9AC43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1D9A66B-3DA7-4F31-88CC-B51269416E06}">
      <dgm:prSet phldrT="[Text]"/>
      <dgm:spPr/>
      <dgm:t>
        <a:bodyPr/>
        <a:lstStyle/>
        <a:p>
          <a:endParaRPr lang="en-US" dirty="0"/>
        </a:p>
      </dgm:t>
    </dgm:pt>
    <dgm:pt modelId="{92317BB9-75CA-4EBF-AEE0-E050ACB2F782}" type="sibTrans" cxnId="{5D150295-B17A-49A5-A07E-83E297D786F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  <dgm:t>
        <a:bodyPr/>
        <a:lstStyle/>
        <a:p>
          <a:endParaRPr lang="en-US"/>
        </a:p>
      </dgm:t>
    </dgm:pt>
    <dgm:pt modelId="{876BB8C7-4C9B-4B72-BFCA-DF27963723EF}" type="parTrans" cxnId="{5D150295-B17A-49A5-A07E-83E297D786F5}">
      <dgm:prSet/>
      <dgm:spPr/>
      <dgm:t>
        <a:bodyPr/>
        <a:lstStyle/>
        <a:p>
          <a:endParaRPr lang="en-US"/>
        </a:p>
      </dgm:t>
    </dgm:pt>
    <dgm:pt modelId="{C2819774-81AD-4675-BC99-F531D8E9EB07}" type="pres">
      <dgm:prSet presAssocID="{BF07E706-3D9F-43AB-B0BC-B957DD9AC430}" presName="Name0" presStyleCnt="0">
        <dgm:presLayoutVars>
          <dgm:chMax val="7"/>
          <dgm:chPref val="7"/>
          <dgm:dir/>
        </dgm:presLayoutVars>
      </dgm:prSet>
      <dgm:spPr/>
    </dgm:pt>
    <dgm:pt modelId="{19EDC339-CF8D-4847-AA34-A7CDFA5FEB8B}" type="pres">
      <dgm:prSet presAssocID="{BF07E706-3D9F-43AB-B0BC-B957DD9AC430}" presName="Name1" presStyleCnt="0"/>
      <dgm:spPr/>
    </dgm:pt>
    <dgm:pt modelId="{AC1B8C80-88A4-45D4-B97A-287FFF83AEC7}" type="pres">
      <dgm:prSet presAssocID="{92317BB9-75CA-4EBF-AEE0-E050ACB2F782}" presName="picture_1" presStyleCnt="0"/>
      <dgm:spPr/>
    </dgm:pt>
    <dgm:pt modelId="{6A28B868-CC62-4CC1-BA2C-7EB6D317ACEE}" type="pres">
      <dgm:prSet presAssocID="{92317BB9-75CA-4EBF-AEE0-E050ACB2F782}" presName="pictureRepeatNode" presStyleLbl="alignImgPlace1" presStyleIdx="0" presStyleCnt="1" custLinFactNeighborX="30646" custLinFactNeighborY="-6730"/>
      <dgm:spPr/>
      <dgm:t>
        <a:bodyPr/>
        <a:lstStyle/>
        <a:p>
          <a:endParaRPr lang="en-US"/>
        </a:p>
      </dgm:t>
    </dgm:pt>
    <dgm:pt modelId="{1092E465-DE2D-4DEF-9180-33D3333FC951}" type="pres">
      <dgm:prSet presAssocID="{61D9A66B-3DA7-4F31-88CC-B51269416E06}" presName="text_1" presStyleLbl="node1" presStyleIdx="0" presStyleCnt="0" custLinFactY="54084" custLinFactNeighborX="-1249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D4B810-6679-490B-8AC1-D103CAD3AE03}" type="presOf" srcId="{92317BB9-75CA-4EBF-AEE0-E050ACB2F782}" destId="{6A28B868-CC62-4CC1-BA2C-7EB6D317ACEE}" srcOrd="0" destOrd="0" presId="urn:microsoft.com/office/officeart/2008/layout/CircularPictureCallout"/>
    <dgm:cxn modelId="{0B0F7847-6A7B-4742-ACA9-0671C58BCC90}" type="presOf" srcId="{BF07E706-3D9F-43AB-B0BC-B957DD9AC430}" destId="{C2819774-81AD-4675-BC99-F531D8E9EB07}" srcOrd="0" destOrd="0" presId="urn:microsoft.com/office/officeart/2008/layout/CircularPictureCallout"/>
    <dgm:cxn modelId="{5D150295-B17A-49A5-A07E-83E297D786F5}" srcId="{BF07E706-3D9F-43AB-B0BC-B957DD9AC430}" destId="{61D9A66B-3DA7-4F31-88CC-B51269416E06}" srcOrd="0" destOrd="0" parTransId="{876BB8C7-4C9B-4B72-BFCA-DF27963723EF}" sibTransId="{92317BB9-75CA-4EBF-AEE0-E050ACB2F782}"/>
    <dgm:cxn modelId="{B59C1C57-8ADD-4393-96A2-3DF5247A00BA}" type="presOf" srcId="{61D9A66B-3DA7-4F31-88CC-B51269416E06}" destId="{1092E465-DE2D-4DEF-9180-33D3333FC951}" srcOrd="0" destOrd="0" presId="urn:microsoft.com/office/officeart/2008/layout/CircularPictureCallout"/>
    <dgm:cxn modelId="{628222D4-7F59-4B22-B0B3-01A71BDB3786}" type="presParOf" srcId="{C2819774-81AD-4675-BC99-F531D8E9EB07}" destId="{19EDC339-CF8D-4847-AA34-A7CDFA5FEB8B}" srcOrd="0" destOrd="0" presId="urn:microsoft.com/office/officeart/2008/layout/CircularPictureCallout"/>
    <dgm:cxn modelId="{EAA3FB68-3095-478E-A109-0F0662BE3C11}" type="presParOf" srcId="{19EDC339-CF8D-4847-AA34-A7CDFA5FEB8B}" destId="{AC1B8C80-88A4-45D4-B97A-287FFF83AEC7}" srcOrd="0" destOrd="0" presId="urn:microsoft.com/office/officeart/2008/layout/CircularPictureCallout"/>
    <dgm:cxn modelId="{36629705-CBBB-465E-A926-63E7C35D88C6}" type="presParOf" srcId="{AC1B8C80-88A4-45D4-B97A-287FFF83AEC7}" destId="{6A28B868-CC62-4CC1-BA2C-7EB6D317ACEE}" srcOrd="0" destOrd="0" presId="urn:microsoft.com/office/officeart/2008/layout/CircularPictureCallout"/>
    <dgm:cxn modelId="{464528A8-032B-4478-B60D-B3419E9B90DF}" type="presParOf" srcId="{19EDC339-CF8D-4847-AA34-A7CDFA5FEB8B}" destId="{1092E465-DE2D-4DEF-9180-33D3333FC95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868-CC62-4CC1-BA2C-7EB6D317ACEE}">
      <dsp:nvSpPr>
        <dsp:cNvPr id="0" name=""/>
        <dsp:cNvSpPr/>
      </dsp:nvSpPr>
      <dsp:spPr>
        <a:xfrm>
          <a:off x="4214583" y="144234"/>
          <a:ext cx="5226029" cy="52260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2E465-DE2D-4DEF-9180-33D3333FC951}">
      <dsp:nvSpPr>
        <dsp:cNvPr id="0" name=""/>
        <dsp:cNvSpPr/>
      </dsp:nvSpPr>
      <dsp:spPr>
        <a:xfrm>
          <a:off x="3135818" y="4493332"/>
          <a:ext cx="3344658" cy="17245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135818" y="4493332"/>
        <a:ext cx="3344658" cy="1724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77B26-FED9-4474-BBF3-E525EDB7317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B563-C6D6-4659-B677-88678716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B93-CAD6-49FD-BD88-312FE06DA3B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DC11-9A23-442E-B26B-37300B8A4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B93-CAD6-49FD-BD88-312FE06DA3B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DC11-9A23-442E-B26B-37300B8A4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B93-CAD6-49FD-BD88-312FE06DA3B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DC11-9A23-442E-B26B-37300B8A4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B93-CAD6-49FD-BD88-312FE06DA3B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DC11-9A23-442E-B26B-37300B8A4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0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B93-CAD6-49FD-BD88-312FE06DA3B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DC11-9A23-442E-B26B-37300B8A4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7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B93-CAD6-49FD-BD88-312FE06DA3B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DC11-9A23-442E-B26B-37300B8A4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B93-CAD6-49FD-BD88-312FE06DA3B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DC11-9A23-442E-B26B-37300B8A4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B93-CAD6-49FD-BD88-312FE06DA3B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DC11-9A23-442E-B26B-37300B8A4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B93-CAD6-49FD-BD88-312FE06DA3B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DC11-9A23-442E-B26B-37300B8A4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B93-CAD6-49FD-BD88-312FE06DA3B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DC11-9A23-442E-B26B-37300B8A4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7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B93-CAD6-49FD-BD88-312FE06DA3B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DC11-9A23-442E-B26B-37300B8A4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5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2B93-CAD6-49FD-BD88-312FE06DA3B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DC11-9A23-442E-B26B-37300B8A4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3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/>
          <p:cNvSpPr/>
          <p:nvPr/>
        </p:nvSpPr>
        <p:spPr>
          <a:xfrm>
            <a:off x="2208627" y="-516988"/>
            <a:ext cx="7962314" cy="7765366"/>
          </a:xfrm>
          <a:prstGeom prst="flowChartConnector">
            <a:avLst/>
          </a:prstGeom>
          <a:solidFill>
            <a:srgbClr val="F59899"/>
          </a:solidFill>
          <a:ln>
            <a:solidFill>
              <a:srgbClr val="F59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461846" y="-321787"/>
            <a:ext cx="7484012" cy="7374963"/>
          </a:xfrm>
          <a:prstGeom prst="flowChartConnector">
            <a:avLst/>
          </a:prstGeom>
          <a:solidFill>
            <a:srgbClr val="273948"/>
          </a:solidFill>
          <a:ln>
            <a:solidFill>
              <a:srgbClr val="273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729132" y="-126609"/>
            <a:ext cx="7005711" cy="6984609"/>
          </a:xfrm>
          <a:prstGeom prst="flowChartConnector">
            <a:avLst/>
          </a:prstGeom>
          <a:solidFill>
            <a:srgbClr val="1AAEA6"/>
          </a:solidFill>
          <a:ln>
            <a:solidFill>
              <a:srgbClr val="1A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COMPOUND </a:t>
            </a:r>
            <a:r>
              <a:rPr lang="en-US" sz="60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ENG</a:t>
            </a:r>
            <a:endParaRPr lang="en-US" sz="6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2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rgbClr val="91ADC9"/>
            </a:gs>
            <a:gs pos="0">
              <a:srgbClr val="F59899">
                <a:lumMod val="98000"/>
              </a:srgbClr>
            </a:gs>
            <a:gs pos="100000">
              <a:srgbClr val="2DC8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3367" y="815926"/>
            <a:ext cx="5430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 smtClean="0">
                <a:solidFill>
                  <a:srgbClr val="273948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จุดเด่น</a:t>
            </a:r>
            <a:endParaRPr lang="en-US" sz="7200" b="1" dirty="0">
              <a:solidFill>
                <a:srgbClr val="273948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3420" y="3253154"/>
            <a:ext cx="4248443" cy="1392702"/>
          </a:xfrm>
          <a:prstGeom prst="rect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895457" y="3547993"/>
            <a:ext cx="815926" cy="815926"/>
          </a:xfrm>
          <a:prstGeom prst="flowChartConnector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01" y="3539335"/>
            <a:ext cx="810838" cy="8169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020" y="3249751"/>
            <a:ext cx="4243184" cy="13961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11383" y="3547993"/>
            <a:ext cx="3592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2DC8FF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เล่นง่าย และได้เรียนรู้คำศัพท์ภาษาอังกฤษ</a:t>
            </a:r>
            <a:endParaRPr lang="en-US" sz="2400" b="1" dirty="0">
              <a:solidFill>
                <a:srgbClr val="2DC8FF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7439" y="3732658"/>
            <a:ext cx="352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มีการใช้รูปภาพ และสีสันที่น่าสนใจ</a:t>
            </a:r>
            <a:endParaRPr lang="en-US" sz="2400" b="1" dirty="0">
              <a:solidFill>
                <a:srgbClr val="F5989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72" y="3426283"/>
            <a:ext cx="1028695" cy="10744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72" y="3426283"/>
            <a:ext cx="1028695" cy="10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9899">
                <a:lumMod val="98000"/>
              </a:srgbClr>
            </a:gs>
            <a:gs pos="100000">
              <a:srgbClr val="2DC8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3367" y="815926"/>
            <a:ext cx="5430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b="1" dirty="0" smtClean="0">
                <a:solidFill>
                  <a:srgbClr val="273948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ข้อจำกัด</a:t>
            </a:r>
            <a:endParaRPr lang="en-US" sz="7200" b="1" dirty="0">
              <a:solidFill>
                <a:srgbClr val="273948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3229" y="4645856"/>
            <a:ext cx="4248443" cy="1392702"/>
          </a:xfrm>
          <a:prstGeom prst="rect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975266" y="4930281"/>
            <a:ext cx="815926" cy="815926"/>
          </a:xfrm>
          <a:prstGeom prst="flowChartConnector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60" y="4929272"/>
            <a:ext cx="810838" cy="8169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79" y="4645856"/>
            <a:ext cx="4243184" cy="13961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26864" y="4929272"/>
            <a:ext cx="3521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ไม่มีตัวอักษรกำหนดให้เลือกตอนตอบผู้เล่นต้องพิมพ์คำศัพท์เอง</a:t>
            </a:r>
            <a:endParaRPr lang="en-US" sz="2400" b="1" dirty="0">
              <a:solidFill>
                <a:srgbClr val="F5989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869" y="2438679"/>
            <a:ext cx="4249280" cy="1396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450" y="2728263"/>
            <a:ext cx="810838" cy="8169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18288" y="2905897"/>
            <a:ext cx="386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เมื่อเริ่มเล่นใหม่จะเจอคำศัพท์คำเดิม</a:t>
            </a:r>
            <a:endParaRPr lang="en-US" sz="2400" b="1" dirty="0">
              <a:solidFill>
                <a:srgbClr val="F5989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8784" y="5106906"/>
            <a:ext cx="377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ไม่มีการบันทึกคะแนนสูงสุด</a:t>
            </a:r>
            <a:endParaRPr lang="en-US" sz="2400" b="1" dirty="0">
              <a:solidFill>
                <a:srgbClr val="F5989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1" y="2628699"/>
            <a:ext cx="1028695" cy="10744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3" y="4807563"/>
            <a:ext cx="1028695" cy="10744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31" y="4807563"/>
            <a:ext cx="1028695" cy="10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9298" y="140677"/>
            <a:ext cx="5500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59899"/>
                </a:solidFill>
                <a:latin typeface="VT323" panose="02000609000000000000" pitchFamily="49" charset="0"/>
              </a:rPr>
              <a:t>How To Play</a:t>
            </a:r>
            <a:endParaRPr lang="en-US" sz="5400" dirty="0">
              <a:solidFill>
                <a:srgbClr val="F59899"/>
              </a:solidFill>
              <a:latin typeface="VT323" panose="02000609000000000000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" y="1247289"/>
            <a:ext cx="5809957" cy="30714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75" y="1247289"/>
            <a:ext cx="5974684" cy="30714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4684542"/>
            <a:ext cx="580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ให้นำศัพท์ทั้งสองภาพมาผสมกัน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6055" y="4684541"/>
            <a:ext cx="538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ให้พิมพ์ศัพท์ที่เดา หากถูกจะได้เล่นด่านต่อไป</a:t>
            </a:r>
            <a:endParaRPr lang="en-US" sz="3200" dirty="0">
              <a:solidFill>
                <a:srgbClr val="F5989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782" y="2638102"/>
            <a:ext cx="3788697" cy="1978112"/>
          </a:xfrm>
          <a:prstGeom prst="rect">
            <a:avLst/>
          </a:prstGeom>
          <a:solidFill>
            <a:srgbClr val="F59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8210" y="2750860"/>
            <a:ext cx="3601840" cy="1752595"/>
          </a:xfrm>
          <a:prstGeom prst="rect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94214" y="131551"/>
            <a:ext cx="3197761" cy="1753520"/>
          </a:xfrm>
          <a:prstGeom prst="ellipse">
            <a:avLst/>
          </a:prstGeom>
          <a:solidFill>
            <a:srgbClr val="1AA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Vt323" panose="02000609000000000000" pitchFamily="49" charset="0"/>
              </a:rPr>
              <a:t>Developing program</a:t>
            </a:r>
            <a:endParaRPr lang="en-US" sz="3600" dirty="0">
              <a:solidFill>
                <a:schemeClr val="bg1"/>
              </a:solidFill>
              <a:latin typeface="Vt323" panose="02000609000000000000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0007" y="2669658"/>
            <a:ext cx="3788697" cy="1978112"/>
          </a:xfrm>
          <a:prstGeom prst="rect">
            <a:avLst/>
          </a:prstGeom>
          <a:solidFill>
            <a:srgbClr val="F59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23435" y="2782416"/>
            <a:ext cx="3601840" cy="1752595"/>
          </a:xfrm>
          <a:prstGeom prst="rect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26021" y="4834698"/>
            <a:ext cx="3788697" cy="1978112"/>
          </a:xfrm>
          <a:prstGeom prst="rect">
            <a:avLst/>
          </a:prstGeom>
          <a:solidFill>
            <a:srgbClr val="F59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19449" y="4947456"/>
            <a:ext cx="3601840" cy="1752595"/>
          </a:xfrm>
          <a:prstGeom prst="rect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00379" y="1477108"/>
            <a:ext cx="1837502" cy="1773642"/>
          </a:xfrm>
          <a:prstGeom prst="ellipse">
            <a:avLst/>
          </a:prstGeom>
          <a:solidFill>
            <a:srgbClr val="1AA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01618" y="3673447"/>
            <a:ext cx="1837502" cy="1773642"/>
          </a:xfrm>
          <a:prstGeom prst="ellipse">
            <a:avLst/>
          </a:prstGeom>
          <a:solidFill>
            <a:srgbClr val="1AA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05604" y="1568957"/>
            <a:ext cx="1837502" cy="1773642"/>
          </a:xfrm>
          <a:prstGeom prst="ellipse">
            <a:avLst/>
          </a:prstGeom>
          <a:solidFill>
            <a:srgbClr val="1AA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19" y="1618603"/>
            <a:ext cx="1489518" cy="14895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696" y="3983245"/>
            <a:ext cx="1131120" cy="11035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690" y="1890380"/>
            <a:ext cx="1133329" cy="11307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7645" y="3389937"/>
            <a:ext cx="271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2DC8FF"/>
                </a:solidFill>
                <a:latin typeface="Vt323" panose="02000609000000000000" pitchFamily="49" charset="0"/>
              </a:rPr>
              <a:t>Python</a:t>
            </a:r>
            <a:endParaRPr lang="en-US" sz="3200" dirty="0">
              <a:solidFill>
                <a:srgbClr val="2DC8FF"/>
              </a:solidFill>
              <a:latin typeface="Vt323" panose="02000609000000000000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4210" y="5664449"/>
            <a:ext cx="283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2DC8FF"/>
                </a:solidFill>
                <a:latin typeface="Vt323" panose="02000609000000000000" pitchFamily="49" charset="0"/>
              </a:rPr>
              <a:t>Photoshop</a:t>
            </a:r>
            <a:endParaRPr lang="en-US" sz="3200" dirty="0">
              <a:solidFill>
                <a:srgbClr val="2DC8FF"/>
              </a:solidFill>
              <a:latin typeface="Vt323" panose="020006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41738" y="3537102"/>
            <a:ext cx="316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2DC8FF"/>
                </a:solidFill>
                <a:latin typeface="Vt323" panose="02000609000000000000" pitchFamily="49" charset="0"/>
              </a:rPr>
              <a:t>PaintTool</a:t>
            </a:r>
            <a:r>
              <a:rPr lang="en-US" sz="3600" dirty="0" smtClean="0">
                <a:solidFill>
                  <a:srgbClr val="2DC8FF"/>
                </a:solidFill>
                <a:latin typeface="Vt323" panose="02000609000000000000" pitchFamily="49" charset="0"/>
              </a:rPr>
              <a:t> SAI</a:t>
            </a:r>
            <a:endParaRPr lang="en-US" sz="3600" dirty="0">
              <a:solidFill>
                <a:srgbClr val="2DC8FF"/>
              </a:solidFill>
              <a:latin typeface="Vt323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9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Connector 24"/>
          <p:cNvSpPr/>
          <p:nvPr/>
        </p:nvSpPr>
        <p:spPr>
          <a:xfrm>
            <a:off x="903913" y="1336996"/>
            <a:ext cx="1149970" cy="1126500"/>
          </a:xfrm>
          <a:prstGeom prst="flowChartConnector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17476" y="734078"/>
            <a:ext cx="7174524" cy="5476490"/>
          </a:xfrm>
          <a:prstGeom prst="rect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700953" y="1130423"/>
            <a:ext cx="689317" cy="675249"/>
          </a:xfrm>
          <a:prstGeom prst="flowChartConnector">
            <a:avLst/>
          </a:prstGeom>
          <a:solidFill>
            <a:srgbClr val="F59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700953" y="2445646"/>
            <a:ext cx="689317" cy="675249"/>
          </a:xfrm>
          <a:prstGeom prst="flowChartConnector">
            <a:avLst/>
          </a:prstGeom>
          <a:solidFill>
            <a:srgbClr val="F59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4700953" y="3760869"/>
            <a:ext cx="689317" cy="675249"/>
          </a:xfrm>
          <a:prstGeom prst="flowChartConnector">
            <a:avLst/>
          </a:prstGeom>
          <a:solidFill>
            <a:srgbClr val="F59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4700953" y="5076092"/>
            <a:ext cx="689317" cy="675249"/>
          </a:xfrm>
          <a:prstGeom prst="flowChartConnector">
            <a:avLst/>
          </a:prstGeom>
          <a:solidFill>
            <a:srgbClr val="F59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5" y="1135430"/>
            <a:ext cx="1474426" cy="15399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4910" y="3120895"/>
            <a:ext cx="2897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73948"/>
                </a:solidFill>
                <a:latin typeface="Vt323" panose="02000609000000000000" pitchFamily="49" charset="0"/>
                <a:cs typeface="FC lamoon" panose="02000000000000000000" pitchFamily="50" charset="0"/>
              </a:rPr>
              <a:t>Created by</a:t>
            </a:r>
            <a:endParaRPr lang="en-US" sz="5400" dirty="0">
              <a:solidFill>
                <a:srgbClr val="273948"/>
              </a:solidFill>
              <a:latin typeface="Vt323" panose="02000609000000000000" pitchFamily="49" charset="0"/>
              <a:cs typeface="FC lamoon" panose="02000000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76867" y="1130988"/>
            <a:ext cx="285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กลุ่มที่ 11</a:t>
            </a:r>
            <a:endParaRPr lang="en-US" sz="3200" dirty="0">
              <a:solidFill>
                <a:srgbClr val="F5989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08431" y="2138289"/>
            <a:ext cx="5767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>
                <a:solidFill>
                  <a:srgbClr val="2DC8FF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นาย เฉลิมรัฐ     นามวงค์		610510647</a:t>
            </a:r>
          </a:p>
          <a:p>
            <a:r>
              <a:rPr lang="th-TH" sz="2800" dirty="0" smtClean="0">
                <a:solidFill>
                  <a:srgbClr val="2DC8FF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น.ส.ดารีน         พ่วงศิริ		610510650</a:t>
            </a:r>
          </a:p>
          <a:p>
            <a:r>
              <a:rPr lang="th-TH" sz="2800" dirty="0" smtClean="0">
                <a:solidFill>
                  <a:srgbClr val="2DC8FF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น.ส.ประดุจดาว   เมาจา		610510656</a:t>
            </a:r>
          </a:p>
          <a:p>
            <a:r>
              <a:rPr lang="th-TH" sz="2800" dirty="0" smtClean="0">
                <a:solidFill>
                  <a:srgbClr val="2DC8FF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น.ส.พรวนัช       สิทธินนท์		610510697</a:t>
            </a:r>
          </a:p>
          <a:p>
            <a:r>
              <a:rPr lang="th-TH" sz="2800" dirty="0" smtClean="0">
                <a:solidFill>
                  <a:srgbClr val="2DC8FF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นาย ศุจิกรันท์    คำพิลานนท์	610510708</a:t>
            </a:r>
          </a:p>
          <a:p>
            <a:r>
              <a:rPr lang="th-TH" sz="2800" dirty="0" smtClean="0">
                <a:solidFill>
                  <a:srgbClr val="2DC8FF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นาย สิรภพ       ฟูสุวรรณ		610510713</a:t>
            </a:r>
            <a:endParaRPr lang="en-US" sz="2800" dirty="0">
              <a:solidFill>
                <a:srgbClr val="2DC8FF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9899">
                <a:lumMod val="98000"/>
              </a:srgbClr>
            </a:gs>
            <a:gs pos="100000">
              <a:srgbClr val="2DC8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63040"/>
            <a:ext cx="7216726" cy="3868615"/>
          </a:xfrm>
          <a:prstGeom prst="rect">
            <a:avLst/>
          </a:prstGeom>
          <a:solidFill>
            <a:srgbClr val="273948"/>
          </a:solidFill>
          <a:ln>
            <a:solidFill>
              <a:srgbClr val="273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119446" y="640078"/>
            <a:ext cx="5514536" cy="5514536"/>
          </a:xfrm>
          <a:prstGeom prst="ellipse">
            <a:avLst/>
          </a:prstGeom>
          <a:solidFill>
            <a:srgbClr val="273948"/>
          </a:solidFill>
          <a:ln>
            <a:solidFill>
              <a:srgbClr val="273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6603" y="2089295"/>
            <a:ext cx="51628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วัตถุประสงค์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 smtClean="0">
                <a:solidFill>
                  <a:srgbClr val="2DC8FF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ศึกษาและพัฒนาการเขียนโปรแกรมในรูปแบบ </a:t>
            </a:r>
            <a:r>
              <a:rPr lang="en-US" sz="2400" dirty="0" smtClean="0">
                <a:solidFill>
                  <a:srgbClr val="2DC8FF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object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 smtClean="0">
                <a:solidFill>
                  <a:srgbClr val="2DC8FF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เรียนรู้คำศัพท์ภาษาอังกฤษในรูปแบบ </a:t>
            </a:r>
            <a:r>
              <a:rPr lang="en-US" sz="2400" dirty="0" smtClean="0">
                <a:solidFill>
                  <a:srgbClr val="2DC8FF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compound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 smtClean="0">
                <a:solidFill>
                  <a:srgbClr val="2DC8FF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สร้างเกมที่ให้ความบันเทิง และประโยชน์ต่อผู้เล่น</a:t>
            </a:r>
            <a:endParaRPr lang="en-US" sz="2400" dirty="0">
              <a:solidFill>
                <a:srgbClr val="2DC8FF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58881050"/>
              </p:ext>
            </p:extLst>
          </p:nvPr>
        </p:nvGraphicFramePr>
        <p:xfrm>
          <a:off x="2049096" y="640078"/>
          <a:ext cx="10452058" cy="6217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6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131126" cy="6858000"/>
          </a:xfrm>
          <a:prstGeom prst="rect">
            <a:avLst/>
          </a:prstGeom>
          <a:solidFill>
            <a:srgbClr val="F59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74" y="196869"/>
            <a:ext cx="3942156" cy="29944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936377" y="1188720"/>
            <a:ext cx="4720463" cy="4907866"/>
          </a:xfrm>
          <a:prstGeom prst="ellipse">
            <a:avLst/>
          </a:prstGeom>
          <a:solidFill>
            <a:srgbClr val="1AA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86698" y="2181791"/>
            <a:ext cx="3770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>
                <a:solidFill>
                  <a:srgbClr val="273948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โจทย์หรือปัญหา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9304" y="3326735"/>
            <a:ext cx="4660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rgbClr val="273948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 </a:t>
            </a:r>
            <a:r>
              <a:rPr lang="th-TH" sz="2800" dirty="0" smtClean="0">
                <a:solidFill>
                  <a:srgbClr val="273948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   สร้าง</a:t>
            </a:r>
            <a:r>
              <a:rPr lang="th-TH" sz="2800" dirty="0">
                <a:solidFill>
                  <a:srgbClr val="273948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เกมทายคำศัพท์จากรูปภาพที่</a:t>
            </a:r>
            <a:r>
              <a:rPr lang="th-TH" sz="2800" dirty="0" smtClean="0">
                <a:solidFill>
                  <a:srgbClr val="273948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กำหนดมา เพื่อให้</a:t>
            </a:r>
            <a:r>
              <a:rPr lang="th-TH" sz="2800" dirty="0">
                <a:solidFill>
                  <a:srgbClr val="273948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ได้คำศัพท์</a:t>
            </a:r>
            <a:r>
              <a:rPr lang="th-TH" sz="2800" dirty="0" smtClean="0">
                <a:solidFill>
                  <a:srgbClr val="273948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ที่มค</a:t>
            </a:r>
            <a:r>
              <a:rPr lang="th-TH" sz="2800" dirty="0">
                <a:solidFill>
                  <a:srgbClr val="273948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วามหมาย</a:t>
            </a:r>
            <a:r>
              <a:rPr lang="th-TH" sz="2800" dirty="0" smtClean="0">
                <a:solidFill>
                  <a:srgbClr val="273948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ใหม่</a:t>
            </a:r>
            <a:endParaRPr lang="en-US" sz="2800" dirty="0">
              <a:solidFill>
                <a:srgbClr val="273948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6" y="3326735"/>
            <a:ext cx="6269280" cy="34434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3" y="196869"/>
            <a:ext cx="3766287" cy="29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9899">
                <a:lumMod val="98000"/>
              </a:srgbClr>
            </a:gs>
            <a:gs pos="100000">
              <a:srgbClr val="2DC8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/>
          <p:cNvSpPr/>
          <p:nvPr/>
        </p:nvSpPr>
        <p:spPr>
          <a:xfrm>
            <a:off x="2208627" y="-516988"/>
            <a:ext cx="7962314" cy="7765366"/>
          </a:xfrm>
          <a:prstGeom prst="flowChartConnector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461846" y="-321787"/>
            <a:ext cx="7484012" cy="7374963"/>
          </a:xfrm>
          <a:prstGeom prst="flowChartConnector">
            <a:avLst/>
          </a:prstGeom>
          <a:gradFill>
            <a:gsLst>
              <a:gs pos="0">
                <a:srgbClr val="F59899">
                  <a:lumMod val="98000"/>
                </a:srgbClr>
              </a:gs>
              <a:gs pos="100000">
                <a:srgbClr val="2DC8FF"/>
              </a:gs>
            </a:gsLst>
            <a:lin ang="0" scaled="1"/>
          </a:gradFill>
          <a:ln>
            <a:solidFill>
              <a:srgbClr val="273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729132" y="-126609"/>
            <a:ext cx="7005711" cy="6984609"/>
          </a:xfrm>
          <a:prstGeom prst="flowChartConnector">
            <a:avLst/>
          </a:prstGeom>
          <a:solidFill>
            <a:srgbClr val="273948"/>
          </a:solidFill>
          <a:ln>
            <a:solidFill>
              <a:srgbClr val="1A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7200" b="1" dirty="0" smtClean="0">
                <a:solidFill>
                  <a:srgbClr val="2DC8FF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แนวทางการแก้ไขปัญหา</a:t>
            </a:r>
            <a:endParaRPr lang="en-US" sz="7200" b="1" dirty="0">
              <a:solidFill>
                <a:srgbClr val="2DC8FF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0997" y="1209822"/>
            <a:ext cx="8271803" cy="4318781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2012" y="1448971"/>
            <a:ext cx="7863840" cy="3826413"/>
          </a:xfrm>
          <a:prstGeom prst="rect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72895" y="2011680"/>
            <a:ext cx="2681653" cy="2588455"/>
          </a:xfrm>
          <a:prstGeom prst="ellipse">
            <a:avLst/>
          </a:prstGeom>
          <a:solidFill>
            <a:srgbClr val="F59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24326" y="2951964"/>
            <a:ext cx="6048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วางแผนและวิเคราะห์เกี่ยวกับตัวเกม</a:t>
            </a:r>
            <a:endParaRPr lang="en-US" sz="4000" b="1" dirty="0">
              <a:solidFill>
                <a:srgbClr val="F5989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01" y="1961672"/>
            <a:ext cx="2603037" cy="26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1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0997" y="1209822"/>
            <a:ext cx="8271803" cy="4318781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2012" y="1448971"/>
            <a:ext cx="7863840" cy="3826413"/>
          </a:xfrm>
          <a:prstGeom prst="rect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72895" y="2011680"/>
            <a:ext cx="2681653" cy="2588455"/>
          </a:xfrm>
          <a:prstGeom prst="ellipse">
            <a:avLst/>
          </a:prstGeom>
          <a:solidFill>
            <a:srgbClr val="F59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6432" y="3015269"/>
            <a:ext cx="6937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ศึกษาและค้นหาข้อมูลการเขียนโปรแกรม</a:t>
            </a:r>
            <a:endParaRPr lang="en-US" sz="4000" b="1" dirty="0">
              <a:solidFill>
                <a:srgbClr val="F5989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33" y="2133045"/>
            <a:ext cx="2319976" cy="231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0997" y="1209822"/>
            <a:ext cx="8271803" cy="4318781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2012" y="1448971"/>
            <a:ext cx="7863840" cy="3826413"/>
          </a:xfrm>
          <a:prstGeom prst="rect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72895" y="2011680"/>
            <a:ext cx="2681653" cy="2588455"/>
          </a:xfrm>
          <a:prstGeom prst="ellipse">
            <a:avLst/>
          </a:prstGeom>
          <a:solidFill>
            <a:srgbClr val="F59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7680" y="2951964"/>
            <a:ext cx="603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คิด</a:t>
            </a:r>
            <a:r>
              <a:rPr lang="en-US" sz="4000" b="1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 concept </a:t>
            </a:r>
            <a:r>
              <a:rPr lang="th-TH" sz="4000" b="1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และออกแบบรูปแบบเกม</a:t>
            </a:r>
            <a:endParaRPr lang="en-US" sz="4000" b="1" dirty="0">
              <a:solidFill>
                <a:srgbClr val="F5989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0" b="95800" l="6222" r="90000">
                        <a14:foregroundMark x1="50667" y1="13700" x2="50667" y2="13700"/>
                        <a14:foregroundMark x1="71222" y1="17700" x2="71222" y2="17700"/>
                        <a14:foregroundMark x1="86444" y1="33100" x2="86444" y2="33100"/>
                        <a14:foregroundMark x1="26333" y1="16800" x2="26333" y2="16800"/>
                        <a14:foregroundMark x1="16222" y1="35000" x2="16222" y2="35000"/>
                        <a14:foregroundMark x1="61111" y1="77500" x2="61111" y2="77500"/>
                        <a14:foregroundMark x1="50444" y1="81900" x2="50444" y2="81900"/>
                        <a14:foregroundMark x1="49222" y1="85500" x2="49222" y2="85500"/>
                        <a14:foregroundMark x1="49667" y1="89700" x2="49667" y2="89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77" y="1962191"/>
            <a:ext cx="2418688" cy="26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0997" y="1209822"/>
            <a:ext cx="8271803" cy="4318781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2012" y="1448971"/>
            <a:ext cx="7863840" cy="3826413"/>
          </a:xfrm>
          <a:prstGeom prst="rect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72895" y="2011680"/>
            <a:ext cx="2681653" cy="2588455"/>
          </a:xfrm>
          <a:prstGeom prst="ellipse">
            <a:avLst/>
          </a:prstGeom>
          <a:solidFill>
            <a:srgbClr val="F59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4239" y="2951964"/>
            <a:ext cx="524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ทดสอบการทำงานขอ</a:t>
            </a:r>
            <a:r>
              <a:rPr lang="th-TH" sz="4000" b="1" dirty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ง</a:t>
            </a:r>
            <a:r>
              <a:rPr lang="th-TH" sz="4000" b="1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เกม</a:t>
            </a:r>
            <a:endParaRPr lang="en-US" sz="4000" b="1" dirty="0">
              <a:solidFill>
                <a:srgbClr val="F5989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38" y="2131495"/>
            <a:ext cx="1385766" cy="21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0997" y="1209822"/>
            <a:ext cx="8271803" cy="4318781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2012" y="1448971"/>
            <a:ext cx="7863840" cy="3826413"/>
          </a:xfrm>
          <a:prstGeom prst="rect">
            <a:avLst/>
          </a:prstGeom>
          <a:solidFill>
            <a:srgbClr val="27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72895" y="2011680"/>
            <a:ext cx="2681653" cy="2588455"/>
          </a:xfrm>
          <a:prstGeom prst="ellipse">
            <a:avLst/>
          </a:prstGeom>
          <a:solidFill>
            <a:srgbClr val="F59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34840" y="2951964"/>
            <a:ext cx="557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F59899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สรุป และนำเสนอ</a:t>
            </a:r>
            <a:endParaRPr lang="en-US" sz="4000" b="1" dirty="0">
              <a:solidFill>
                <a:srgbClr val="F59899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63" y="2047351"/>
            <a:ext cx="2377105" cy="23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4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166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FC lamoon</vt:lpstr>
      <vt:lpstr>FC lamoon</vt:lpstr>
      <vt:lpstr>VT323</vt:lpstr>
      <vt:lpstr>VT323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Dareen Phuangsiri</dc:creator>
  <cp:lastModifiedBy>Dareen Phuangsiri</cp:lastModifiedBy>
  <cp:revision>36</cp:revision>
  <dcterms:created xsi:type="dcterms:W3CDTF">2019-04-23T16:04:37Z</dcterms:created>
  <dcterms:modified xsi:type="dcterms:W3CDTF">2019-04-26T02:40:07Z</dcterms:modified>
</cp:coreProperties>
</file>