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68" r:id="rId6"/>
    <p:sldId id="265" r:id="rId7"/>
    <p:sldId id="267" r:id="rId8"/>
    <p:sldId id="269" r:id="rId9"/>
    <p:sldId id="271" r:id="rId10"/>
    <p:sldId id="272" r:id="rId11"/>
    <p:sldId id="274" r:id="rId12"/>
    <p:sldId id="275" r:id="rId13"/>
    <p:sldId id="277" r:id="rId14"/>
    <p:sldId id="27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1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11"/>
          <p:cNvSpPr/>
          <p:nvPr userDrawn="1">
            <p:custDataLst>
              <p:tags r:id="rId2"/>
            </p:custDataLst>
          </p:nvPr>
        </p:nvSpPr>
        <p:spPr>
          <a:xfrm rot="7440000" flipH="1">
            <a:off x="8440420" y="-2009775"/>
            <a:ext cx="3221990" cy="4744085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4231" h="6230">
                <a:moveTo>
                  <a:pt x="2694" y="0"/>
                </a:moveTo>
                <a:lnTo>
                  <a:pt x="4231" y="1036"/>
                </a:lnTo>
                <a:lnTo>
                  <a:pt x="4131" y="1185"/>
                </a:lnTo>
                <a:lnTo>
                  <a:pt x="4111" y="1185"/>
                </a:lnTo>
                <a:cubicBezTo>
                  <a:pt x="2636" y="1203"/>
                  <a:pt x="1446" y="2405"/>
                  <a:pt x="1446" y="3884"/>
                </a:cubicBezTo>
                <a:cubicBezTo>
                  <a:pt x="1446" y="4234"/>
                  <a:pt x="1512" y="4568"/>
                  <a:pt x="1633" y="4874"/>
                </a:cubicBezTo>
                <a:lnTo>
                  <a:pt x="1636" y="4882"/>
                </a:lnTo>
                <a:lnTo>
                  <a:pt x="727" y="6230"/>
                </a:lnTo>
                <a:lnTo>
                  <a:pt x="708" y="6202"/>
                </a:lnTo>
                <a:cubicBezTo>
                  <a:pt x="261" y="5540"/>
                  <a:pt x="0" y="4743"/>
                  <a:pt x="0" y="3884"/>
                </a:cubicBezTo>
                <a:cubicBezTo>
                  <a:pt x="0" y="2113"/>
                  <a:pt x="1110" y="602"/>
                  <a:pt x="2673" y="8"/>
                </a:cubicBezTo>
                <a:lnTo>
                  <a:pt x="2694" y="0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15875" cap="rnd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" name="任意多边形 21"/>
          <p:cNvSpPr/>
          <p:nvPr userDrawn="1">
            <p:custDataLst>
              <p:tags r:id="rId3"/>
            </p:custDataLst>
          </p:nvPr>
        </p:nvSpPr>
        <p:spPr>
          <a:xfrm rot="7440000" flipH="1">
            <a:off x="10419715" y="-662305"/>
            <a:ext cx="1408430" cy="3221990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914" h="4379">
                <a:moveTo>
                  <a:pt x="321" y="0"/>
                </a:moveTo>
                <a:lnTo>
                  <a:pt x="1557" y="833"/>
                </a:lnTo>
                <a:lnTo>
                  <a:pt x="1548" y="864"/>
                </a:lnTo>
                <a:cubicBezTo>
                  <a:pt x="1481" y="1099"/>
                  <a:pt x="1446" y="1347"/>
                  <a:pt x="1446" y="1603"/>
                </a:cubicBezTo>
                <a:cubicBezTo>
                  <a:pt x="1446" y="2162"/>
                  <a:pt x="1616" y="2682"/>
                  <a:pt x="1907" y="3112"/>
                </a:cubicBezTo>
                <a:lnTo>
                  <a:pt x="1914" y="3122"/>
                </a:lnTo>
                <a:lnTo>
                  <a:pt x="1066" y="4379"/>
                </a:lnTo>
                <a:lnTo>
                  <a:pt x="1044" y="4353"/>
                </a:lnTo>
                <a:cubicBezTo>
                  <a:pt x="394" y="3622"/>
                  <a:pt x="0" y="2658"/>
                  <a:pt x="0" y="1603"/>
                </a:cubicBezTo>
                <a:cubicBezTo>
                  <a:pt x="0" y="1048"/>
                  <a:pt x="109" y="519"/>
                  <a:pt x="306" y="36"/>
                </a:cubicBezTo>
                <a:lnTo>
                  <a:pt x="321" y="0"/>
                </a:lnTo>
                <a:close/>
              </a:path>
            </a:pathLst>
          </a:custGeom>
          <a:pattFill prst="solidDmnd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blurRad="330200" dir="16980000" algn="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3" name="任意多边形 9"/>
          <p:cNvSpPr/>
          <p:nvPr userDrawn="1">
            <p:custDataLst>
              <p:tags r:id="rId4"/>
            </p:custDataLst>
          </p:nvPr>
        </p:nvSpPr>
        <p:spPr>
          <a:xfrm rot="14160000">
            <a:off x="6916420" y="4490720"/>
            <a:ext cx="3405505" cy="4325620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245" h="6662">
                <a:moveTo>
                  <a:pt x="4394" y="0"/>
                </a:moveTo>
                <a:lnTo>
                  <a:pt x="4422" y="36"/>
                </a:lnTo>
                <a:cubicBezTo>
                  <a:pt x="4939" y="728"/>
                  <a:pt x="5245" y="1586"/>
                  <a:pt x="5245" y="2517"/>
                </a:cubicBezTo>
                <a:cubicBezTo>
                  <a:pt x="5245" y="4806"/>
                  <a:pt x="3389" y="6662"/>
                  <a:pt x="1100" y="6662"/>
                </a:cubicBezTo>
                <a:cubicBezTo>
                  <a:pt x="724" y="6662"/>
                  <a:pt x="360" y="6612"/>
                  <a:pt x="14" y="6518"/>
                </a:cubicBezTo>
                <a:lnTo>
                  <a:pt x="0" y="6515"/>
                </a:lnTo>
                <a:lnTo>
                  <a:pt x="882" y="5208"/>
                </a:lnTo>
                <a:lnTo>
                  <a:pt x="892" y="5208"/>
                </a:lnTo>
                <a:cubicBezTo>
                  <a:pt x="960" y="5214"/>
                  <a:pt x="1030" y="5216"/>
                  <a:pt x="1100" y="5216"/>
                </a:cubicBezTo>
                <a:cubicBezTo>
                  <a:pt x="2591" y="5216"/>
                  <a:pt x="3799" y="4008"/>
                  <a:pt x="3799" y="2517"/>
                </a:cubicBezTo>
                <a:cubicBezTo>
                  <a:pt x="3799" y="2097"/>
                  <a:pt x="3704" y="1700"/>
                  <a:pt x="3533" y="1346"/>
                </a:cubicBezTo>
                <a:lnTo>
                  <a:pt x="3513" y="1306"/>
                </a:lnTo>
                <a:lnTo>
                  <a:pt x="4394" y="0"/>
                </a:lnTo>
                <a:close/>
              </a:path>
            </a:pathLst>
          </a:custGeom>
          <a:pattFill prst="zigZag">
            <a:fgClr>
              <a:schemeClr val="accent1"/>
            </a:fgClr>
            <a:bgClr>
              <a:schemeClr val="bg1"/>
            </a:bgClr>
          </a:pattFill>
          <a:ln w="15875" cap="rnd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4" name="任意多边形 3"/>
          <p:cNvSpPr/>
          <p:nvPr userDrawn="1">
            <p:custDataLst>
              <p:tags r:id="rId5"/>
            </p:custDataLst>
          </p:nvPr>
        </p:nvSpPr>
        <p:spPr>
          <a:xfrm rot="19440000">
            <a:off x="7723505" y="3901440"/>
            <a:ext cx="4767580" cy="2347595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574" h="3730">
                <a:moveTo>
                  <a:pt x="3863" y="0"/>
                </a:moveTo>
                <a:cubicBezTo>
                  <a:pt x="5473" y="0"/>
                  <a:pt x="6868" y="918"/>
                  <a:pt x="7555" y="2258"/>
                </a:cubicBezTo>
                <a:lnTo>
                  <a:pt x="7574" y="2295"/>
                </a:lnTo>
                <a:lnTo>
                  <a:pt x="6531" y="3730"/>
                </a:lnTo>
                <a:lnTo>
                  <a:pt x="6526" y="3701"/>
                </a:lnTo>
                <a:cubicBezTo>
                  <a:pt x="6314" y="2421"/>
                  <a:pt x="5203" y="1446"/>
                  <a:pt x="3863" y="1446"/>
                </a:cubicBezTo>
                <a:cubicBezTo>
                  <a:pt x="2593" y="1446"/>
                  <a:pt x="1528" y="2322"/>
                  <a:pt x="1240" y="3503"/>
                </a:cubicBezTo>
                <a:lnTo>
                  <a:pt x="1233" y="3534"/>
                </a:lnTo>
                <a:lnTo>
                  <a:pt x="0" y="2639"/>
                </a:lnTo>
                <a:lnTo>
                  <a:pt x="5" y="2625"/>
                </a:lnTo>
                <a:cubicBezTo>
                  <a:pt x="611" y="1088"/>
                  <a:pt x="2110" y="0"/>
                  <a:pt x="3863" y="0"/>
                </a:cubicBezTo>
                <a:close/>
              </a:path>
            </a:pathLst>
          </a:custGeom>
          <a:pattFill prst="wd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blurRad="330200" dir="16980000" algn="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-14287" y="1270"/>
            <a:ext cx="735965" cy="6871970"/>
          </a:xfrm>
          <a:prstGeom prst="rect">
            <a:avLst/>
          </a:pr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或者 15"/>
          <p:cNvSpPr/>
          <p:nvPr userDrawn="1">
            <p:custDataLst>
              <p:tags r:id="rId7"/>
            </p:custDataLst>
          </p:nvPr>
        </p:nvSpPr>
        <p:spPr>
          <a:xfrm>
            <a:off x="220980" y="311150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或者 16"/>
          <p:cNvSpPr/>
          <p:nvPr userDrawn="1">
            <p:custDataLst>
              <p:tags r:id="rId8"/>
            </p:custDataLst>
          </p:nvPr>
        </p:nvSpPr>
        <p:spPr>
          <a:xfrm>
            <a:off x="213360" y="6257290"/>
            <a:ext cx="281940" cy="28194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8420" y="814705"/>
            <a:ext cx="6363335" cy="2673985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8000" spc="600">
                <a:gradFill flip="none" rotWithShape="1">
                  <a:gsLst>
                    <a:gs pos="33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  <a:gs pos="4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8420" y="3500291"/>
            <a:ext cx="6363335" cy="300819"/>
          </a:xfrm>
        </p:spPr>
        <p:txBody>
          <a:bodyPr lIns="101600" tIns="38100" rIns="76200" bIns="3810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buNone/>
              <a:defRPr sz="1600" u="none" strike="noStrike" kern="1200" cap="none" spc="200" normalizeH="0" baseline="0">
                <a:gradFill>
                  <a:gsLst>
                    <a:gs pos="53000">
                      <a:srgbClr val="1543EF">
                        <a:alpha val="100000"/>
                      </a:srgbClr>
                    </a:gs>
                    <a:gs pos="87000">
                      <a:schemeClr val="accent1">
                        <a:lumMod val="75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1528446" y="5296329"/>
            <a:ext cx="4518660" cy="44097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1529670" y="5745605"/>
            <a:ext cx="4518000" cy="44280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 userDrawn="1">
            <p:custDataLst>
              <p:tags r:id="rId2"/>
            </p:custDataLst>
          </p:nvPr>
        </p:nvSpPr>
        <p:spPr>
          <a:xfrm>
            <a:off x="9102725" y="-40005"/>
            <a:ext cx="3121660" cy="33166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97" h="6053">
                <a:moveTo>
                  <a:pt x="524" y="0"/>
                </a:moveTo>
                <a:lnTo>
                  <a:pt x="2326" y="0"/>
                </a:lnTo>
                <a:lnTo>
                  <a:pt x="2314" y="10"/>
                </a:lnTo>
                <a:cubicBezTo>
                  <a:pt x="1328" y="875"/>
                  <a:pt x="1115" y="2357"/>
                  <a:pt x="1867" y="3472"/>
                </a:cubicBezTo>
                <a:cubicBezTo>
                  <a:pt x="2684" y="4682"/>
                  <a:pt x="4326" y="5002"/>
                  <a:pt x="5537" y="4185"/>
                </a:cubicBezTo>
                <a:cubicBezTo>
                  <a:pt x="5584" y="4154"/>
                  <a:pt x="5630" y="4120"/>
                  <a:pt x="5674" y="4086"/>
                </a:cubicBezTo>
                <a:lnTo>
                  <a:pt x="5696" y="4068"/>
                </a:lnTo>
                <a:lnTo>
                  <a:pt x="5697" y="5708"/>
                </a:lnTo>
                <a:lnTo>
                  <a:pt x="5651" y="5728"/>
                </a:lnTo>
                <a:cubicBezTo>
                  <a:pt x="3895" y="6479"/>
                  <a:pt x="1800" y="5904"/>
                  <a:pt x="694" y="4264"/>
                </a:cubicBezTo>
                <a:cubicBezTo>
                  <a:pt x="-187" y="2959"/>
                  <a:pt x="-206" y="1325"/>
                  <a:pt x="505" y="34"/>
                </a:cubicBezTo>
                <a:lnTo>
                  <a:pt x="524" y="0"/>
                </a:lnTo>
                <a:close/>
              </a:path>
            </a:pathLst>
          </a:custGeom>
          <a:pattFill prst="diagBrick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任意多边形 2"/>
          <p:cNvSpPr/>
          <p:nvPr userDrawn="1">
            <p:custDataLst>
              <p:tags r:id="rId3"/>
            </p:custDataLst>
          </p:nvPr>
        </p:nvSpPr>
        <p:spPr>
          <a:xfrm>
            <a:off x="2306524" y="4756993"/>
            <a:ext cx="4790757" cy="210100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44" h="3309">
                <a:moveTo>
                  <a:pt x="3785" y="0"/>
                </a:moveTo>
                <a:cubicBezTo>
                  <a:pt x="5460" y="4"/>
                  <a:pt x="6993" y="1124"/>
                  <a:pt x="7447" y="2821"/>
                </a:cubicBezTo>
                <a:cubicBezTo>
                  <a:pt x="7490" y="2980"/>
                  <a:pt x="7522" y="3140"/>
                  <a:pt x="7543" y="3299"/>
                </a:cubicBezTo>
                <a:lnTo>
                  <a:pt x="7544" y="3309"/>
                </a:lnTo>
                <a:lnTo>
                  <a:pt x="6200" y="3309"/>
                </a:lnTo>
                <a:lnTo>
                  <a:pt x="6194" y="3280"/>
                </a:lnTo>
                <a:cubicBezTo>
                  <a:pt x="6185" y="3241"/>
                  <a:pt x="6176" y="3203"/>
                  <a:pt x="6166" y="3164"/>
                </a:cubicBezTo>
                <a:cubicBezTo>
                  <a:pt x="5811" y="1843"/>
                  <a:pt x="4454" y="1058"/>
                  <a:pt x="3132" y="1412"/>
                </a:cubicBezTo>
                <a:cubicBezTo>
                  <a:pt x="2210" y="1659"/>
                  <a:pt x="1550" y="2394"/>
                  <a:pt x="1354" y="3264"/>
                </a:cubicBezTo>
                <a:lnTo>
                  <a:pt x="1345" y="3309"/>
                </a:lnTo>
                <a:lnTo>
                  <a:pt x="0" y="3309"/>
                </a:lnTo>
                <a:lnTo>
                  <a:pt x="2" y="3294"/>
                </a:lnTo>
                <a:cubicBezTo>
                  <a:pt x="202" y="1821"/>
                  <a:pt x="1262" y="540"/>
                  <a:pt x="2789" y="131"/>
                </a:cubicBezTo>
                <a:cubicBezTo>
                  <a:pt x="3122" y="41"/>
                  <a:pt x="3456" y="-1"/>
                  <a:pt x="3785" y="0"/>
                </a:cubicBezTo>
                <a:close/>
              </a:path>
            </a:pathLst>
          </a:custGeom>
          <a:pattFill prst="zigZag">
            <a:fgClr>
              <a:schemeClr val="accent1"/>
            </a:fgClr>
            <a:bgClr>
              <a:schemeClr val="bg1"/>
            </a:bgClr>
          </a:pattFill>
          <a:ln cap="rnd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4"/>
            </p:custDataLst>
          </p:nvPr>
        </p:nvGrpSpPr>
        <p:grpSpPr>
          <a:xfrm>
            <a:off x="11132820" y="6174740"/>
            <a:ext cx="406400" cy="126365"/>
            <a:chOff x="11583" y="3035"/>
            <a:chExt cx="1404" cy="436"/>
          </a:xfrm>
        </p:grpSpPr>
        <p:sp>
          <p:nvSpPr>
            <p:cNvPr id="11" name="椭圆 10"/>
            <p:cNvSpPr/>
            <p:nvPr>
              <p:custDataLst>
                <p:tags r:id="rId5"/>
              </p:custDataLst>
            </p:nvPr>
          </p:nvSpPr>
          <p:spPr>
            <a:xfrm>
              <a:off x="12067" y="3035"/>
              <a:ext cx="436" cy="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同心圆 83"/>
            <p:cNvSpPr/>
            <p:nvPr>
              <p:custDataLst>
                <p:tags r:id="rId6"/>
              </p:custDataLst>
            </p:nvPr>
          </p:nvSpPr>
          <p:spPr>
            <a:xfrm>
              <a:off x="11583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同心圆 84"/>
            <p:cNvSpPr/>
            <p:nvPr>
              <p:custDataLst>
                <p:tags r:id="rId7"/>
              </p:custDataLst>
            </p:nvPr>
          </p:nvSpPr>
          <p:spPr>
            <a:xfrm>
              <a:off x="12551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任意多边形 21"/>
          <p:cNvSpPr/>
          <p:nvPr userDrawn="1">
            <p:custDataLst>
              <p:tags r:id="rId8"/>
            </p:custDataLst>
          </p:nvPr>
        </p:nvSpPr>
        <p:spPr>
          <a:xfrm rot="14160000">
            <a:off x="932950" y="4346672"/>
            <a:ext cx="3532436" cy="4393246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563" h="6918">
                <a:moveTo>
                  <a:pt x="4499" y="0"/>
                </a:moveTo>
                <a:lnTo>
                  <a:pt x="4519" y="23"/>
                </a:lnTo>
                <a:cubicBezTo>
                  <a:pt x="5169" y="754"/>
                  <a:pt x="5563" y="1718"/>
                  <a:pt x="5563" y="2773"/>
                </a:cubicBezTo>
                <a:cubicBezTo>
                  <a:pt x="5563" y="5062"/>
                  <a:pt x="3707" y="6918"/>
                  <a:pt x="1417" y="6918"/>
                </a:cubicBezTo>
                <a:cubicBezTo>
                  <a:pt x="934" y="6918"/>
                  <a:pt x="471" y="6836"/>
                  <a:pt x="40" y="6684"/>
                </a:cubicBezTo>
                <a:lnTo>
                  <a:pt x="0" y="6670"/>
                </a:lnTo>
                <a:lnTo>
                  <a:pt x="848" y="5413"/>
                </a:lnTo>
                <a:lnTo>
                  <a:pt x="873" y="5418"/>
                </a:lnTo>
                <a:cubicBezTo>
                  <a:pt x="1049" y="5454"/>
                  <a:pt x="1231" y="5473"/>
                  <a:pt x="1417" y="5473"/>
                </a:cubicBezTo>
                <a:cubicBezTo>
                  <a:pt x="2908" y="5473"/>
                  <a:pt x="4117" y="4264"/>
                  <a:pt x="4117" y="2773"/>
                </a:cubicBezTo>
                <a:cubicBezTo>
                  <a:pt x="4117" y="2214"/>
                  <a:pt x="3947" y="1694"/>
                  <a:pt x="3656" y="1264"/>
                </a:cubicBezTo>
                <a:lnTo>
                  <a:pt x="3651" y="1257"/>
                </a:lnTo>
                <a:lnTo>
                  <a:pt x="4499" y="0"/>
                </a:lnTo>
                <a:close/>
              </a:path>
            </a:pathLst>
          </a:custGeom>
          <a:pattFill prst="solidDmnd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blurRad="330200" dir="16980000" algn="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3"/>
          <p:cNvSpPr/>
          <p:nvPr userDrawn="1">
            <p:custDataLst>
              <p:tags r:id="rId9"/>
            </p:custDataLst>
          </p:nvPr>
        </p:nvSpPr>
        <p:spPr>
          <a:xfrm rot="19440000">
            <a:off x="7392383" y="-1503220"/>
            <a:ext cx="4316887" cy="3609719"/>
          </a:xfrm>
          <a:custGeom>
            <a:avLst/>
            <a:gdLst>
              <a:gd name="adj" fmla="val 1743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798" h="5685">
                <a:moveTo>
                  <a:pt x="295" y="0"/>
                </a:moveTo>
                <a:lnTo>
                  <a:pt x="1524" y="893"/>
                </a:lnTo>
                <a:lnTo>
                  <a:pt x="1523" y="897"/>
                </a:lnTo>
                <a:cubicBezTo>
                  <a:pt x="1472" y="1103"/>
                  <a:pt x="1446" y="1318"/>
                  <a:pt x="1446" y="1539"/>
                </a:cubicBezTo>
                <a:cubicBezTo>
                  <a:pt x="1446" y="3030"/>
                  <a:pt x="2654" y="4239"/>
                  <a:pt x="4146" y="4239"/>
                </a:cubicBezTo>
                <a:cubicBezTo>
                  <a:pt x="4658" y="4239"/>
                  <a:pt x="5137" y="4096"/>
                  <a:pt x="5545" y="3848"/>
                </a:cubicBezTo>
                <a:lnTo>
                  <a:pt x="5570" y="3833"/>
                </a:lnTo>
                <a:lnTo>
                  <a:pt x="6798" y="4725"/>
                </a:lnTo>
                <a:lnTo>
                  <a:pt x="6782" y="4738"/>
                </a:lnTo>
                <a:cubicBezTo>
                  <a:pt x="6066" y="5329"/>
                  <a:pt x="5147" y="5685"/>
                  <a:pt x="4146" y="5685"/>
                </a:cubicBezTo>
                <a:cubicBezTo>
                  <a:pt x="1856" y="5685"/>
                  <a:pt x="0" y="3829"/>
                  <a:pt x="0" y="1539"/>
                </a:cubicBezTo>
                <a:cubicBezTo>
                  <a:pt x="0" y="1002"/>
                  <a:pt x="102" y="490"/>
                  <a:pt x="288" y="19"/>
                </a:cubicBezTo>
                <a:lnTo>
                  <a:pt x="295" y="0"/>
                </a:lnTo>
                <a:close/>
              </a:path>
            </a:pathLst>
          </a:custGeom>
          <a:pattFill prst="lgGrid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blurRad="330200" dir="16980000" algn="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847090" y="915670"/>
            <a:ext cx="7164705" cy="2270125"/>
          </a:xfrm>
        </p:spPr>
        <p:txBody>
          <a:bodyPr vert="horz" lIns="101600" tIns="38100" rIns="25400" bIns="38100" rtlCol="0" anchor="b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  <p:custDataLst>
              <p:tags r:id="rId14"/>
            </p:custDataLst>
          </p:nvPr>
        </p:nvSpPr>
        <p:spPr>
          <a:xfrm>
            <a:off x="853879" y="3278482"/>
            <a:ext cx="3932116" cy="7391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/>
          <p:nvPr userDrawn="1">
            <p:custDataLst>
              <p:tags r:id="rId2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3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4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或者 2"/>
          <p:cNvSpPr/>
          <p:nvPr userDrawn="1">
            <p:custDataLst>
              <p:tags r:id="rId3"/>
            </p:custDataLst>
          </p:nvPr>
        </p:nvSpPr>
        <p:spPr>
          <a:xfrm>
            <a:off x="11522379" y="421322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4"/>
            </p:custDataLst>
          </p:nvPr>
        </p:nvSpPr>
        <p:spPr>
          <a:xfrm>
            <a:off x="11522379" y="6169977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5"/>
            </p:custDataLst>
          </p:nvPr>
        </p:nvSpPr>
        <p:spPr>
          <a:xfrm>
            <a:off x="402921" y="421322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流程图: 或者 10"/>
          <p:cNvSpPr/>
          <p:nvPr userDrawn="1">
            <p:custDataLst>
              <p:tags r:id="rId6"/>
            </p:custDataLst>
          </p:nvPr>
        </p:nvSpPr>
        <p:spPr>
          <a:xfrm>
            <a:off x="402921" y="6169977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Rectangle 27"/>
          <p:cNvSpPr/>
          <p:nvPr userDrawn="1">
            <p:custDataLst>
              <p:tags r:id="rId3"/>
            </p:custDataLst>
          </p:nvPr>
        </p:nvSpPr>
        <p:spPr>
          <a:xfrm>
            <a:off x="29" y="29"/>
            <a:ext cx="4823432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4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5"/>
            </p:custDataLst>
          </p:nvPr>
        </p:nvSpPr>
        <p:spPr>
          <a:xfrm>
            <a:off x="4300745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Rectangle 27"/>
          <p:cNvSpPr/>
          <p:nvPr userDrawn="1">
            <p:custDataLst>
              <p:tags r:id="rId3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4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5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3" name="Rectangle 27"/>
          <p:cNvSpPr/>
          <p:nvPr userDrawn="1">
            <p:custDataLst>
              <p:tags r:id="rId3"/>
            </p:custDataLst>
          </p:nvPr>
        </p:nvSpPr>
        <p:spPr>
          <a:xfrm>
            <a:off x="28" y="649226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4" name="流程图: 或者 13"/>
          <p:cNvSpPr/>
          <p:nvPr userDrawn="1">
            <p:custDataLst>
              <p:tags r:id="rId4"/>
            </p:custDataLst>
          </p:nvPr>
        </p:nvSpPr>
        <p:spPr>
          <a:xfrm>
            <a:off x="302953" y="654944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或者 14"/>
          <p:cNvSpPr/>
          <p:nvPr userDrawn="1">
            <p:custDataLst>
              <p:tags r:id="rId5"/>
            </p:custDataLst>
          </p:nvPr>
        </p:nvSpPr>
        <p:spPr>
          <a:xfrm>
            <a:off x="11640878" y="6549448"/>
            <a:ext cx="242455" cy="242455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 userDrawn="1">
            <p:custDataLst>
              <p:tags r:id="rId11"/>
            </p:custDataLst>
          </p:nvPr>
        </p:nvGrpSpPr>
        <p:grpSpPr>
          <a:xfrm>
            <a:off x="11210800" y="6349833"/>
            <a:ext cx="406400" cy="126365"/>
            <a:chOff x="11583" y="3035"/>
            <a:chExt cx="1404" cy="436"/>
          </a:xfrm>
        </p:grpSpPr>
        <p:sp>
          <p:nvSpPr>
            <p:cNvPr id="4" name="椭圆 3"/>
            <p:cNvSpPr/>
            <p:nvPr userDrawn="1">
              <p:custDataLst>
                <p:tags r:id="rId12"/>
              </p:custDataLst>
            </p:nvPr>
          </p:nvSpPr>
          <p:spPr>
            <a:xfrm>
              <a:off x="12067" y="3035"/>
              <a:ext cx="436" cy="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同心圆 83"/>
            <p:cNvSpPr/>
            <p:nvPr userDrawn="1">
              <p:custDataLst>
                <p:tags r:id="rId13"/>
              </p:custDataLst>
            </p:nvPr>
          </p:nvSpPr>
          <p:spPr>
            <a:xfrm>
              <a:off x="11583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同心圆 84"/>
            <p:cNvSpPr/>
            <p:nvPr userDrawn="1">
              <p:custDataLst>
                <p:tags r:id="rId14"/>
              </p:custDataLst>
            </p:nvPr>
          </p:nvSpPr>
          <p:spPr>
            <a:xfrm>
              <a:off x="12551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 userDrawn="1">
            <p:custDataLst>
              <p:tags r:id="rId8"/>
            </p:custDataLst>
          </p:nvPr>
        </p:nvSpPr>
        <p:spPr>
          <a:xfrm>
            <a:off x="-3174" y="959167"/>
            <a:ext cx="711835" cy="4939665"/>
          </a:xfrm>
          <a:prstGeom prst="rect">
            <a:avLst/>
          </a:pr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4" name="流程图: 或者 3"/>
          <p:cNvSpPr/>
          <p:nvPr userDrawn="1">
            <p:custDataLst>
              <p:tags r:id="rId9"/>
            </p:custDataLst>
          </p:nvPr>
        </p:nvSpPr>
        <p:spPr>
          <a:xfrm>
            <a:off x="225426" y="1218247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10"/>
            </p:custDataLst>
          </p:nvPr>
        </p:nvSpPr>
        <p:spPr>
          <a:xfrm>
            <a:off x="230506" y="5336222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11"/>
            </p:custDataLst>
          </p:nvPr>
        </p:nvSpPr>
        <p:spPr>
          <a:xfrm>
            <a:off x="11480165" y="959167"/>
            <a:ext cx="711835" cy="4939665"/>
          </a:xfrm>
          <a:prstGeom prst="rect">
            <a:avLst/>
          </a:pr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2" name="流程图: 或者 11"/>
          <p:cNvSpPr/>
          <p:nvPr userDrawn="1">
            <p:custDataLst>
              <p:tags r:id="rId12"/>
            </p:custDataLst>
          </p:nvPr>
        </p:nvSpPr>
        <p:spPr>
          <a:xfrm>
            <a:off x="11708765" y="1218247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流程图: 或者 12"/>
          <p:cNvSpPr/>
          <p:nvPr userDrawn="1">
            <p:custDataLst>
              <p:tags r:id="rId13"/>
            </p:custDataLst>
          </p:nvPr>
        </p:nvSpPr>
        <p:spPr>
          <a:xfrm>
            <a:off x="11713845" y="5336222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10991613" y="859790"/>
            <a:ext cx="126204" cy="1263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83"/>
          <p:cNvSpPr/>
          <p:nvPr>
            <p:custDataLst>
              <p:tags r:id="rId3"/>
            </p:custDataLst>
          </p:nvPr>
        </p:nvSpPr>
        <p:spPr>
          <a:xfrm>
            <a:off x="10851515" y="859790"/>
            <a:ext cx="126204" cy="126365"/>
          </a:xfrm>
          <a:prstGeom prst="donut">
            <a:avLst>
              <a:gd name="adj" fmla="val 204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同心圆 84"/>
          <p:cNvSpPr/>
          <p:nvPr>
            <p:custDataLst>
              <p:tags r:id="rId4"/>
            </p:custDataLst>
          </p:nvPr>
        </p:nvSpPr>
        <p:spPr>
          <a:xfrm>
            <a:off x="11131711" y="859790"/>
            <a:ext cx="126204" cy="126365"/>
          </a:xfrm>
          <a:prstGeom prst="donut">
            <a:avLst>
              <a:gd name="adj" fmla="val 204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 rot="16200000">
            <a:off x="5765800" y="431165"/>
            <a:ext cx="661035" cy="121926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或者 13"/>
          <p:cNvSpPr/>
          <p:nvPr userDrawn="1">
            <p:custDataLst>
              <p:tags r:id="rId6"/>
            </p:custDataLst>
          </p:nvPr>
        </p:nvSpPr>
        <p:spPr>
          <a:xfrm>
            <a:off x="265430" y="6394450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或者 14"/>
          <p:cNvSpPr/>
          <p:nvPr userDrawn="1">
            <p:custDataLst>
              <p:tags r:id="rId7"/>
            </p:custDataLst>
          </p:nvPr>
        </p:nvSpPr>
        <p:spPr>
          <a:xfrm>
            <a:off x="11664950" y="6394450"/>
            <a:ext cx="266700" cy="266700"/>
          </a:xfrm>
          <a:prstGeom prst="flowChar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445761" y="1859916"/>
            <a:ext cx="5942330" cy="2364739"/>
          </a:xfrm>
        </p:spPr>
        <p:txBody>
          <a:bodyPr lIns="101600" tIns="38100" rIns="63500" bIns="38100" anchor="b" anchorCtr="0">
            <a:normAutofit/>
          </a:bodyPr>
          <a:lstStyle>
            <a:lvl1pPr algn="r">
              <a:defRPr sz="7200" u="none" strike="noStrike" kern="1200" cap="none" spc="300" normalizeH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9"/>
            </p:custDataLst>
          </p:nvPr>
        </p:nvSpPr>
        <p:spPr>
          <a:xfrm>
            <a:off x="5445761" y="4392931"/>
            <a:ext cx="5942330" cy="1033780"/>
          </a:xfrm>
        </p:spPr>
        <p:txBody>
          <a:bodyPr lIns="101600" tIns="38100" rIns="76200" bIns="38100" anchor="t">
            <a:normAutofit/>
          </a:bodyPr>
          <a:lstStyle>
            <a:lvl1pPr marL="0" indent="0" algn="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-13652" y="-13970"/>
            <a:ext cx="735965" cy="6871970"/>
          </a:xfrm>
          <a:prstGeom prst="rect">
            <a:avLst/>
          </a:pr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或者 3"/>
          <p:cNvSpPr/>
          <p:nvPr userDrawn="1">
            <p:custDataLst>
              <p:tags r:id="rId3"/>
            </p:custDataLst>
          </p:nvPr>
        </p:nvSpPr>
        <p:spPr>
          <a:xfrm>
            <a:off x="220980" y="311150"/>
            <a:ext cx="266700" cy="26670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或者 4"/>
          <p:cNvSpPr/>
          <p:nvPr userDrawn="1">
            <p:custDataLst>
              <p:tags r:id="rId4"/>
            </p:custDataLst>
          </p:nvPr>
        </p:nvSpPr>
        <p:spPr>
          <a:xfrm>
            <a:off x="213360" y="6257290"/>
            <a:ext cx="281940" cy="281940"/>
          </a:xfrm>
          <a:prstGeom prst="flowChar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5"/>
            </p:custDataLst>
          </p:nvPr>
        </p:nvGrpSpPr>
        <p:grpSpPr>
          <a:xfrm>
            <a:off x="11109325" y="1072515"/>
            <a:ext cx="406400" cy="126365"/>
            <a:chOff x="11583" y="3035"/>
            <a:chExt cx="1404" cy="436"/>
          </a:xfrm>
        </p:grpSpPr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12067" y="3035"/>
              <a:ext cx="436" cy="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同心圆 83"/>
            <p:cNvSpPr/>
            <p:nvPr>
              <p:custDataLst>
                <p:tags r:id="rId7"/>
              </p:custDataLst>
            </p:nvPr>
          </p:nvSpPr>
          <p:spPr>
            <a:xfrm>
              <a:off x="11583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同心圆 84"/>
            <p:cNvSpPr/>
            <p:nvPr>
              <p:custDataLst>
                <p:tags r:id="rId8"/>
              </p:custDataLst>
            </p:nvPr>
          </p:nvSpPr>
          <p:spPr>
            <a:xfrm>
              <a:off x="12551" y="3035"/>
              <a:ext cx="436" cy="436"/>
            </a:xfrm>
            <a:prstGeom prst="donut">
              <a:avLst>
                <a:gd name="adj" fmla="val 204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4.xml"/><Relationship Id="rId24" Type="http://schemas.openxmlformats.org/officeDocument/2006/relationships/tags" Target="../tags/tag163.xml"/><Relationship Id="rId23" Type="http://schemas.openxmlformats.org/officeDocument/2006/relationships/tags" Target="../tags/tag162.xml"/><Relationship Id="rId22" Type="http://schemas.openxmlformats.org/officeDocument/2006/relationships/tags" Target="../tags/tag161.xml"/><Relationship Id="rId21" Type="http://schemas.openxmlformats.org/officeDocument/2006/relationships/tags" Target="../tags/tag160.xml"/><Relationship Id="rId20" Type="http://schemas.openxmlformats.org/officeDocument/2006/relationships/tags" Target="../tags/tag15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2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0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4.xml"/><Relationship Id="rId4" Type="http://schemas.openxmlformats.org/officeDocument/2006/relationships/image" Target="../media/image8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8.xml"/><Relationship Id="rId4" Type="http://schemas.openxmlformats.org/officeDocument/2006/relationships/image" Target="../media/image9.png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2.xml"/><Relationship Id="rId4" Type="http://schemas.openxmlformats.org/officeDocument/2006/relationships/image" Target="../media/image10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6.xml"/><Relationship Id="rId4" Type="http://schemas.openxmlformats.org/officeDocument/2006/relationships/image" Target="../media/image11.png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0.xml"/><Relationship Id="rId4" Type="http://schemas.openxmlformats.org/officeDocument/2006/relationships/image" Target="../media/image12.png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3985" y="2397760"/>
            <a:ext cx="8658225" cy="103124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800">
                <a:gradFill flip="none" rotWithShape="1">
                  <a:gsLst>
                    <a:gs pos="33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  <a:gs pos="4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</a:rPr>
              <a:t>用户登录-鸿蒙全栈应用开发</a:t>
            </a:r>
            <a:endParaRPr lang="zh-CN" altLang="zh-CN" sz="4800">
              <a:gradFill flip="none" rotWithShape="1">
                <a:gsLst>
                  <a:gs pos="33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  <a:gs pos="4000">
                    <a:schemeClr val="accent1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地信2021-2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田郅祥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560" y="976630"/>
            <a:ext cx="2571750" cy="492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2.3</a:t>
            </a:r>
            <a:r>
              <a:rPr lang="zh-CN" altLang="en-US"/>
              <a:t>实现效果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2905" y="2146300"/>
            <a:ext cx="1692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新增用户，返回结果</a:t>
            </a:r>
            <a:endParaRPr lang="zh-CN" altLang="en-US"/>
          </a:p>
        </p:txBody>
      </p:sp>
      <p:pic>
        <p:nvPicPr>
          <p:cNvPr id="2" name="图片 1" descr="IV%P6U(LG5Z8LKCX9BJBRQ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70" y="840105"/>
            <a:ext cx="6867525" cy="5486400"/>
          </a:xfrm>
          <a:prstGeom prst="rect">
            <a:avLst/>
          </a:prstGeom>
        </p:spPr>
      </p:pic>
      <p:pic>
        <p:nvPicPr>
          <p:cNvPr id="3" name="图片 2" descr="[`LNBAAK`25P3KTKP_9_R@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350" y="4718685"/>
            <a:ext cx="4705350" cy="1714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560" y="976630"/>
            <a:ext cx="2571750" cy="492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2.3</a:t>
            </a:r>
            <a:r>
              <a:rPr lang="zh-CN" altLang="en-US"/>
              <a:t>实现效果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98195" y="2738755"/>
            <a:ext cx="1692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登录效果：</a:t>
            </a:r>
            <a:endParaRPr lang="zh-CN" altLang="en-US"/>
          </a:p>
          <a:p>
            <a:r>
              <a:rPr lang="zh-CN" altLang="en-US"/>
              <a:t>无数据，则返回失败，有则成功</a:t>
            </a:r>
            <a:endParaRPr lang="zh-CN" altLang="en-US"/>
          </a:p>
        </p:txBody>
      </p:sp>
      <p:pic>
        <p:nvPicPr>
          <p:cNvPr id="2" name="图片 1" descr="{W5~4YS9_PVTCPCZB6Y%2FD"/>
          <p:cNvPicPr>
            <a:picLocks noChangeAspect="1"/>
          </p:cNvPicPr>
          <p:nvPr/>
        </p:nvPicPr>
        <p:blipFill>
          <a:blip r:embed="rId4"/>
          <a:srcRect r="34514"/>
          <a:stretch>
            <a:fillRect/>
          </a:stretch>
        </p:blipFill>
        <p:spPr>
          <a:xfrm>
            <a:off x="2565400" y="976630"/>
            <a:ext cx="4297680" cy="5524500"/>
          </a:xfrm>
          <a:prstGeom prst="rect">
            <a:avLst/>
          </a:prstGeom>
        </p:spPr>
      </p:pic>
      <p:pic>
        <p:nvPicPr>
          <p:cNvPr id="3" name="图片 2" descr="Q3]E38JK7J16($6`1R5Y2%N"/>
          <p:cNvPicPr>
            <a:picLocks noChangeAspect="1"/>
          </p:cNvPicPr>
          <p:nvPr/>
        </p:nvPicPr>
        <p:blipFill>
          <a:blip r:embed="rId5"/>
          <a:srcRect t="10594" r="47715" b="-610"/>
          <a:stretch>
            <a:fillRect/>
          </a:stretch>
        </p:blipFill>
        <p:spPr>
          <a:xfrm>
            <a:off x="7719695" y="1038225"/>
            <a:ext cx="3621405" cy="55302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" y="6794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三、效果展示：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 descr="FNL}SW2AWOB@$YS07PTQ$XB"/>
          <p:cNvPicPr>
            <a:picLocks noChangeAspect="1"/>
          </p:cNvPicPr>
          <p:nvPr/>
        </p:nvPicPr>
        <p:blipFill>
          <a:blip r:embed="rId4"/>
          <a:srcRect r="17735"/>
          <a:stretch>
            <a:fillRect/>
          </a:stretch>
        </p:blipFill>
        <p:spPr>
          <a:xfrm>
            <a:off x="2378710" y="1201420"/>
            <a:ext cx="2563495" cy="55162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3855" y="2200275"/>
            <a:ext cx="201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无数据，登录失败</a:t>
            </a:r>
            <a:endParaRPr lang="zh-CN" altLang="en-US"/>
          </a:p>
        </p:txBody>
      </p:sp>
      <p:pic>
        <p:nvPicPr>
          <p:cNvPr id="13" name="图片 12" descr="7Q{[%7(8Y3U4BEGP]UD@A63"/>
          <p:cNvPicPr>
            <a:picLocks noChangeAspect="1"/>
          </p:cNvPicPr>
          <p:nvPr/>
        </p:nvPicPr>
        <p:blipFill>
          <a:blip r:embed="rId5"/>
          <a:srcRect r="14947"/>
          <a:stretch>
            <a:fillRect/>
          </a:stretch>
        </p:blipFill>
        <p:spPr>
          <a:xfrm>
            <a:off x="8006080" y="1201420"/>
            <a:ext cx="2602230" cy="55257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86425" y="2200275"/>
            <a:ext cx="201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注册失败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5805" y="2955925"/>
            <a:ext cx="3119755" cy="11258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</a:t>
            </a:r>
            <a:endParaRPr lang="zh-CN" altLang="en-US" sz="7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6794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项目总体架构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@1%Q0U5)}HN$UXGF~`~TQE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120" y="1201420"/>
            <a:ext cx="3695700" cy="5324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" y="1410335"/>
            <a:ext cx="80581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34810" y="1410335"/>
            <a:ext cx="805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后端：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 descr="U88W2HAI7R%L8IPHAD1FCQ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70" y="1241425"/>
            <a:ext cx="3971925" cy="52711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19215" y="2335530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三层架构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6794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一、前端设计：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AKSQG(YPWEC~)_M98WN1SXA"/>
          <p:cNvPicPr>
            <a:picLocks noChangeAspect="1"/>
          </p:cNvPicPr>
          <p:nvPr/>
        </p:nvPicPr>
        <p:blipFill>
          <a:blip r:embed="rId4"/>
          <a:srcRect r="17850"/>
          <a:stretch>
            <a:fillRect/>
          </a:stretch>
        </p:blipFill>
        <p:spPr>
          <a:xfrm>
            <a:off x="3237230" y="679450"/>
            <a:ext cx="2776855" cy="5985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" y="1595755"/>
            <a:ext cx="256222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1.1</a:t>
            </a:r>
            <a:r>
              <a:rPr lang="zh-CN" altLang="en-US"/>
              <a:t>登录与注册界面设计：</a:t>
            </a:r>
            <a:endParaRPr lang="zh-CN" altLang="en-US"/>
          </a:p>
        </p:txBody>
      </p:sp>
      <p:pic>
        <p:nvPicPr>
          <p:cNvPr id="5" name="图片 4" descr="SLX8)9YI]N%}OQTJ72[QDFU"/>
          <p:cNvPicPr>
            <a:picLocks noChangeAspect="1"/>
          </p:cNvPicPr>
          <p:nvPr/>
        </p:nvPicPr>
        <p:blipFill>
          <a:blip r:embed="rId5"/>
          <a:srcRect r="16047"/>
          <a:stretch>
            <a:fillRect/>
          </a:stretch>
        </p:blipFill>
        <p:spPr>
          <a:xfrm>
            <a:off x="6284595" y="679450"/>
            <a:ext cx="2788920" cy="6000115"/>
          </a:xfrm>
          <a:prstGeom prst="rect">
            <a:avLst/>
          </a:prstGeom>
        </p:spPr>
      </p:pic>
      <p:pic>
        <p:nvPicPr>
          <p:cNvPr id="9" name="图片 8" descr="Y0D227ADK@TNM~`P417I1VJ"/>
          <p:cNvPicPr>
            <a:picLocks noChangeAspect="1"/>
          </p:cNvPicPr>
          <p:nvPr/>
        </p:nvPicPr>
        <p:blipFill>
          <a:blip r:embed="rId6"/>
          <a:srcRect r="18037"/>
          <a:stretch>
            <a:fillRect/>
          </a:stretch>
        </p:blipFill>
        <p:spPr>
          <a:xfrm>
            <a:off x="9264015" y="679450"/>
            <a:ext cx="2792095" cy="60001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5465" y="878840"/>
            <a:ext cx="334518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1.1</a:t>
            </a:r>
            <a:r>
              <a:rPr lang="zh-CN" altLang="en-US" sz="2000"/>
              <a:t>：登录与注册界面设计</a:t>
            </a:r>
            <a:endParaRPr lang="zh-CN" altLang="en-US" sz="2000"/>
          </a:p>
        </p:txBody>
      </p:sp>
      <p:pic>
        <p:nvPicPr>
          <p:cNvPr id="2" name="图片 1" descr="ZU508H~1`R(X9C`{SBNR4S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205" y="1266190"/>
            <a:ext cx="8020050" cy="2266950"/>
          </a:xfrm>
          <a:prstGeom prst="rect">
            <a:avLst/>
          </a:prstGeom>
        </p:spPr>
      </p:pic>
      <p:pic>
        <p:nvPicPr>
          <p:cNvPr id="3" name="图片 2" descr="`30`6U)VOJ_$C)JGSJ$[J_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205" y="3664585"/>
            <a:ext cx="4419600" cy="2876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1225" y="2181225"/>
            <a:ext cx="241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实时捕获输入的值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1225" y="4918710"/>
            <a:ext cx="2411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登录与注册相互跳转的路由设计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5465" y="878840"/>
            <a:ext cx="256222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1.</a:t>
            </a:r>
            <a:r>
              <a:rPr lang="en-US" sz="2000"/>
              <a:t>2</a:t>
            </a:r>
            <a:r>
              <a:rPr lang="zh-CN" altLang="en-US" sz="2000"/>
              <a:t>：登录校验</a:t>
            </a:r>
            <a:endParaRPr lang="zh-CN" altLang="en-US" sz="2000"/>
          </a:p>
        </p:txBody>
      </p:sp>
      <p:pic>
        <p:nvPicPr>
          <p:cNvPr id="3" name="图片 2" descr="UHQD__697F0]RODW5VNB4T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620" y="633095"/>
            <a:ext cx="8453120" cy="5522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895" y="2417445"/>
            <a:ext cx="2892425" cy="174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将输入获取的</a:t>
            </a:r>
            <a:r>
              <a:rPr lang="en-US" altLang="zh-CN"/>
              <a:t>username</a:t>
            </a:r>
            <a:r>
              <a:rPr lang="zh-CN" altLang="en-US"/>
              <a:t>、</a:t>
            </a:r>
            <a:r>
              <a:rPr lang="en-US" altLang="zh-CN"/>
              <a:t>password</a:t>
            </a:r>
            <a:r>
              <a:rPr lang="zh-CN" altLang="en-US"/>
              <a:t>封装为</a:t>
            </a:r>
            <a:r>
              <a:rPr lang="en-US" altLang="zh-CN"/>
              <a:t>Data</a:t>
            </a:r>
            <a:r>
              <a:rPr lang="zh-CN" altLang="en-US"/>
              <a:t>传给后端，并返回信息实现页面跳转。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5465" y="878840"/>
            <a:ext cx="256222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1.3</a:t>
            </a:r>
            <a:r>
              <a:rPr lang="zh-CN" altLang="en-US" sz="2000"/>
              <a:t>：注册实现</a:t>
            </a:r>
            <a:endParaRPr lang="zh-CN" altLang="en-US" sz="2000"/>
          </a:p>
        </p:txBody>
      </p:sp>
      <p:pic>
        <p:nvPicPr>
          <p:cNvPr id="2" name="图片 1" descr="`P1~N8S5[LBB8R4SRRLSDJR"/>
          <p:cNvPicPr>
            <a:picLocks noChangeAspect="1"/>
          </p:cNvPicPr>
          <p:nvPr/>
        </p:nvPicPr>
        <p:blipFill>
          <a:blip r:embed="rId4"/>
          <a:srcRect b="6162"/>
          <a:stretch>
            <a:fillRect/>
          </a:stretch>
        </p:blipFill>
        <p:spPr>
          <a:xfrm>
            <a:off x="3883660" y="561975"/>
            <a:ext cx="8172450" cy="5908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895" y="2417445"/>
            <a:ext cx="2892425" cy="174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/>
              <a:t>值的获取与传递与登录相同，但在传值之前先对两次输入的密码进行判断，若保持一致，则继续传值。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6794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二、后端设计：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$YP)VN@T_J6~_{AWYKWK@U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40" y="1315085"/>
            <a:ext cx="6681470" cy="5144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" y="1453515"/>
            <a:ext cx="3213735" cy="1078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2.1</a:t>
            </a:r>
            <a:r>
              <a:rPr lang="zh-CN" altLang="en-US"/>
              <a:t>数据库查询、新增（实现注册），登录验证功能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560" y="976630"/>
            <a:ext cx="2571750" cy="492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2.2</a:t>
            </a:r>
            <a:r>
              <a:rPr lang="zh-CN" altLang="en-US"/>
              <a:t>登录拦截器设计</a:t>
            </a:r>
            <a:endParaRPr lang="zh-CN" altLang="en-US"/>
          </a:p>
        </p:txBody>
      </p:sp>
      <p:pic>
        <p:nvPicPr>
          <p:cNvPr id="4" name="图片 3" descr="J9CI`M4@)HW~@KH@YYO9JL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270" y="1203325"/>
            <a:ext cx="8210550" cy="3848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ectangle 27"/>
          <p:cNvSpPr/>
          <p:nvPr userDrawn="1">
            <p:custDataLst>
              <p:tags r:id="rId1"/>
            </p:custDataLst>
          </p:nvPr>
        </p:nvSpPr>
        <p:spPr>
          <a:xfrm>
            <a:off x="28" y="29"/>
            <a:ext cx="12192631" cy="365731"/>
          </a:xfrm>
          <a:custGeom>
            <a:avLst/>
            <a:gdLst>
              <a:gd name="connsiteX0" fmla="*/ 12192631 w 12192631"/>
              <a:gd name="connsiteY0" fmla="*/ 0 h 661031"/>
              <a:gd name="connsiteX1" fmla="*/ 12192630 w 12192631"/>
              <a:gd name="connsiteY1" fmla="*/ 661031 h 661031"/>
              <a:gd name="connsiteX2" fmla="*/ 0 w 12192631"/>
              <a:gd name="connsiteY2" fmla="*/ 661031 h 661031"/>
              <a:gd name="connsiteX3" fmla="*/ 3 w 12192631"/>
              <a:gd name="connsiteY3" fmla="*/ 1 h 6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631" h="661031">
                <a:moveTo>
                  <a:pt x="12192631" y="0"/>
                </a:moveTo>
                <a:lnTo>
                  <a:pt x="12192630" y="661031"/>
                </a:lnTo>
                <a:lnTo>
                  <a:pt x="0" y="661031"/>
                </a:lnTo>
                <a:lnTo>
                  <a:pt x="3" y="1"/>
                </a:lnTo>
                <a:close/>
              </a:path>
            </a:pathLst>
          </a:custGeom>
          <a:pattFill prst="dkHorz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或者 6"/>
          <p:cNvSpPr/>
          <p:nvPr userDrawn="1">
            <p:custDataLst>
              <p:tags r:id="rId2"/>
            </p:custDataLst>
          </p:nvPr>
        </p:nvSpPr>
        <p:spPr>
          <a:xfrm>
            <a:off x="302953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或者 5"/>
          <p:cNvSpPr/>
          <p:nvPr userDrawn="1">
            <p:custDataLst>
              <p:tags r:id="rId3"/>
            </p:custDataLst>
          </p:nvPr>
        </p:nvSpPr>
        <p:spPr>
          <a:xfrm>
            <a:off x="11640878" y="57208"/>
            <a:ext cx="242455" cy="242455"/>
          </a:xfrm>
          <a:prstGeom prst="flowChartOr">
            <a:avLst/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560" y="976630"/>
            <a:ext cx="2571750" cy="492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2.3</a:t>
            </a:r>
            <a:r>
              <a:rPr lang="zh-CN" altLang="en-US"/>
              <a:t>实现效果</a:t>
            </a:r>
            <a:endParaRPr lang="zh-CN" altLang="en-US"/>
          </a:p>
        </p:txBody>
      </p:sp>
      <p:pic>
        <p:nvPicPr>
          <p:cNvPr id="9" name="图片 8" descr="`Q}ZDNRFZZ~[AS_4Z89)$Z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935" y="976630"/>
            <a:ext cx="4605655" cy="56889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8195" y="2738755"/>
            <a:ext cx="169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数据库查询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PLACING_PICTURE_USER_VIEWPORT" val="{&quot;height&quot;:7471,&quot;width&quot;:5074}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4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29144"/>
  <p:tag name="KSO_WM_TEMPLATE_THUMBS_INDEX" val="1、6、7、8、9、11、13、16、17、18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1*a*1"/>
  <p:tag name="KSO_WM_TEMPLATE_CATEGORY" val="custom"/>
  <p:tag name="KSO_WM_TEMPLATE_INDEX" val="2022914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年度_x000B_工作总结汇报"/>
  <p:tag name="KSO_WM_UNIT_NOCLEAR" val="0"/>
  <p:tag name="KSO_WM_UNIT_VALUE" val="14"/>
  <p:tag name="KSO_WM_UNIT_TYPE" val="a"/>
  <p:tag name="KSO_WM_UNIT_INDEX" val="1"/>
  <p:tag name="KSO_WM_UNIT_TEXT_FILL_FORE_SCHEMECOLOR_INDEX_1_BRIGHTNESS" val="0.4"/>
  <p:tag name="KSO_WM_UNIT_TEXT_FILL_FORE_SCHEMECOLOR_INDEX_1" val="5"/>
  <p:tag name="KSO_WM_UNIT_TEXT_FILL_FORE_SCHEMECOLOR_INDEX_1_POS" val="0.04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0.33"/>
  <p:tag name="KSO_WM_UNIT_TEXT_FILL_FORE_SCHEMECOLOR_INDEX_2_TRANS" val="0"/>
  <p:tag name="KSO_WM_UNIT_TEXT_FILL_FORE_SCHEMECOLOR_INDEX_3_BRIGHTNESS" val="-0.25"/>
  <p:tag name="KSO_WM_UNIT_TEXT_FILL_FORE_SCHEMECOLOR_INDEX_3" val="5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1*f*1"/>
  <p:tag name="KSO_WM_TEMPLATE_CATEGORY" val="custom"/>
  <p:tag name="KSO_WM_TEMPLATE_INDEX" val="20229144"/>
  <p:tag name="KSO_WM_UNIT_LAYERLEVEL" val="1"/>
  <p:tag name="KSO_WM_TAG_VERSION" val="1.0"/>
  <p:tag name="KSO_WM_BEAUTIFY_FLAG" val="#wm#"/>
  <p:tag name="KSO_WM_UNIT_SUBTYPE" val="b"/>
  <p:tag name="KSO_WM_UNIT_PRESET_TEXT" val="汇报人姓名"/>
  <p:tag name="KSO_WM_UNIT_NOCLEAR" val="0"/>
  <p:tag name="KSO_WM_UNIT_VALUE" val="21"/>
  <p:tag name="KSO_WM_UNIT_TYPE" val="f"/>
  <p:tag name="KSO_WM_UNIT_INDEX" val="1"/>
  <p:tag name="KSO_WM_UNIT_TEXT_FILL_FORE_SCHEMECOLOR_INDEX_BRIGHTNESS" val="0"/>
  <p:tag name="KSO_WM_UNIT_TEXT_FILL_FORE_SCHEMECOLOR_INDEX" val="5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4_1*f*2"/>
  <p:tag name="KSO_WM_TEMPLATE_CATEGORY" val="custom"/>
  <p:tag name="KSO_WM_TEMPLATE_INDEX" val="20229144"/>
  <p:tag name="KSO_WM_UNIT_LAYERLEVEL" val="1"/>
  <p:tag name="KSO_WM_TAG_VERSION" val="1.0"/>
  <p:tag name="KSO_WM_BEAUTIFY_FLAG" val="#wm#"/>
  <p:tag name="KSO_WM_UNIT_SUBTYPE" val="c"/>
  <p:tag name="KSO_WM_UNIT_PRESET_TEXT" val="202X年12月20日"/>
  <p:tag name="KSO_WM_UNIT_NOCLEAR" val="0"/>
  <p:tag name="KSO_WM_UNIT_VALUE" val="21"/>
  <p:tag name="KSO_WM_UNIT_TYPE" val="f"/>
  <p:tag name="KSO_WM_UNIT_INDEX" val="2"/>
  <p:tag name="KSO_WM_UNIT_TEXT_FILL_FORE_SCHEMECOLOR_INDEX_BRIGHTNESS" val="0"/>
  <p:tag name="KSO_WM_UNIT_TEXT_FILL_FORE_SCHEMECOLOR_INDEX" val="5"/>
  <p:tag name="KSO_WM_UNIT_TEXT_FILL_TYPE" val="1"/>
</p:tagLst>
</file>

<file path=ppt/tags/tag168.xml><?xml version="1.0" encoding="utf-8"?>
<p:tagLst xmlns:p="http://schemas.openxmlformats.org/presentationml/2006/main">
  <p:tag name="KSO_WM_SLIDE_ID" val="custom2022914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4"/>
  <p:tag name="KSO_WM_SLIDE_LAYOUT" val="a_f"/>
  <p:tag name="KSO_WM_SLIDE_LAYOUT_CNT" val="2_2"/>
  <p:tag name="KSO_WM_UNIT_SHOW_EDIT_AREA_INDICATION" val="1"/>
  <p:tag name="KSO_WM_TEMPLATE_THUMBS_INDEX" val="1、6、7、8、9、11、13、16、17、18"/>
  <p:tag name="KSO_WM_SLIDE_BACKGROUND_TYPE" val="general"/>
</p:tagLst>
</file>

<file path=ppt/tags/tag1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1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1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1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1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1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1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PLACING_PICTURE_USER_VIEWPORT" val="{&quot;height&quot;:5074,&quot;width&quot;:2218}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2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2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2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-0.25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4"/>
  <p:tag name="KSO_WM_SLIDE_BACKGROUND_TYPE" val="general"/>
</p:tagLst>
</file>

<file path=ppt/tags/tag217.xml><?xml version="1.0" encoding="utf-8"?>
<p:tagLst xmlns:p="http://schemas.openxmlformats.org/presentationml/2006/main">
  <p:tag name="commondata" val="eyJoZGlkIjoiNGQ5ODc3MDlmNGQ5NzNjOGMwNjcyOTZlNDE0YWM1ZDI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BEFFF"/>
      </a:dk2>
      <a:lt2>
        <a:srgbClr val="FFFFFF"/>
      </a:lt2>
      <a:accent1>
        <a:srgbClr val="2956FF"/>
      </a:accent1>
      <a:accent2>
        <a:srgbClr val="0FD374"/>
      </a:accent2>
      <a:accent3>
        <a:srgbClr val="FFD247"/>
      </a:accent3>
      <a:accent4>
        <a:srgbClr val="FF7429"/>
      </a:accent4>
      <a:accent5>
        <a:srgbClr val="F84949"/>
      </a:accent5>
      <a:accent6>
        <a:srgbClr val="8337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宽屏</PresentationFormat>
  <Paragraphs>61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1_Office 主题​​</vt:lpstr>
      <vt:lpstr>用户登录-鸿蒙全栈应用开发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小田</cp:lastModifiedBy>
  <cp:revision>155</cp:revision>
  <dcterms:created xsi:type="dcterms:W3CDTF">2019-06-19T02:08:00Z</dcterms:created>
  <dcterms:modified xsi:type="dcterms:W3CDTF">2024-04-27T14:13:48Z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B1B81FE064D74D719016E48AFD19C7DA_11</vt:lpwstr>
  </property>
</Properties>
</file>