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5" autoAdjust="0"/>
    <p:restoredTop sz="94660"/>
  </p:normalViewPr>
  <p:slideViewPr>
    <p:cSldViewPr snapToGrid="0">
      <p:cViewPr varScale="1">
        <p:scale>
          <a:sx n="96" d="100"/>
          <a:sy n="96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bao Zhao" userId="a2539e06dff099bb" providerId="LiveId" clId="{1AE551F7-9204-4121-86C9-CD6F98F91AA8}"/>
    <pc:docChg chg="undo redo custSel addSld modSld">
      <pc:chgData name="Xuebao Zhao" userId="a2539e06dff099bb" providerId="LiveId" clId="{1AE551F7-9204-4121-86C9-CD6F98F91AA8}" dt="2022-04-01T00:58:24.229" v="1142" actId="108"/>
      <pc:docMkLst>
        <pc:docMk/>
      </pc:docMkLst>
      <pc:sldChg chg="addSp delSp modSp mod">
        <pc:chgData name="Xuebao Zhao" userId="a2539e06dff099bb" providerId="LiveId" clId="{1AE551F7-9204-4121-86C9-CD6F98F91AA8}" dt="2022-04-01T00:58:24.229" v="1142" actId="108"/>
        <pc:sldMkLst>
          <pc:docMk/>
          <pc:sldMk cId="3604520744" sldId="259"/>
        </pc:sldMkLst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5" creationId="{37C21FAB-5A15-492A-B28F-3F9BC8FE3BAD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6" creationId="{1D33417F-0A0D-4EF2-8FE1-5157D766DC14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7" creationId="{CF11DA27-C040-42E9-9E99-3685BF4EF57A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8" creationId="{DC0C3275-1A2F-4590-9564-183AA241CF4D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9" creationId="{80209383-DFE2-45AA-84B7-97FDC5A58B66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0" creationId="{08F33755-BA0C-475C-86D0-23378E60EB7B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1" creationId="{A5638EB6-B7C6-485E-9DCF-248CCC485187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2" creationId="{FC1060C6-1CC0-4535-A765-45AF5762C514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3" creationId="{FB93EF5B-342A-4A23-9761-1914D8EACB3E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4" creationId="{129E96E6-DDAC-4C77-B913-F1D7D0CB2CC6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5" creationId="{5F99AF9F-C5A8-4A84-9CBA-9881B960AEBA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6" creationId="{3CD8D01A-22BF-473A-8510-37F382380617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7" creationId="{FE6822BE-16A2-4A73-9395-20B0F669B394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8" creationId="{CF2729B6-0ED3-48A9-A945-BB23AD9E410E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9" creationId="{DC7F63A7-2824-4EC1-B91B-1CFB3764900A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20" creationId="{E002CFF8-CBE0-4A8C-9A01-56BD40C073A7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21" creationId="{1697EC5B-606D-406F-89EA-301729191C31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22" creationId="{3BAF8306-E8A1-49C1-BF34-EA38DA2C7A32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23" creationId="{6B4F08D1-53C6-4FE8-A2C5-311293D83104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24" creationId="{89DA7D6A-9270-4C59-8B87-F2B9D82E7419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25" creationId="{8628DDCE-8930-408A-B54E-627C9D3258CF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26" creationId="{4737C253-CBAC-47C1-B6C3-4DAFEED763A7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27" creationId="{F61D8EB3-AC4E-452B-9885-61F0B787B2B1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28" creationId="{411CE589-50E6-4703-92C1-71396F3B8D0C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29" creationId="{997473B5-E38A-4313-837E-67D3787F97D1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30" creationId="{F9CCFEA6-A60A-4FB1-8754-E1FACBF28DC1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31" creationId="{EAAF550F-7F03-42B5-8C75-52A98D9C3AF8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32" creationId="{DE0E866E-2F39-4C4F-B1AB-DB425F9D0A29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33" creationId="{423542DA-645F-4831-803A-10F51886B3F1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40" creationId="{51E7F998-03AA-48E7-9336-965AEC1C3F05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41" creationId="{56F639BD-4D3D-4988-94BC-598377D93247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43" creationId="{C993FBBF-781A-4841-99F9-D8CBC947C721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44" creationId="{D090CB17-FB4D-4897-8CE6-85AC0B606AA5}"/>
          </ac:spMkLst>
        </pc:spChg>
        <pc:spChg chg="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45" creationId="{3DF5D1C5-1E76-48C8-8340-149E65FDDB19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09" creationId="{29C442B3-02A6-4A8D-9A88-FEAC0C33A582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11" creationId="{54CB1CB4-4123-4939-A44B-7EA91AF5542D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12" creationId="{AC529564-224E-4640-B794-EFB373831A83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14" creationId="{BC9C8A72-71DB-46AF-AA14-CC364373B028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16" creationId="{45EC7F15-A3FC-4E93-8A83-CE2E1D12F5C8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18" creationId="{F32B71B4-F93B-48A3-912F-A44870783FF9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20" creationId="{888FEB18-5749-420D-9789-167436A4B071}"/>
          </ac:spMkLst>
        </pc:spChg>
        <pc:spChg chg="add del mod">
          <ac:chgData name="Xuebao Zhao" userId="a2539e06dff099bb" providerId="LiveId" clId="{1AE551F7-9204-4121-86C9-CD6F98F91AA8}" dt="2022-03-23T22:58:02.340" v="102" actId="478"/>
          <ac:spMkLst>
            <pc:docMk/>
            <pc:sldMk cId="3604520744" sldId="259"/>
            <ac:spMk id="122" creationId="{A9EE475C-1126-4CFF-8D2B-80C60F6FDEF1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23" creationId="{D63B8835-02F2-4585-988E-B7FEF0DBDA6F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24" creationId="{3AA43D03-6A41-4A86-8DE6-D02F49E4BF19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26" creationId="{21B71C15-795A-405A-8D0A-44CBEBF9F527}"/>
          </ac:spMkLst>
        </pc:spChg>
        <pc:spChg chg="add mod modVis">
          <ac:chgData name="Xuebao Zhao" userId="a2539e06dff099bb" providerId="LiveId" clId="{1AE551F7-9204-4121-86C9-CD6F98F91AA8}" dt="2022-04-01T00:57:30.371" v="1133" actId="108"/>
          <ac:spMkLst>
            <pc:docMk/>
            <pc:sldMk cId="3604520744" sldId="259"/>
            <ac:spMk id="128" creationId="{0791DB5B-D700-42E5-B3B3-052EDE052240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30" creationId="{D8267618-0449-4D13-A389-9295F8FD71D8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32" creationId="{C63131D6-2863-452F-820C-BD833F4F9A77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34" creationId="{FD6BF40C-70F9-47E8-B93F-D185FE6471C6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35" creationId="{9264C7B6-2FF8-47CD-8DA4-969FE19C445C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37" creationId="{E733A9C2-FA27-433C-9546-188A3DFC3358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39" creationId="{3CA1B26C-6D37-45B7-9ED0-749A1345A0B5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41" creationId="{947CB21D-60D6-409F-A0CF-207FE5AA60C2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42" creationId="{F10FC862-B557-4668-8385-425657925570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44" creationId="{8D776B77-6439-4ABF-BADC-6227529BBBAB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46" creationId="{CEA1E424-8CBD-49B1-AD9E-48A2739A96DE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48" creationId="{CDBB8A32-7A87-4EC6-9CF0-F71E3F4E065D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50" creationId="{4CBAF477-6D76-4973-817A-DA3A946BD647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52" creationId="{586A3C6D-CA2B-4B82-8B42-CAFDC93DC4F7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54" creationId="{2C17A004-80AC-4B7C-AB82-5D8A3A3A6E0F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56" creationId="{77AB868D-7F93-4D27-9DEC-58B205BA45E1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58" creationId="{704096BE-E934-462C-8209-80ED0C6730CC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60" creationId="{84A79F8F-4814-45BA-B246-1E483CF2223E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62" creationId="{8A497E59-1409-4731-8200-7AE4C70338D5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64" creationId="{3BE6D993-9936-4478-8DF8-FEE7749D13B5}"/>
          </ac:spMkLst>
        </pc:spChg>
        <pc:spChg chg="add mod modVis">
          <ac:chgData name="Xuebao Zhao" userId="a2539e06dff099bb" providerId="LiveId" clId="{1AE551F7-9204-4121-86C9-CD6F98F91AA8}" dt="2022-03-27T22:49:13.457" v="1129" actId="108"/>
          <ac:spMkLst>
            <pc:docMk/>
            <pc:sldMk cId="3604520744" sldId="259"/>
            <ac:spMk id="166" creationId="{76FA5C2C-FE0C-4D91-8168-B7920EDF65F2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68" creationId="{6A2B5497-7CC2-40C9-B759-50288B42A25B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70" creationId="{37EA5EE8-B310-4C87-97CB-1E06AFC60B79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72" creationId="{B9193493-725C-489B-9904-90A8BF29293A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74" creationId="{1F04B29A-978D-4F80-8500-EA619A8AB2D1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75" creationId="{1D038539-C061-46D9-B330-16D927A7426D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77" creationId="{8608E91F-A45F-4513-B7BF-24E4C8B5CF6B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79" creationId="{79455B88-7B01-4AE9-8CD3-2E6E16E3E7C2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81" creationId="{5E2B06F1-6903-48D7-9F9E-E0E2534FEC40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83" creationId="{894595F8-A416-4AC5-8A59-CDCF0F39B1B4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84" creationId="{0DB46554-07BD-4404-A9B6-DCC1C8B4DA73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85" creationId="{52CF236E-0CC2-433A-8390-57851D51D877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86" creationId="{B0828B47-D312-48AD-959E-1E594DAD525A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87" creationId="{F647B65B-37C5-4F98-8053-6149DEC54F3B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88" creationId="{74DC1521-FEBF-46C5-B160-44134AB657BD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89" creationId="{E9462778-BF29-443B-B447-F49768D93C63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91" creationId="{59630BE6-9088-4E3E-9CBB-9D9F6E2C0175}"/>
          </ac:spMkLst>
        </pc:spChg>
        <pc:spChg chg="add mod modVis">
          <ac:chgData name="Xuebao Zhao" userId="a2539e06dff099bb" providerId="LiveId" clId="{1AE551F7-9204-4121-86C9-CD6F98F91AA8}" dt="2022-03-24T01:30:10.088" v="802" actId="33935"/>
          <ac:spMkLst>
            <pc:docMk/>
            <pc:sldMk cId="3604520744" sldId="259"/>
            <ac:spMk id="192" creationId="{0FC3384B-3477-4A16-BE7A-C727E547E500}"/>
          </ac:spMkLst>
        </pc:spChg>
        <pc:spChg chg="add mod modVis">
          <ac:chgData name="Xuebao Zhao" userId="a2539e06dff099bb" providerId="LiveId" clId="{1AE551F7-9204-4121-86C9-CD6F98F91AA8}" dt="2022-03-24T01:30:53.031" v="889" actId="14429"/>
          <ac:spMkLst>
            <pc:docMk/>
            <pc:sldMk cId="3604520744" sldId="259"/>
            <ac:spMk id="193" creationId="{472FBA1A-97D3-4260-8E9C-90D23D4B0D96}"/>
          </ac:spMkLst>
        </pc:spChg>
        <pc:spChg chg="add mod modVis">
          <ac:chgData name="Xuebao Zhao" userId="a2539e06dff099bb" providerId="LiveId" clId="{1AE551F7-9204-4121-86C9-CD6F98F91AA8}" dt="2022-03-24T01:30:53.537" v="890" actId="14429"/>
          <ac:spMkLst>
            <pc:docMk/>
            <pc:sldMk cId="3604520744" sldId="259"/>
            <ac:spMk id="194" creationId="{46BC992B-1AF8-4BCE-B427-861AEC638048}"/>
          </ac:spMkLst>
        </pc:spChg>
        <pc:spChg chg="add mod modVis">
          <ac:chgData name="Xuebao Zhao" userId="a2539e06dff099bb" providerId="LiveId" clId="{1AE551F7-9204-4121-86C9-CD6F98F91AA8}" dt="2022-03-24T01:30:53.853" v="891" actId="14429"/>
          <ac:spMkLst>
            <pc:docMk/>
            <pc:sldMk cId="3604520744" sldId="259"/>
            <ac:spMk id="195" creationId="{0B5D9850-63F5-46E0-9062-8B2EC0C0DECA}"/>
          </ac:spMkLst>
        </pc:spChg>
        <pc:spChg chg="add mod modVis">
          <ac:chgData name="Xuebao Zhao" userId="a2539e06dff099bb" providerId="LiveId" clId="{1AE551F7-9204-4121-86C9-CD6F98F91AA8}" dt="2022-03-24T01:30:54.195" v="892" actId="14429"/>
          <ac:spMkLst>
            <pc:docMk/>
            <pc:sldMk cId="3604520744" sldId="259"/>
            <ac:spMk id="196" creationId="{E9BED3C0-CFFD-4C89-9084-5A24C6D9C9DD}"/>
          </ac:spMkLst>
        </pc:spChg>
        <pc:spChg chg="add mod modVis">
          <ac:chgData name="Xuebao Zhao" userId="a2539e06dff099bb" providerId="LiveId" clId="{1AE551F7-9204-4121-86C9-CD6F98F91AA8}" dt="2022-03-24T01:30:55.031" v="894" actId="14429"/>
          <ac:spMkLst>
            <pc:docMk/>
            <pc:sldMk cId="3604520744" sldId="259"/>
            <ac:spMk id="197" creationId="{04C9380C-D031-4101-A0C3-AAC42DA24CE1}"/>
          </ac:spMkLst>
        </pc:spChg>
        <pc:spChg chg="add mod modVis">
          <ac:chgData name="Xuebao Zhao" userId="a2539e06dff099bb" providerId="LiveId" clId="{1AE551F7-9204-4121-86C9-CD6F98F91AA8}" dt="2022-03-24T01:30:54.582" v="893" actId="14429"/>
          <ac:spMkLst>
            <pc:docMk/>
            <pc:sldMk cId="3604520744" sldId="259"/>
            <ac:spMk id="198" creationId="{E988D2D9-E057-4375-8E33-DCE6E145CA68}"/>
          </ac:spMkLst>
        </pc:spChg>
        <pc:spChg chg="add mod modVis">
          <ac:chgData name="Xuebao Zhao" userId="a2539e06dff099bb" providerId="LiveId" clId="{1AE551F7-9204-4121-86C9-CD6F98F91AA8}" dt="2022-03-24T01:31:03.901" v="916" actId="14429"/>
          <ac:spMkLst>
            <pc:docMk/>
            <pc:sldMk cId="3604520744" sldId="259"/>
            <ac:spMk id="202" creationId="{9990B41B-54D0-4568-8573-59F3E7CC94F0}"/>
          </ac:spMkLst>
        </pc:spChg>
        <pc:spChg chg="add mod modVis">
          <ac:chgData name="Xuebao Zhao" userId="a2539e06dff099bb" providerId="LiveId" clId="{1AE551F7-9204-4121-86C9-CD6F98F91AA8}" dt="2022-03-24T01:31:02.703" v="912" actId="14429"/>
          <ac:spMkLst>
            <pc:docMk/>
            <pc:sldMk cId="3604520744" sldId="259"/>
            <ac:spMk id="203" creationId="{4FCEA0F6-6C4C-4334-BE31-78EB09F9A9EF}"/>
          </ac:spMkLst>
        </pc:spChg>
        <pc:spChg chg="add mod modVis">
          <ac:chgData name="Xuebao Zhao" userId="a2539e06dff099bb" providerId="LiveId" clId="{1AE551F7-9204-4121-86C9-CD6F98F91AA8}" dt="2022-03-24T01:31:01.470" v="909" actId="14429"/>
          <ac:spMkLst>
            <pc:docMk/>
            <pc:sldMk cId="3604520744" sldId="259"/>
            <ac:spMk id="204" creationId="{284CD244-71EC-4C61-90E9-07CA69CBC047}"/>
          </ac:spMkLst>
        </pc:spChg>
        <pc:spChg chg="add mod modVis">
          <ac:chgData name="Xuebao Zhao" userId="a2539e06dff099bb" providerId="LiveId" clId="{1AE551F7-9204-4121-86C9-CD6F98F91AA8}" dt="2022-03-24T01:31:01.129" v="908" actId="14429"/>
          <ac:spMkLst>
            <pc:docMk/>
            <pc:sldMk cId="3604520744" sldId="259"/>
            <ac:spMk id="205" creationId="{3883A96E-81EC-47A1-9612-333357F0BAF9}"/>
          </ac:spMkLst>
        </pc:spChg>
        <pc:spChg chg="add mod modVis">
          <ac:chgData name="Xuebao Zhao" userId="a2539e06dff099bb" providerId="LiveId" clId="{1AE551F7-9204-4121-86C9-CD6F98F91AA8}" dt="2022-03-24T01:31:00.838" v="907" actId="14429"/>
          <ac:spMkLst>
            <pc:docMk/>
            <pc:sldMk cId="3604520744" sldId="259"/>
            <ac:spMk id="206" creationId="{DC8BFCF7-2700-4D4E-95BC-5C46B8E80B33}"/>
          </ac:spMkLst>
        </pc:spChg>
        <pc:spChg chg="add mod modVis">
          <ac:chgData name="Xuebao Zhao" userId="a2539e06dff099bb" providerId="LiveId" clId="{1AE551F7-9204-4121-86C9-CD6F98F91AA8}" dt="2022-03-24T01:31:00.486" v="906" actId="14429"/>
          <ac:spMkLst>
            <pc:docMk/>
            <pc:sldMk cId="3604520744" sldId="259"/>
            <ac:spMk id="207" creationId="{ABD5323E-E6CB-4F59-AA53-BD603DF8AE42}"/>
          </ac:spMkLst>
        </pc:spChg>
        <pc:spChg chg="add mod modVis">
          <ac:chgData name="Xuebao Zhao" userId="a2539e06dff099bb" providerId="LiveId" clId="{1AE551F7-9204-4121-86C9-CD6F98F91AA8}" dt="2022-03-24T01:31:00.172" v="905" actId="14429"/>
          <ac:spMkLst>
            <pc:docMk/>
            <pc:sldMk cId="3604520744" sldId="259"/>
            <ac:spMk id="208" creationId="{50150FE5-EBBF-4C42-928A-26F2CCB82559}"/>
          </ac:spMkLst>
        </pc:spChg>
        <pc:spChg chg="add mod modVis">
          <ac:chgData name="Xuebao Zhao" userId="a2539e06dff099bb" providerId="LiveId" clId="{1AE551F7-9204-4121-86C9-CD6F98F91AA8}" dt="2022-03-24T01:30:59.857" v="904" actId="14429"/>
          <ac:spMkLst>
            <pc:docMk/>
            <pc:sldMk cId="3604520744" sldId="259"/>
            <ac:spMk id="209" creationId="{E1ED45B0-4EE0-4B04-A9B0-7ADEFE66C1CF}"/>
          </ac:spMkLst>
        </pc:spChg>
        <pc:spChg chg="add mod modVis">
          <ac:chgData name="Xuebao Zhao" userId="a2539e06dff099bb" providerId="LiveId" clId="{1AE551F7-9204-4121-86C9-CD6F98F91AA8}" dt="2022-03-24T01:30:59.535" v="903" actId="14429"/>
          <ac:spMkLst>
            <pc:docMk/>
            <pc:sldMk cId="3604520744" sldId="259"/>
            <ac:spMk id="210" creationId="{4101A02B-9208-44E0-AB7C-925990AC4595}"/>
          </ac:spMkLst>
        </pc:spChg>
        <pc:spChg chg="add mod modVis">
          <ac:chgData name="Xuebao Zhao" userId="a2539e06dff099bb" providerId="LiveId" clId="{1AE551F7-9204-4121-86C9-CD6F98F91AA8}" dt="2022-03-24T01:30:59.216" v="902" actId="14429"/>
          <ac:spMkLst>
            <pc:docMk/>
            <pc:sldMk cId="3604520744" sldId="259"/>
            <ac:spMk id="211" creationId="{34CF850E-65C4-46B2-8EDD-4E9B8F357EA7}"/>
          </ac:spMkLst>
        </pc:spChg>
        <pc:spChg chg="add mod modVis">
          <ac:chgData name="Xuebao Zhao" userId="a2539e06dff099bb" providerId="LiveId" clId="{1AE551F7-9204-4121-86C9-CD6F98F91AA8}" dt="2022-03-24T01:30:58.932" v="901" actId="14429"/>
          <ac:spMkLst>
            <pc:docMk/>
            <pc:sldMk cId="3604520744" sldId="259"/>
            <ac:spMk id="212" creationId="{8360F367-432B-47E9-9493-DF9953E9A427}"/>
          </ac:spMkLst>
        </pc:spChg>
        <pc:spChg chg="add mod modVis">
          <ac:chgData name="Xuebao Zhao" userId="a2539e06dff099bb" providerId="LiveId" clId="{1AE551F7-9204-4121-86C9-CD6F98F91AA8}" dt="2022-03-24T01:30:58.624" v="900" actId="14429"/>
          <ac:spMkLst>
            <pc:docMk/>
            <pc:sldMk cId="3604520744" sldId="259"/>
            <ac:spMk id="213" creationId="{548B9FA5-7516-4231-888D-449AC0DB62AA}"/>
          </ac:spMkLst>
        </pc:spChg>
        <pc:spChg chg="add mod modVis">
          <ac:chgData name="Xuebao Zhao" userId="a2539e06dff099bb" providerId="LiveId" clId="{1AE551F7-9204-4121-86C9-CD6F98F91AA8}" dt="2022-03-24T01:30:58.341" v="899" actId="14429"/>
          <ac:spMkLst>
            <pc:docMk/>
            <pc:sldMk cId="3604520744" sldId="259"/>
            <ac:spMk id="214" creationId="{9B7C826B-6300-429C-A0BF-C106E7FA8B00}"/>
          </ac:spMkLst>
        </pc:spChg>
        <pc:spChg chg="add mod modVis">
          <ac:chgData name="Xuebao Zhao" userId="a2539e06dff099bb" providerId="LiveId" clId="{1AE551F7-9204-4121-86C9-CD6F98F91AA8}" dt="2022-03-24T01:30:58.062" v="898" actId="14429"/>
          <ac:spMkLst>
            <pc:docMk/>
            <pc:sldMk cId="3604520744" sldId="259"/>
            <ac:spMk id="215" creationId="{67C20ABF-12EB-4BE7-8226-9EF340722930}"/>
          </ac:spMkLst>
        </pc:spChg>
        <pc:spChg chg="add mod modVis">
          <ac:chgData name="Xuebao Zhao" userId="a2539e06dff099bb" providerId="LiveId" clId="{1AE551F7-9204-4121-86C9-CD6F98F91AA8}" dt="2022-03-24T01:30:57.721" v="897" actId="14429"/>
          <ac:spMkLst>
            <pc:docMk/>
            <pc:sldMk cId="3604520744" sldId="259"/>
            <ac:spMk id="216" creationId="{F48241FB-E32E-4F91-B0A9-6DCE9241B261}"/>
          </ac:spMkLst>
        </pc:spChg>
        <pc:grpChg chg="del mod">
          <ac:chgData name="Xuebao Zhao" userId="a2539e06dff099bb" providerId="LiveId" clId="{1AE551F7-9204-4121-86C9-CD6F98F91AA8}" dt="2022-03-27T20:54:21.483" v="1126"/>
          <ac:grpSpMkLst>
            <pc:docMk/>
            <pc:sldMk cId="3604520744" sldId="259"/>
            <ac:grpSpMk id="4" creationId="{4C3C7DD7-E6F8-46D3-AD77-52DDFF2D87C7}"/>
          </ac:grpSpMkLst>
        </pc:grpChg>
        <pc:grpChg chg="del mod modVis">
          <ac:chgData name="Xuebao Zhao" userId="a2539e06dff099bb" providerId="LiveId" clId="{1AE551F7-9204-4121-86C9-CD6F98F91AA8}" dt="2022-03-24T01:32:19.746" v="985"/>
          <ac:grpSpMkLst>
            <pc:docMk/>
            <pc:sldMk cId="3604520744" sldId="259"/>
            <ac:grpSpMk id="61" creationId="{8A15B9D4-CA44-4B2A-9B9C-19F1A839C306}"/>
          </ac:grpSpMkLst>
        </pc:grpChg>
        <pc:grpChg chg="del mod modVis">
          <ac:chgData name="Xuebao Zhao" userId="a2539e06dff099bb" providerId="LiveId" clId="{1AE551F7-9204-4121-86C9-CD6F98F91AA8}" dt="2022-03-24T01:32:19.747" v="989"/>
          <ac:grpSpMkLst>
            <pc:docMk/>
            <pc:sldMk cId="3604520744" sldId="259"/>
            <ac:grpSpMk id="67" creationId="{602FCCD0-2583-4A55-8C95-7A302A6AC861}"/>
          </ac:grpSpMkLst>
        </pc:grpChg>
        <pc:grpChg chg="del mod modVis">
          <ac:chgData name="Xuebao Zhao" userId="a2539e06dff099bb" providerId="LiveId" clId="{1AE551F7-9204-4121-86C9-CD6F98F91AA8}" dt="2022-03-24T01:32:19.747" v="987"/>
          <ac:grpSpMkLst>
            <pc:docMk/>
            <pc:sldMk cId="3604520744" sldId="259"/>
            <ac:grpSpMk id="72" creationId="{7D747E86-BDDF-486D-B8B7-83F64FC8D3C2}"/>
          </ac:grpSpMkLst>
        </pc:grpChg>
        <pc:grpChg chg="del mod modVis">
          <ac:chgData name="Xuebao Zhao" userId="a2539e06dff099bb" providerId="LiveId" clId="{1AE551F7-9204-4121-86C9-CD6F98F91AA8}" dt="2022-03-24T01:32:19.747" v="993"/>
          <ac:grpSpMkLst>
            <pc:docMk/>
            <pc:sldMk cId="3604520744" sldId="259"/>
            <ac:grpSpMk id="78" creationId="{3855EA66-26E0-42D3-9340-51075C7EF569}"/>
          </ac:grpSpMkLst>
        </pc:grpChg>
        <pc:grpChg chg="del mod modVis">
          <ac:chgData name="Xuebao Zhao" userId="a2539e06dff099bb" providerId="LiveId" clId="{1AE551F7-9204-4121-86C9-CD6F98F91AA8}" dt="2022-03-24T01:32:40.112" v="996"/>
          <ac:grpSpMkLst>
            <pc:docMk/>
            <pc:sldMk cId="3604520744" sldId="259"/>
            <ac:grpSpMk id="84" creationId="{1E7F49DE-4AE9-4150-BA41-B964B65C44F0}"/>
          </ac:grpSpMkLst>
        </pc:grpChg>
        <pc:grpChg chg="del mod modVis">
          <ac:chgData name="Xuebao Zhao" userId="a2539e06dff099bb" providerId="LiveId" clId="{1AE551F7-9204-4121-86C9-CD6F98F91AA8}" dt="2022-03-24T01:32:19.747" v="986"/>
          <ac:grpSpMkLst>
            <pc:docMk/>
            <pc:sldMk cId="3604520744" sldId="259"/>
            <ac:grpSpMk id="89" creationId="{6EDF6078-C6FE-41DD-9E05-7F6033BAF453}"/>
          </ac:grpSpMkLst>
        </pc:grpChg>
        <pc:grpChg chg="del mod modVis">
          <ac:chgData name="Xuebao Zhao" userId="a2539e06dff099bb" providerId="LiveId" clId="{1AE551F7-9204-4121-86C9-CD6F98F91AA8}" dt="2022-03-24T01:32:40.118" v="1046"/>
          <ac:grpSpMkLst>
            <pc:docMk/>
            <pc:sldMk cId="3604520744" sldId="259"/>
            <ac:grpSpMk id="95" creationId="{B1343FF3-A04E-44C3-90CF-6AEFF5C29D94}"/>
          </ac:grpSpMkLst>
        </pc:grpChg>
        <pc:grpChg chg="del mod modVis">
          <ac:chgData name="Xuebao Zhao" userId="a2539e06dff099bb" providerId="LiveId" clId="{1AE551F7-9204-4121-86C9-CD6F98F91AA8}" dt="2022-03-24T01:32:40.122" v="1090"/>
          <ac:grpSpMkLst>
            <pc:docMk/>
            <pc:sldMk cId="3604520744" sldId="259"/>
            <ac:grpSpMk id="101" creationId="{7F166BE9-4AAF-427F-97E3-B9C19F31DCA0}"/>
          </ac:grpSpMkLst>
        </pc:grpChg>
        <pc:grpChg chg="del mod modVis">
          <ac:chgData name="Xuebao Zhao" userId="a2539e06dff099bb" providerId="LiveId" clId="{1AE551F7-9204-4121-86C9-CD6F98F91AA8}" dt="2022-03-24T01:32:40.117" v="1031"/>
          <ac:grpSpMkLst>
            <pc:docMk/>
            <pc:sldMk cId="3604520744" sldId="259"/>
            <ac:grpSpMk id="107" creationId="{46816697-9FFD-4FCD-A097-AB2748A79FFD}"/>
          </ac:grpSpMkLst>
        </pc:grpChg>
        <pc:grpChg chg="del mod modVis">
          <ac:chgData name="Xuebao Zhao" userId="a2539e06dff099bb" providerId="LiveId" clId="{1AE551F7-9204-4121-86C9-CD6F98F91AA8}" dt="2022-03-24T01:32:40.122" v="1085"/>
          <ac:grpSpMkLst>
            <pc:docMk/>
            <pc:sldMk cId="3604520744" sldId="259"/>
            <ac:grpSpMk id="218" creationId="{7110E086-22FB-4367-9C19-0789B0C673FA}"/>
          </ac:grpSpMkLst>
        </pc:grpChg>
        <pc:grpChg chg="del mod">
          <ac:chgData name="Xuebao Zhao" userId="a2539e06dff099bb" providerId="LiveId" clId="{1AE551F7-9204-4121-86C9-CD6F98F91AA8}" dt="2022-03-24T01:10:52.166" v="609"/>
          <ac:grpSpMkLst>
            <pc:docMk/>
            <pc:sldMk cId="3604520744" sldId="259"/>
            <ac:grpSpMk id="221" creationId="{EB63FB9B-D172-40E3-BF0B-DC807DB15FED}"/>
          </ac:grpSpMkLst>
        </pc:grpChg>
        <pc:grpChg chg="del mod modVis">
          <ac:chgData name="Xuebao Zhao" userId="a2539e06dff099bb" providerId="LiveId" clId="{1AE551F7-9204-4121-86C9-CD6F98F91AA8}" dt="2022-03-24T01:32:40.118" v="1041"/>
          <ac:grpSpMkLst>
            <pc:docMk/>
            <pc:sldMk cId="3604520744" sldId="259"/>
            <ac:grpSpMk id="224" creationId="{3266C1E6-5196-4A7A-A778-1D4DDB8687A6}"/>
          </ac:grpSpMkLst>
        </pc:grpChg>
        <pc:grpChg chg="del mod modVis">
          <ac:chgData name="Xuebao Zhao" userId="a2539e06dff099bb" providerId="LiveId" clId="{1AE551F7-9204-4121-86C9-CD6F98F91AA8}" dt="2022-03-24T01:32:40.113" v="1001"/>
          <ac:grpSpMkLst>
            <pc:docMk/>
            <pc:sldMk cId="3604520744" sldId="259"/>
            <ac:grpSpMk id="227" creationId="{F905DA32-A116-4FDF-90DD-043E1F6B7CBE}"/>
          </ac:grpSpMkLst>
        </pc:grpChg>
        <pc:grpChg chg="del mod modVis">
          <ac:chgData name="Xuebao Zhao" userId="a2539e06dff099bb" providerId="LiveId" clId="{1AE551F7-9204-4121-86C9-CD6F98F91AA8}" dt="2022-03-24T01:32:40.116" v="1027"/>
          <ac:grpSpMkLst>
            <pc:docMk/>
            <pc:sldMk cId="3604520744" sldId="259"/>
            <ac:grpSpMk id="230" creationId="{8B7768FF-1C8D-4399-A29B-F52A6B65EE85}"/>
          </ac:grpSpMkLst>
        </pc:grpChg>
        <pc:grpChg chg="del mod modVis">
          <ac:chgData name="Xuebao Zhao" userId="a2539e06dff099bb" providerId="LiveId" clId="{1AE551F7-9204-4121-86C9-CD6F98F91AA8}" dt="2022-03-24T01:32:40.114" v="1011"/>
          <ac:grpSpMkLst>
            <pc:docMk/>
            <pc:sldMk cId="3604520744" sldId="259"/>
            <ac:grpSpMk id="233" creationId="{AF80A1A4-078A-41A4-B847-AE581B71E0E8}"/>
          </ac:grpSpMkLst>
        </pc:grpChg>
        <pc:grpChg chg="del mod modVis">
          <ac:chgData name="Xuebao Zhao" userId="a2539e06dff099bb" providerId="LiveId" clId="{1AE551F7-9204-4121-86C9-CD6F98F91AA8}" dt="2022-03-24T01:32:40.122" v="1082"/>
          <ac:grpSpMkLst>
            <pc:docMk/>
            <pc:sldMk cId="3604520744" sldId="259"/>
            <ac:grpSpMk id="236" creationId="{0B66A696-31C7-48EC-9997-6044EE9C6D8E}"/>
          </ac:grpSpMkLst>
        </pc:grpChg>
        <pc:grpChg chg="del mod modVis">
          <ac:chgData name="Xuebao Zhao" userId="a2539e06dff099bb" providerId="LiveId" clId="{1AE551F7-9204-4121-86C9-CD6F98F91AA8}" dt="2022-03-24T01:32:40.119" v="1050"/>
          <ac:grpSpMkLst>
            <pc:docMk/>
            <pc:sldMk cId="3604520744" sldId="259"/>
            <ac:grpSpMk id="239" creationId="{9B8088F1-CC57-4E98-A901-E1D6BE8EB59C}"/>
          </ac:grpSpMkLst>
        </pc:grpChg>
        <pc:grpChg chg="del mod">
          <ac:chgData name="Xuebao Zhao" userId="a2539e06dff099bb" providerId="LiveId" clId="{1AE551F7-9204-4121-86C9-CD6F98F91AA8}" dt="2022-03-24T01:15:30.132" v="634"/>
          <ac:grpSpMkLst>
            <pc:docMk/>
            <pc:sldMk cId="3604520744" sldId="259"/>
            <ac:grpSpMk id="246" creationId="{EB47528F-89DE-4C72-8CB6-3F7B7281861D}"/>
          </ac:grpSpMkLst>
        </pc:grpChg>
        <pc:grpChg chg="del mod">
          <ac:chgData name="Xuebao Zhao" userId="a2539e06dff099bb" providerId="LiveId" clId="{1AE551F7-9204-4121-86C9-CD6F98F91AA8}" dt="2022-03-24T01:18:03.209" v="670"/>
          <ac:grpSpMkLst>
            <pc:docMk/>
            <pc:sldMk cId="3604520744" sldId="259"/>
            <ac:grpSpMk id="247" creationId="{5F92DB5F-5993-4F24-BCAD-E6A52E08C6B9}"/>
          </ac:grpSpMkLst>
        </pc:grpChg>
        <pc:grpChg chg="del mod modVis">
          <ac:chgData name="Xuebao Zhao" userId="a2539e06dff099bb" providerId="LiveId" clId="{1AE551F7-9204-4121-86C9-CD6F98F91AA8}" dt="2022-03-24T01:32:40.114" v="1007"/>
          <ac:grpSpMkLst>
            <pc:docMk/>
            <pc:sldMk cId="3604520744" sldId="259"/>
            <ac:grpSpMk id="248" creationId="{F54898C6-BB80-48DF-A10C-7B786BF98E00}"/>
          </ac:grpSpMkLst>
        </pc:grpChg>
        <pc:grpChg chg="del mod">
          <ac:chgData name="Xuebao Zhao" userId="a2539e06dff099bb" providerId="LiveId" clId="{1AE551F7-9204-4121-86C9-CD6F98F91AA8}" dt="2022-03-24T01:18:03.209" v="670"/>
          <ac:grpSpMkLst>
            <pc:docMk/>
            <pc:sldMk cId="3604520744" sldId="259"/>
            <ac:grpSpMk id="251" creationId="{93C8DAD7-B22E-4BF6-B6E8-A5DA1757288A}"/>
          </ac:grpSpMkLst>
        </pc:grpChg>
        <pc:grpChg chg="del mod modVis">
          <ac:chgData name="Xuebao Zhao" userId="a2539e06dff099bb" providerId="LiveId" clId="{1AE551F7-9204-4121-86C9-CD6F98F91AA8}" dt="2022-03-24T01:32:40.113" v="998"/>
          <ac:grpSpMkLst>
            <pc:docMk/>
            <pc:sldMk cId="3604520744" sldId="259"/>
            <ac:grpSpMk id="254" creationId="{62248006-63B5-4118-9881-40D5F53CAB57}"/>
          </ac:grpSpMkLst>
        </pc:grpChg>
        <pc:grpChg chg="del mod">
          <ac:chgData name="Xuebao Zhao" userId="a2539e06dff099bb" providerId="LiveId" clId="{1AE551F7-9204-4121-86C9-CD6F98F91AA8}" dt="2022-03-24T01:16:03.255" v="642"/>
          <ac:grpSpMkLst>
            <pc:docMk/>
            <pc:sldMk cId="3604520744" sldId="259"/>
            <ac:grpSpMk id="259" creationId="{98D81362-D5DD-45BE-8975-B27E25304D95}"/>
          </ac:grpSpMkLst>
        </pc:grpChg>
        <pc:grpChg chg="del mod">
          <ac:chgData name="Xuebao Zhao" userId="a2539e06dff099bb" providerId="LiveId" clId="{1AE551F7-9204-4121-86C9-CD6F98F91AA8}" dt="2022-03-24T01:16:13.430" v="647"/>
          <ac:grpSpMkLst>
            <pc:docMk/>
            <pc:sldMk cId="3604520744" sldId="259"/>
            <ac:grpSpMk id="260" creationId="{12607748-FEEB-40FA-97D8-0893F5359E8C}"/>
          </ac:grpSpMkLst>
        </pc:grpChg>
        <pc:grpChg chg="del mod modVis">
          <ac:chgData name="Xuebao Zhao" userId="a2539e06dff099bb" providerId="LiveId" clId="{1AE551F7-9204-4121-86C9-CD6F98F91AA8}" dt="2022-03-24T01:32:40.123" v="1094"/>
          <ac:grpSpMkLst>
            <pc:docMk/>
            <pc:sldMk cId="3604520744" sldId="259"/>
            <ac:grpSpMk id="265" creationId="{12043F83-500A-471B-9DAC-54B1A6980A10}"/>
          </ac:grpSpMkLst>
        </pc:grpChg>
        <pc:grpChg chg="del mod modVis">
          <ac:chgData name="Xuebao Zhao" userId="a2539e06dff099bb" providerId="LiveId" clId="{1AE551F7-9204-4121-86C9-CD6F98F91AA8}" dt="2022-03-24T01:32:40.115" v="1017"/>
          <ac:grpSpMkLst>
            <pc:docMk/>
            <pc:sldMk cId="3604520744" sldId="259"/>
            <ac:grpSpMk id="268" creationId="{70D7BB96-BD33-4E21-A72E-F35CF175BD2E}"/>
          </ac:grpSpMkLst>
        </pc:grpChg>
        <pc:grpChg chg="del mod">
          <ac:chgData name="Xuebao Zhao" userId="a2539e06dff099bb" providerId="LiveId" clId="{1AE551F7-9204-4121-86C9-CD6F98F91AA8}" dt="2022-03-24T01:17:45.434" v="667"/>
          <ac:grpSpMkLst>
            <pc:docMk/>
            <pc:sldMk cId="3604520744" sldId="259"/>
            <ac:grpSpMk id="271" creationId="{74548F2B-7775-45F0-AF15-AB22AEC3D565}"/>
          </ac:grpSpMkLst>
        </pc:grpChg>
        <pc:grpChg chg="del mod modVis">
          <ac:chgData name="Xuebao Zhao" userId="a2539e06dff099bb" providerId="LiveId" clId="{1AE551F7-9204-4121-86C9-CD6F98F91AA8}" dt="2022-03-24T01:32:40.118" v="1042"/>
          <ac:grpSpMkLst>
            <pc:docMk/>
            <pc:sldMk cId="3604520744" sldId="259"/>
            <ac:grpSpMk id="274" creationId="{355F6DBA-AD15-4118-A2C4-55A243435775}"/>
          </ac:grpSpMkLst>
        </pc:grpChg>
        <pc:grpChg chg="del mod modVis">
          <ac:chgData name="Xuebao Zhao" userId="a2539e06dff099bb" providerId="LiveId" clId="{1AE551F7-9204-4121-86C9-CD6F98F91AA8}" dt="2022-03-24T01:32:40.117" v="1039"/>
          <ac:grpSpMkLst>
            <pc:docMk/>
            <pc:sldMk cId="3604520744" sldId="259"/>
            <ac:grpSpMk id="277" creationId="{F383B4E3-7306-4215-9273-98CB0B45E928}"/>
          </ac:grpSpMkLst>
        </pc:grpChg>
        <pc:grpChg chg="del mod modVis">
          <ac:chgData name="Xuebao Zhao" userId="a2539e06dff099bb" providerId="LiveId" clId="{1AE551F7-9204-4121-86C9-CD6F98F91AA8}" dt="2022-03-24T01:32:40.114" v="1004"/>
          <ac:grpSpMkLst>
            <pc:docMk/>
            <pc:sldMk cId="3604520744" sldId="259"/>
            <ac:grpSpMk id="280" creationId="{E778442C-F33E-4811-874A-B52F35F91546}"/>
          </ac:grpSpMkLst>
        </pc:grpChg>
        <pc:grpChg chg="del mod modVis">
          <ac:chgData name="Xuebao Zhao" userId="a2539e06dff099bb" providerId="LiveId" clId="{1AE551F7-9204-4121-86C9-CD6F98F91AA8}" dt="2022-03-24T01:32:40.119" v="1058"/>
          <ac:grpSpMkLst>
            <pc:docMk/>
            <pc:sldMk cId="3604520744" sldId="259"/>
            <ac:grpSpMk id="283" creationId="{C2886649-CA52-4A3E-9DF4-67D8BF247785}"/>
          </ac:grpSpMkLst>
        </pc:grpChg>
        <pc:grpChg chg="del mod modVis">
          <ac:chgData name="Xuebao Zhao" userId="a2539e06dff099bb" providerId="LiveId" clId="{1AE551F7-9204-4121-86C9-CD6F98F91AA8}" dt="2022-03-24T01:32:40.121" v="1080"/>
          <ac:grpSpMkLst>
            <pc:docMk/>
            <pc:sldMk cId="3604520744" sldId="259"/>
            <ac:grpSpMk id="286" creationId="{86A89E68-AF07-42F3-9DEF-295A128A91A9}"/>
          </ac:grpSpMkLst>
        </pc:grpChg>
        <pc:grpChg chg="del mod modVis">
          <ac:chgData name="Xuebao Zhao" userId="a2539e06dff099bb" providerId="LiveId" clId="{1AE551F7-9204-4121-86C9-CD6F98F91AA8}" dt="2022-03-24T01:32:40.123" v="1091"/>
          <ac:grpSpMkLst>
            <pc:docMk/>
            <pc:sldMk cId="3604520744" sldId="259"/>
            <ac:grpSpMk id="289" creationId="{BB8F74D9-AE79-4CED-B264-58088E9B2CE9}"/>
          </ac:grpSpMkLst>
        </pc:grpChg>
        <pc:grpChg chg="del mod modVis">
          <ac:chgData name="Xuebao Zhao" userId="a2539e06dff099bb" providerId="LiveId" clId="{1AE551F7-9204-4121-86C9-CD6F98F91AA8}" dt="2022-03-24T01:32:40.118" v="1045"/>
          <ac:grpSpMkLst>
            <pc:docMk/>
            <pc:sldMk cId="3604520744" sldId="259"/>
            <ac:grpSpMk id="292" creationId="{E1C43713-E1F2-4E79-81D3-76B7923D96F1}"/>
          </ac:grpSpMkLst>
        </pc:grpChg>
        <pc:grpChg chg="del mod modVis">
          <ac:chgData name="Xuebao Zhao" userId="a2539e06dff099bb" providerId="LiveId" clId="{1AE551F7-9204-4121-86C9-CD6F98F91AA8}" dt="2022-03-24T01:32:40.123" v="1096"/>
          <ac:grpSpMkLst>
            <pc:docMk/>
            <pc:sldMk cId="3604520744" sldId="259"/>
            <ac:grpSpMk id="297" creationId="{C2F03FC4-AD55-4354-9AC6-4C3BDBC0B50B}"/>
          </ac:grpSpMkLst>
        </pc:grpChg>
        <pc:grpChg chg="del mod modVis">
          <ac:chgData name="Xuebao Zhao" userId="a2539e06dff099bb" providerId="LiveId" clId="{1AE551F7-9204-4121-86C9-CD6F98F91AA8}" dt="2022-03-24T01:32:40.117" v="1033"/>
          <ac:grpSpMkLst>
            <pc:docMk/>
            <pc:sldMk cId="3604520744" sldId="259"/>
            <ac:grpSpMk id="298" creationId="{0A0DD51A-DE80-4F69-876F-9532CD0313C3}"/>
          </ac:grpSpMkLst>
        </pc:grpChg>
        <pc:grpChg chg="del mod">
          <ac:chgData name="Xuebao Zhao" userId="a2539e06dff099bb" providerId="LiveId" clId="{1AE551F7-9204-4121-86C9-CD6F98F91AA8}" dt="2022-03-24T01:23:46.643" v="728"/>
          <ac:grpSpMkLst>
            <pc:docMk/>
            <pc:sldMk cId="3604520744" sldId="259"/>
            <ac:grpSpMk id="301" creationId="{1551B1A8-E264-4D43-9ADA-E94683C50C77}"/>
          </ac:grpSpMkLst>
        </pc:grpChg>
        <pc:grpChg chg="del mod modVis">
          <ac:chgData name="Xuebao Zhao" userId="a2539e06dff099bb" providerId="LiveId" clId="{1AE551F7-9204-4121-86C9-CD6F98F91AA8}" dt="2022-03-24T01:32:40.116" v="1030"/>
          <ac:grpSpMkLst>
            <pc:docMk/>
            <pc:sldMk cId="3604520744" sldId="259"/>
            <ac:grpSpMk id="304" creationId="{EB37B24A-835C-4A21-AAFC-785C0BCB9722}"/>
          </ac:grpSpMkLst>
        </pc:grpChg>
        <pc:grpChg chg="del mod modVis">
          <ac:chgData name="Xuebao Zhao" userId="a2539e06dff099bb" providerId="LiveId" clId="{1AE551F7-9204-4121-86C9-CD6F98F91AA8}" dt="2022-03-24T01:32:40.115" v="1015"/>
          <ac:grpSpMkLst>
            <pc:docMk/>
            <pc:sldMk cId="3604520744" sldId="259"/>
            <ac:grpSpMk id="307" creationId="{36ACC346-A005-4B6B-AC5D-B87EB455AE24}"/>
          </ac:grpSpMkLst>
        </pc:grpChg>
        <pc:grpChg chg="del mod modVis">
          <ac:chgData name="Xuebao Zhao" userId="a2539e06dff099bb" providerId="LiveId" clId="{1AE551F7-9204-4121-86C9-CD6F98F91AA8}" dt="2022-03-24T01:32:40.114" v="1008"/>
          <ac:grpSpMkLst>
            <pc:docMk/>
            <pc:sldMk cId="3604520744" sldId="259"/>
            <ac:grpSpMk id="310" creationId="{F5F50BBC-4D46-4386-B8D3-B333CFD1DE37}"/>
          </ac:grpSpMkLst>
        </pc:grpChg>
        <pc:grpChg chg="del mod">
          <ac:chgData name="Xuebao Zhao" userId="a2539e06dff099bb" providerId="LiveId" clId="{1AE551F7-9204-4121-86C9-CD6F98F91AA8}" dt="2022-03-24T01:25:25.366" v="761"/>
          <ac:grpSpMkLst>
            <pc:docMk/>
            <pc:sldMk cId="3604520744" sldId="259"/>
            <ac:grpSpMk id="313" creationId="{B644AB52-8844-4185-9B4B-EEFD7F38A9E8}"/>
          </ac:grpSpMkLst>
        </pc:grpChg>
        <pc:grpChg chg="del mod modVis">
          <ac:chgData name="Xuebao Zhao" userId="a2539e06dff099bb" providerId="LiveId" clId="{1AE551F7-9204-4121-86C9-CD6F98F91AA8}" dt="2022-03-24T01:32:40.121" v="1070"/>
          <ac:grpSpMkLst>
            <pc:docMk/>
            <pc:sldMk cId="3604520744" sldId="259"/>
            <ac:grpSpMk id="316" creationId="{565C1F65-D685-4410-9F87-2998AE9C1CCE}"/>
          </ac:grpSpMkLst>
        </pc:grpChg>
        <pc:grpChg chg="del mod modVis">
          <ac:chgData name="Xuebao Zhao" userId="a2539e06dff099bb" providerId="LiveId" clId="{1AE551F7-9204-4121-86C9-CD6F98F91AA8}" dt="2022-03-24T01:32:40.123" v="1095"/>
          <ac:grpSpMkLst>
            <pc:docMk/>
            <pc:sldMk cId="3604520744" sldId="259"/>
            <ac:grpSpMk id="319" creationId="{790E0F00-25E5-49F1-86A0-005D0B29E161}"/>
          </ac:grpSpMkLst>
        </pc:grpChg>
        <pc:grpChg chg="del mod modVis">
          <ac:chgData name="Xuebao Zhao" userId="a2539e06dff099bb" providerId="LiveId" clId="{1AE551F7-9204-4121-86C9-CD6F98F91AA8}" dt="2022-03-24T01:32:40.119" v="1051"/>
          <ac:grpSpMkLst>
            <pc:docMk/>
            <pc:sldMk cId="3604520744" sldId="259"/>
            <ac:grpSpMk id="322" creationId="{136FD1E3-6419-420D-B934-3EEFD5EAF439}"/>
          </ac:grpSpMkLst>
        </pc:grpChg>
        <pc:grpChg chg="del mod modVis">
          <ac:chgData name="Xuebao Zhao" userId="a2539e06dff099bb" providerId="LiveId" clId="{1AE551F7-9204-4121-86C9-CD6F98F91AA8}" dt="2022-03-24T01:32:40.113" v="1002"/>
          <ac:grpSpMkLst>
            <pc:docMk/>
            <pc:sldMk cId="3604520744" sldId="259"/>
            <ac:grpSpMk id="325" creationId="{678B8757-C380-4817-9E85-71848B21D4B2}"/>
          </ac:grpSpMkLst>
        </pc:grpChg>
        <pc:grpChg chg="del mod modVis">
          <ac:chgData name="Xuebao Zhao" userId="a2539e06dff099bb" providerId="LiveId" clId="{1AE551F7-9204-4121-86C9-CD6F98F91AA8}" dt="2022-03-24T01:32:40.117" v="1040"/>
          <ac:grpSpMkLst>
            <pc:docMk/>
            <pc:sldMk cId="3604520744" sldId="259"/>
            <ac:grpSpMk id="328" creationId="{DAAF7ADB-F803-4B35-B60F-1E5B136E60B8}"/>
          </ac:grpSpMkLst>
        </pc:grpChg>
        <pc:grpChg chg="del mod modVis">
          <ac:chgData name="Xuebao Zhao" userId="a2539e06dff099bb" providerId="LiveId" clId="{1AE551F7-9204-4121-86C9-CD6F98F91AA8}" dt="2022-03-24T01:32:40.120" v="1067"/>
          <ac:grpSpMkLst>
            <pc:docMk/>
            <pc:sldMk cId="3604520744" sldId="259"/>
            <ac:grpSpMk id="331" creationId="{A67E0B35-4093-4443-9E93-9C2F1D6A9E82}"/>
          </ac:grpSpMkLst>
        </pc:grpChg>
        <pc:grpChg chg="del mod modVis">
          <ac:chgData name="Xuebao Zhao" userId="a2539e06dff099bb" providerId="LiveId" clId="{1AE551F7-9204-4121-86C9-CD6F98F91AA8}" dt="2022-03-24T01:32:40.116" v="1023"/>
          <ac:grpSpMkLst>
            <pc:docMk/>
            <pc:sldMk cId="3604520744" sldId="259"/>
            <ac:grpSpMk id="334" creationId="{19E5B99D-CA92-46E4-AD23-E788861F8A12}"/>
          </ac:grpSpMkLst>
        </pc:grpChg>
        <pc:grpChg chg="del mod modVis">
          <ac:chgData name="Xuebao Zhao" userId="a2539e06dff099bb" providerId="LiveId" clId="{1AE551F7-9204-4121-86C9-CD6F98F91AA8}" dt="2022-03-24T01:32:40.117" v="1034"/>
          <ac:grpSpMkLst>
            <pc:docMk/>
            <pc:sldMk cId="3604520744" sldId="259"/>
            <ac:grpSpMk id="337" creationId="{C102D95E-07EE-480B-B40C-CB7DBEDA53DC}"/>
          </ac:grpSpMkLst>
        </pc:grpChg>
        <pc:grpChg chg="del mod">
          <ac:chgData name="Xuebao Zhao" userId="a2539e06dff099bb" providerId="LiveId" clId="{1AE551F7-9204-4121-86C9-CD6F98F91AA8}" dt="2022-03-24T01:26:06.404" v="769"/>
          <ac:grpSpMkLst>
            <pc:docMk/>
            <pc:sldMk cId="3604520744" sldId="259"/>
            <ac:grpSpMk id="340" creationId="{8BFB8D19-09DC-4938-B324-79AA02559E1F}"/>
          </ac:grpSpMkLst>
        </pc:grpChg>
        <pc:grpChg chg="del mod">
          <ac:chgData name="Xuebao Zhao" userId="a2539e06dff099bb" providerId="LiveId" clId="{1AE551F7-9204-4121-86C9-CD6F98F91AA8}" dt="2022-03-24T01:23:52.056" v="732"/>
          <ac:grpSpMkLst>
            <pc:docMk/>
            <pc:sldMk cId="3604520744" sldId="259"/>
            <ac:grpSpMk id="343" creationId="{E9DEF54B-AE0A-46DD-8F9E-BFF0241E3C3A}"/>
          </ac:grpSpMkLst>
        </pc:grpChg>
        <pc:grpChg chg="del mod modVis">
          <ac:chgData name="Xuebao Zhao" userId="a2539e06dff099bb" providerId="LiveId" clId="{1AE551F7-9204-4121-86C9-CD6F98F91AA8}" dt="2022-03-24T01:32:40.118" v="1048"/>
          <ac:grpSpMkLst>
            <pc:docMk/>
            <pc:sldMk cId="3604520744" sldId="259"/>
            <ac:grpSpMk id="345" creationId="{582F2DF1-FF3F-4B1F-B5C8-85CB4586C8F9}"/>
          </ac:grpSpMkLst>
        </pc:grpChg>
        <pc:grpChg chg="del mod modVis">
          <ac:chgData name="Xuebao Zhao" userId="a2539e06dff099bb" providerId="LiveId" clId="{1AE551F7-9204-4121-86C9-CD6F98F91AA8}" dt="2022-03-24T01:32:40.115" v="1018"/>
          <ac:grpSpMkLst>
            <pc:docMk/>
            <pc:sldMk cId="3604520744" sldId="259"/>
            <ac:grpSpMk id="348" creationId="{B0A0CF5B-8B58-4A0B-9589-61CB536980A0}"/>
          </ac:grpSpMkLst>
        </pc:grpChg>
        <pc:grpChg chg="del mod modVis">
          <ac:chgData name="Xuebao Zhao" userId="a2539e06dff099bb" providerId="LiveId" clId="{1AE551F7-9204-4121-86C9-CD6F98F91AA8}" dt="2022-03-24T01:32:40.113" v="999"/>
          <ac:grpSpMkLst>
            <pc:docMk/>
            <pc:sldMk cId="3604520744" sldId="259"/>
            <ac:grpSpMk id="351" creationId="{3045D8D5-8022-46E7-A674-6A103B302D66}"/>
          </ac:grpSpMkLst>
        </pc:grpChg>
        <pc:grpChg chg="del mod">
          <ac:chgData name="Xuebao Zhao" userId="a2539e06dff099bb" providerId="LiveId" clId="{1AE551F7-9204-4121-86C9-CD6F98F91AA8}" dt="2022-03-24T01:26:54.962" v="778"/>
          <ac:grpSpMkLst>
            <pc:docMk/>
            <pc:sldMk cId="3604520744" sldId="259"/>
            <ac:grpSpMk id="354" creationId="{6DA98D88-5299-40D2-9FD4-8B1D53F0A75D}"/>
          </ac:grpSpMkLst>
        </pc:grpChg>
        <pc:grpChg chg="del mod modVis">
          <ac:chgData name="Xuebao Zhao" userId="a2539e06dff099bb" providerId="LiveId" clId="{1AE551F7-9204-4121-86C9-CD6F98F91AA8}" dt="2022-03-24T01:32:40.124" v="1106"/>
          <ac:grpSpMkLst>
            <pc:docMk/>
            <pc:sldMk cId="3604520744" sldId="259"/>
            <ac:grpSpMk id="357" creationId="{8440B3A7-3DE9-4B96-919A-1D2E8A1DEEDF}"/>
          </ac:grpSpMkLst>
        </pc:grpChg>
        <pc:grpChg chg="del mod">
          <ac:chgData name="Xuebao Zhao" userId="a2539e06dff099bb" providerId="LiveId" clId="{1AE551F7-9204-4121-86C9-CD6F98F91AA8}" dt="2022-03-24T01:24:59.632" v="752"/>
          <ac:grpSpMkLst>
            <pc:docMk/>
            <pc:sldMk cId="3604520744" sldId="259"/>
            <ac:grpSpMk id="360" creationId="{19055898-E0C7-4743-9D15-CFA49DC2001C}"/>
          </ac:grpSpMkLst>
        </pc:grpChg>
        <pc:grpChg chg="del mod modVis">
          <ac:chgData name="Xuebao Zhao" userId="a2539e06dff099bb" providerId="LiveId" clId="{1AE551F7-9204-4121-86C9-CD6F98F91AA8}" dt="2022-03-24T01:32:40.118" v="1043"/>
          <ac:grpSpMkLst>
            <pc:docMk/>
            <pc:sldMk cId="3604520744" sldId="259"/>
            <ac:grpSpMk id="363" creationId="{7F68FE45-A9D5-4985-B1C9-050111F46134}"/>
          </ac:grpSpMkLst>
        </pc:grpChg>
        <pc:grpChg chg="del mod modVis">
          <ac:chgData name="Xuebao Zhao" userId="a2539e06dff099bb" providerId="LiveId" clId="{1AE551F7-9204-4121-86C9-CD6F98F91AA8}" dt="2022-03-24T01:32:40.115" v="1022"/>
          <ac:grpSpMkLst>
            <pc:docMk/>
            <pc:sldMk cId="3604520744" sldId="259"/>
            <ac:grpSpMk id="366" creationId="{019C50B4-B2BA-4368-A61D-5D30CF4DE760}"/>
          </ac:grpSpMkLst>
        </pc:grpChg>
        <pc:grpChg chg="del mod modVis">
          <ac:chgData name="Xuebao Zhao" userId="a2539e06dff099bb" providerId="LiveId" clId="{1AE551F7-9204-4121-86C9-CD6F98F91AA8}" dt="2022-03-24T01:32:40.115" v="1019"/>
          <ac:grpSpMkLst>
            <pc:docMk/>
            <pc:sldMk cId="3604520744" sldId="259"/>
            <ac:grpSpMk id="369" creationId="{757F50A0-87EB-4967-B5FC-FDC80FF47538}"/>
          </ac:grpSpMkLst>
        </pc:grpChg>
        <pc:grpChg chg="del mod">
          <ac:chgData name="Xuebao Zhao" userId="a2539e06dff099bb" providerId="LiveId" clId="{1AE551F7-9204-4121-86C9-CD6F98F91AA8}" dt="2022-03-24T01:25:26.328" v="763"/>
          <ac:grpSpMkLst>
            <pc:docMk/>
            <pc:sldMk cId="3604520744" sldId="259"/>
            <ac:grpSpMk id="371" creationId="{10AC83AF-52CB-4953-B774-68DAFB11060C}"/>
          </ac:grpSpMkLst>
        </pc:grpChg>
        <pc:grpChg chg="del mod">
          <ac:chgData name="Xuebao Zhao" userId="a2539e06dff099bb" providerId="LiveId" clId="{1AE551F7-9204-4121-86C9-CD6F98F91AA8}" dt="2022-03-24T01:25:50.135" v="766"/>
          <ac:grpSpMkLst>
            <pc:docMk/>
            <pc:sldMk cId="3604520744" sldId="259"/>
            <ac:grpSpMk id="373" creationId="{9B2F8050-B215-43DB-9C03-8979544EAAE5}"/>
          </ac:grpSpMkLst>
        </pc:grpChg>
        <pc:grpChg chg="del mod modVis">
          <ac:chgData name="Xuebao Zhao" userId="a2539e06dff099bb" providerId="LiveId" clId="{1AE551F7-9204-4121-86C9-CD6F98F91AA8}" dt="2022-03-24T01:32:40.122" v="1083"/>
          <ac:grpSpMkLst>
            <pc:docMk/>
            <pc:sldMk cId="3604520744" sldId="259"/>
            <ac:grpSpMk id="376" creationId="{F0C4EC01-A50A-47D2-8D2D-01B9C8FC6710}"/>
          </ac:grpSpMkLst>
        </pc:grpChg>
        <pc:grpChg chg="del mod modVis">
          <ac:chgData name="Xuebao Zhao" userId="a2539e06dff099bb" providerId="LiveId" clId="{1AE551F7-9204-4121-86C9-CD6F98F91AA8}" dt="2022-03-24T01:32:40.116" v="1028"/>
          <ac:grpSpMkLst>
            <pc:docMk/>
            <pc:sldMk cId="3604520744" sldId="259"/>
            <ac:grpSpMk id="379" creationId="{95D01CE9-2A1F-40D4-9A7A-664779661212}"/>
          </ac:grpSpMkLst>
        </pc:grpChg>
        <pc:grpChg chg="del mod modVis">
          <ac:chgData name="Xuebao Zhao" userId="a2539e06dff099bb" providerId="LiveId" clId="{1AE551F7-9204-4121-86C9-CD6F98F91AA8}" dt="2022-03-24T01:32:40.119" v="1055"/>
          <ac:grpSpMkLst>
            <pc:docMk/>
            <pc:sldMk cId="3604520744" sldId="259"/>
            <ac:grpSpMk id="382" creationId="{EA91577A-CA4F-44EC-9C23-2124FDD49AF9}"/>
          </ac:grpSpMkLst>
        </pc:grpChg>
        <pc:grpChg chg="del mod modVis">
          <ac:chgData name="Xuebao Zhao" userId="a2539e06dff099bb" providerId="LiveId" clId="{1AE551F7-9204-4121-86C9-CD6F98F91AA8}" dt="2022-03-24T01:32:40.121" v="1071"/>
          <ac:grpSpMkLst>
            <pc:docMk/>
            <pc:sldMk cId="3604520744" sldId="259"/>
            <ac:grpSpMk id="385" creationId="{2F3DE5FB-B853-4E68-9038-C47065BB14F3}"/>
          </ac:grpSpMkLst>
        </pc:grpChg>
        <pc:grpChg chg="del mod modVis">
          <ac:chgData name="Xuebao Zhao" userId="a2539e06dff099bb" providerId="LiveId" clId="{1AE551F7-9204-4121-86C9-CD6F98F91AA8}" dt="2022-03-24T01:32:40.120" v="1069"/>
          <ac:grpSpMkLst>
            <pc:docMk/>
            <pc:sldMk cId="3604520744" sldId="259"/>
            <ac:grpSpMk id="388" creationId="{D127A607-B91E-4F46-9ECC-C1B88B8B14C8}"/>
          </ac:grpSpMkLst>
        </pc:grpChg>
        <pc:grpChg chg="del mod modVis">
          <ac:chgData name="Xuebao Zhao" userId="a2539e06dff099bb" providerId="LiveId" clId="{1AE551F7-9204-4121-86C9-CD6F98F91AA8}" dt="2022-03-24T01:32:40.113" v="1000"/>
          <ac:grpSpMkLst>
            <pc:docMk/>
            <pc:sldMk cId="3604520744" sldId="259"/>
            <ac:grpSpMk id="391" creationId="{0645912F-4283-49C6-ACAC-E55FCC3116C1}"/>
          </ac:grpSpMkLst>
        </pc:grpChg>
        <pc:grpChg chg="del mod modVis">
          <ac:chgData name="Xuebao Zhao" userId="a2539e06dff099bb" providerId="LiveId" clId="{1AE551F7-9204-4121-86C9-CD6F98F91AA8}" dt="2022-03-24T01:32:40.113" v="997"/>
          <ac:grpSpMkLst>
            <pc:docMk/>
            <pc:sldMk cId="3604520744" sldId="259"/>
            <ac:grpSpMk id="394" creationId="{936A80A9-8581-4419-AD6E-1D40852B6C01}"/>
          </ac:grpSpMkLst>
        </pc:grpChg>
        <pc:grpChg chg="del mod modVis">
          <ac:chgData name="Xuebao Zhao" userId="a2539e06dff099bb" providerId="LiveId" clId="{1AE551F7-9204-4121-86C9-CD6F98F91AA8}" dt="2022-03-24T01:32:40.117" v="1032"/>
          <ac:grpSpMkLst>
            <pc:docMk/>
            <pc:sldMk cId="3604520744" sldId="259"/>
            <ac:grpSpMk id="397" creationId="{98CF438F-E460-4134-8B86-F6892592A7D1}"/>
          </ac:grpSpMkLst>
        </pc:grpChg>
        <pc:grpChg chg="del mod">
          <ac:chgData name="Xuebao Zhao" userId="a2539e06dff099bb" providerId="LiveId" clId="{1AE551F7-9204-4121-86C9-CD6F98F91AA8}" dt="2022-03-24T01:27:50.163" v="793"/>
          <ac:grpSpMkLst>
            <pc:docMk/>
            <pc:sldMk cId="3604520744" sldId="259"/>
            <ac:grpSpMk id="400" creationId="{1376274A-44F3-4CD6-B0C5-EBF225EC9BEC}"/>
          </ac:grpSpMkLst>
        </pc:grpChg>
        <pc:grpChg chg="del mod modVis">
          <ac:chgData name="Xuebao Zhao" userId="a2539e06dff099bb" providerId="LiveId" clId="{1AE551F7-9204-4121-86C9-CD6F98F91AA8}" dt="2022-03-24T01:32:40.121" v="1078"/>
          <ac:grpSpMkLst>
            <pc:docMk/>
            <pc:sldMk cId="3604520744" sldId="259"/>
            <ac:grpSpMk id="403" creationId="{2DEE91CD-D852-4308-AA87-C130B263924B}"/>
          </ac:grpSpMkLst>
        </pc:grpChg>
        <pc:grpChg chg="del mod modVis">
          <ac:chgData name="Xuebao Zhao" userId="a2539e06dff099bb" providerId="LiveId" clId="{1AE551F7-9204-4121-86C9-CD6F98F91AA8}" dt="2022-03-24T01:32:40.116" v="1026"/>
          <ac:grpSpMkLst>
            <pc:docMk/>
            <pc:sldMk cId="3604520744" sldId="259"/>
            <ac:grpSpMk id="406" creationId="{DBC85EF7-B8D5-43E7-A93B-6E29C94D7736}"/>
          </ac:grpSpMkLst>
        </pc:grpChg>
        <pc:grpChg chg="del mod modVis">
          <ac:chgData name="Xuebao Zhao" userId="a2539e06dff099bb" providerId="LiveId" clId="{1AE551F7-9204-4121-86C9-CD6F98F91AA8}" dt="2022-03-24T01:32:40.115" v="1014"/>
          <ac:grpSpMkLst>
            <pc:docMk/>
            <pc:sldMk cId="3604520744" sldId="259"/>
            <ac:grpSpMk id="409" creationId="{3B6C6BB3-5C0E-4170-87C3-27CD71EA8169}"/>
          </ac:grpSpMkLst>
        </pc:grpChg>
        <pc:picChg chg="add del mod ord">
          <ac:chgData name="Xuebao Zhao" userId="a2539e06dff099bb" providerId="LiveId" clId="{1AE551F7-9204-4121-86C9-CD6F98F91AA8}" dt="2022-03-23T20:36:46.410" v="19" actId="21"/>
          <ac:picMkLst>
            <pc:docMk/>
            <pc:sldMk cId="3604520744" sldId="259"/>
            <ac:picMk id="3" creationId="{0A2F1455-87AF-46A2-81BE-F8492AB72022}"/>
          </ac:picMkLst>
        </pc:picChg>
        <pc:inkChg chg="add del mod">
          <ac:chgData name="Xuebao Zhao" userId="a2539e06dff099bb" providerId="LiveId" clId="{1AE551F7-9204-4121-86C9-CD6F98F91AA8}" dt="2022-03-27T20:54:21.483" v="1126"/>
          <ac:inkMkLst>
            <pc:docMk/>
            <pc:sldMk cId="3604520744" sldId="259"/>
            <ac:inkMk id="2" creationId="{81858BD6-9AAD-47EF-8D2F-277F1A148B83}"/>
          </ac:inkMkLst>
        </pc:inkChg>
        <pc:inkChg chg="add del mod">
          <ac:chgData name="Xuebao Zhao" userId="a2539e06dff099bb" providerId="LiveId" clId="{1AE551F7-9204-4121-86C9-CD6F98F91AA8}" dt="2022-03-27T20:54:21.483" v="1127"/>
          <ac:inkMkLst>
            <pc:docMk/>
            <pc:sldMk cId="3604520744" sldId="259"/>
            <ac:inkMk id="3" creationId="{528135CE-D181-48F3-937D-8327ADD54512}"/>
          </ac:inkMkLst>
        </pc:inkChg>
        <pc:inkChg chg="add del mod">
          <ac:chgData name="Xuebao Zhao" userId="a2539e06dff099bb" providerId="LiveId" clId="{1AE551F7-9204-4121-86C9-CD6F98F91AA8}" dt="2022-03-24T01:32:19.746" v="985"/>
          <ac:inkMkLst>
            <pc:docMk/>
            <pc:sldMk cId="3604520744" sldId="259"/>
            <ac:inkMk id="58" creationId="{9BE06CC1-0655-4AEE-BE9A-114C01B53809}"/>
          </ac:inkMkLst>
        </pc:inkChg>
        <pc:inkChg chg="add del mod">
          <ac:chgData name="Xuebao Zhao" userId="a2539e06dff099bb" providerId="LiveId" clId="{1AE551F7-9204-4121-86C9-CD6F98F91AA8}" dt="2022-03-24T01:32:19.747" v="991"/>
          <ac:inkMkLst>
            <pc:docMk/>
            <pc:sldMk cId="3604520744" sldId="259"/>
            <ac:inkMk id="60" creationId="{0DE8734E-FCA5-4D82-95E6-2F861260E171}"/>
          </ac:inkMkLst>
        </pc:inkChg>
        <pc:inkChg chg="add del mod">
          <ac:chgData name="Xuebao Zhao" userId="a2539e06dff099bb" providerId="LiveId" clId="{1AE551F7-9204-4121-86C9-CD6F98F91AA8}" dt="2022-03-24T01:32:19.747" v="992"/>
          <ac:inkMkLst>
            <pc:docMk/>
            <pc:sldMk cId="3604520744" sldId="259"/>
            <ac:inkMk id="63" creationId="{FADBBE5B-0203-4E71-82F9-A97FD025FAC0}"/>
          </ac:inkMkLst>
        </pc:inkChg>
        <pc:inkChg chg="add del mod">
          <ac:chgData name="Xuebao Zhao" userId="a2539e06dff099bb" providerId="LiveId" clId="{1AE551F7-9204-4121-86C9-CD6F98F91AA8}" dt="2022-03-24T01:32:19.747" v="989"/>
          <ac:inkMkLst>
            <pc:docMk/>
            <pc:sldMk cId="3604520744" sldId="259"/>
            <ac:inkMk id="65" creationId="{D4C2E2BF-B93C-41E5-B4C2-FC2569012933}"/>
          </ac:inkMkLst>
        </pc:inkChg>
        <pc:inkChg chg="add del mod">
          <ac:chgData name="Xuebao Zhao" userId="a2539e06dff099bb" providerId="LiveId" clId="{1AE551F7-9204-4121-86C9-CD6F98F91AA8}" dt="2022-03-24T01:32:19.747" v="987"/>
          <ac:inkMkLst>
            <pc:docMk/>
            <pc:sldMk cId="3604520744" sldId="259"/>
            <ac:inkMk id="68" creationId="{4ED6613E-C51B-4CD8-BA7C-FFB784683CF9}"/>
          </ac:inkMkLst>
        </pc:inkChg>
        <pc:inkChg chg="add del mod">
          <ac:chgData name="Xuebao Zhao" userId="a2539e06dff099bb" providerId="LiveId" clId="{1AE551F7-9204-4121-86C9-CD6F98F91AA8}" dt="2022-03-24T01:32:19.747" v="990"/>
          <ac:inkMkLst>
            <pc:docMk/>
            <pc:sldMk cId="3604520744" sldId="259"/>
            <ac:inkMk id="70" creationId="{8E2E4CAC-5FD2-4317-9215-4AB848D99228}"/>
          </ac:inkMkLst>
        </pc:inkChg>
        <pc:inkChg chg="add del mod">
          <ac:chgData name="Xuebao Zhao" userId="a2539e06dff099bb" providerId="LiveId" clId="{1AE551F7-9204-4121-86C9-CD6F98F91AA8}" dt="2022-03-24T01:32:40.119" v="1056"/>
          <ac:inkMkLst>
            <pc:docMk/>
            <pc:sldMk cId="3604520744" sldId="259"/>
            <ac:inkMk id="74" creationId="{CFE63206-1C6F-4B63-A294-FF9C2E494D9B}"/>
          </ac:inkMkLst>
        </pc:inkChg>
        <pc:inkChg chg="add del mod">
          <ac:chgData name="Xuebao Zhao" userId="a2539e06dff099bb" providerId="LiveId" clId="{1AE551F7-9204-4121-86C9-CD6F98F91AA8}" dt="2022-03-24T01:32:19.747" v="993"/>
          <ac:inkMkLst>
            <pc:docMk/>
            <pc:sldMk cId="3604520744" sldId="259"/>
            <ac:inkMk id="76" creationId="{AC6341F9-B52E-4301-989F-CE3880F0CDC1}"/>
          </ac:inkMkLst>
        </pc:inkChg>
        <pc:inkChg chg="add del mod">
          <ac:chgData name="Xuebao Zhao" userId="a2539e06dff099bb" providerId="LiveId" clId="{1AE551F7-9204-4121-86C9-CD6F98F91AA8}" dt="2022-03-24T01:32:40.112" v="996"/>
          <ac:inkMkLst>
            <pc:docMk/>
            <pc:sldMk cId="3604520744" sldId="259"/>
            <ac:inkMk id="80" creationId="{60081380-8273-4E24-979E-DD5010CB53EE}"/>
          </ac:inkMkLst>
        </pc:inkChg>
        <pc:inkChg chg="add del mod">
          <ac:chgData name="Xuebao Zhao" userId="a2539e06dff099bb" providerId="LiveId" clId="{1AE551F7-9204-4121-86C9-CD6F98F91AA8}" dt="2022-03-24T01:32:40.119" v="1059"/>
          <ac:inkMkLst>
            <pc:docMk/>
            <pc:sldMk cId="3604520744" sldId="259"/>
            <ac:inkMk id="82" creationId="{01F90709-261A-4A5D-B3E2-79D5BDC93D2B}"/>
          </ac:inkMkLst>
        </pc:inkChg>
        <pc:inkChg chg="add del mod">
          <ac:chgData name="Xuebao Zhao" userId="a2539e06dff099bb" providerId="LiveId" clId="{1AE551F7-9204-4121-86C9-CD6F98F91AA8}" dt="2022-03-24T01:32:19.747" v="988"/>
          <ac:inkMkLst>
            <pc:docMk/>
            <pc:sldMk cId="3604520744" sldId="259"/>
            <ac:inkMk id="86" creationId="{ED2A0641-308C-4329-8CA9-A2AA97ED20B1}"/>
          </ac:inkMkLst>
        </pc:inkChg>
        <pc:inkChg chg="add del mod">
          <ac:chgData name="Xuebao Zhao" userId="a2539e06dff099bb" providerId="LiveId" clId="{1AE551F7-9204-4121-86C9-CD6F98F91AA8}" dt="2022-03-24T01:32:19.747" v="986"/>
          <ac:inkMkLst>
            <pc:docMk/>
            <pc:sldMk cId="3604520744" sldId="259"/>
            <ac:inkMk id="87" creationId="{557EC359-165D-4210-AA90-FEF86AF37122}"/>
          </ac:inkMkLst>
        </pc:inkChg>
        <pc:inkChg chg="add del mod">
          <ac:chgData name="Xuebao Zhao" userId="a2539e06dff099bb" providerId="LiveId" clId="{1AE551F7-9204-4121-86C9-CD6F98F91AA8}" dt="2022-03-24T01:32:40.118" v="1046"/>
          <ac:inkMkLst>
            <pc:docMk/>
            <pc:sldMk cId="3604520744" sldId="259"/>
            <ac:inkMk id="91" creationId="{9E7A1B1E-5AAB-4572-928E-2D299E18AD16}"/>
          </ac:inkMkLst>
        </pc:inkChg>
        <pc:inkChg chg="add del mod">
          <ac:chgData name="Xuebao Zhao" userId="a2539e06dff099bb" providerId="LiveId" clId="{1AE551F7-9204-4121-86C9-CD6F98F91AA8}" dt="2022-03-24T01:32:40.122" v="1084"/>
          <ac:inkMkLst>
            <pc:docMk/>
            <pc:sldMk cId="3604520744" sldId="259"/>
            <ac:inkMk id="93" creationId="{32158067-C5C8-4FAF-9C78-57D7490CA706}"/>
          </ac:inkMkLst>
        </pc:inkChg>
        <pc:inkChg chg="add del mod">
          <ac:chgData name="Xuebao Zhao" userId="a2539e06dff099bb" providerId="LiveId" clId="{1AE551F7-9204-4121-86C9-CD6F98F91AA8}" dt="2022-03-24T01:32:40.125" v="1116"/>
          <ac:inkMkLst>
            <pc:docMk/>
            <pc:sldMk cId="3604520744" sldId="259"/>
            <ac:inkMk id="97" creationId="{1CAD2C6F-DEEE-4ED7-8296-C67609751633}"/>
          </ac:inkMkLst>
        </pc:inkChg>
        <pc:inkChg chg="add del mod">
          <ac:chgData name="Xuebao Zhao" userId="a2539e06dff099bb" providerId="LiveId" clId="{1AE551F7-9204-4121-86C9-CD6F98F91AA8}" dt="2022-03-24T01:32:40.122" v="1090"/>
          <ac:inkMkLst>
            <pc:docMk/>
            <pc:sldMk cId="3604520744" sldId="259"/>
            <ac:inkMk id="99" creationId="{D3CD3B6E-C7C4-4951-8E84-6024870697F4}"/>
          </ac:inkMkLst>
        </pc:inkChg>
        <pc:inkChg chg="add del mod">
          <ac:chgData name="Xuebao Zhao" userId="a2539e06dff099bb" providerId="LiveId" clId="{1AE551F7-9204-4121-86C9-CD6F98F91AA8}" dt="2022-03-24T01:32:40.117" v="1031"/>
          <ac:inkMkLst>
            <pc:docMk/>
            <pc:sldMk cId="3604520744" sldId="259"/>
            <ac:inkMk id="103" creationId="{40A407C2-8972-4A84-B560-BC07220F87C6}"/>
          </ac:inkMkLst>
        </pc:inkChg>
        <pc:inkChg chg="add del mod">
          <ac:chgData name="Xuebao Zhao" userId="a2539e06dff099bb" providerId="LiveId" clId="{1AE551F7-9204-4121-86C9-CD6F98F91AA8}" dt="2022-03-24T01:32:40.120" v="1064"/>
          <ac:inkMkLst>
            <pc:docMk/>
            <pc:sldMk cId="3604520744" sldId="259"/>
            <ac:inkMk id="105" creationId="{C5DF8E98-CE21-4295-9598-DA6A9CF62083}"/>
          </ac:inkMkLst>
        </pc:inkChg>
        <pc:inkChg chg="add del mod">
          <ac:chgData name="Xuebao Zhao" userId="a2539e06dff099bb" providerId="LiveId" clId="{1AE551F7-9204-4121-86C9-CD6F98F91AA8}" dt="2022-03-24T01:32:40.122" v="1085"/>
          <ac:inkMkLst>
            <pc:docMk/>
            <pc:sldMk cId="3604520744" sldId="259"/>
            <ac:inkMk id="122" creationId="{13D46A26-AACF-4831-9F2D-D324C37BAADC}"/>
          </ac:inkMkLst>
        </pc:inkChg>
        <pc:inkChg chg="add del mod">
          <ac:chgData name="Xuebao Zhao" userId="a2539e06dff099bb" providerId="LiveId" clId="{1AE551F7-9204-4121-86C9-CD6F98F91AA8}" dt="2022-03-24T01:32:40.124" v="1102"/>
          <ac:inkMkLst>
            <pc:docMk/>
            <pc:sldMk cId="3604520744" sldId="259"/>
            <ac:inkMk id="217" creationId="{A5813FEB-682D-41AA-8895-905A68F6D251}"/>
          </ac:inkMkLst>
        </pc:inkChg>
        <pc:inkChg chg="add del mod">
          <ac:chgData name="Xuebao Zhao" userId="a2539e06dff099bb" providerId="LiveId" clId="{1AE551F7-9204-4121-86C9-CD6F98F91AA8}" dt="2022-03-24T01:32:40.121" v="1073"/>
          <ac:inkMkLst>
            <pc:docMk/>
            <pc:sldMk cId="3604520744" sldId="259"/>
            <ac:inkMk id="219" creationId="{D3A19E7F-AB71-419F-91C4-7B20010379CF}"/>
          </ac:inkMkLst>
        </pc:inkChg>
        <pc:inkChg chg="add del mod">
          <ac:chgData name="Xuebao Zhao" userId="a2539e06dff099bb" providerId="LiveId" clId="{1AE551F7-9204-4121-86C9-CD6F98F91AA8}" dt="2022-03-24T01:32:40.118" v="1041"/>
          <ac:inkMkLst>
            <pc:docMk/>
            <pc:sldMk cId="3604520744" sldId="259"/>
            <ac:inkMk id="220" creationId="{72F7D624-99A4-4ED0-B058-50256A61A04A}"/>
          </ac:inkMkLst>
        </pc:inkChg>
        <pc:inkChg chg="add del mod">
          <ac:chgData name="Xuebao Zhao" userId="a2539e06dff099bb" providerId="LiveId" clId="{1AE551F7-9204-4121-86C9-CD6F98F91AA8}" dt="2022-03-24T01:32:40.114" v="1005"/>
          <ac:inkMkLst>
            <pc:docMk/>
            <pc:sldMk cId="3604520744" sldId="259"/>
            <ac:inkMk id="222" creationId="{54487D7E-8619-4481-8765-617B2FD71AD2}"/>
          </ac:inkMkLst>
        </pc:inkChg>
        <pc:inkChg chg="add del mod">
          <ac:chgData name="Xuebao Zhao" userId="a2539e06dff099bb" providerId="LiveId" clId="{1AE551F7-9204-4121-86C9-CD6F98F91AA8}" dt="2022-03-24T01:32:40.116" v="1029"/>
          <ac:inkMkLst>
            <pc:docMk/>
            <pc:sldMk cId="3604520744" sldId="259"/>
            <ac:inkMk id="223" creationId="{A2772CE2-B405-4940-8E27-B4467A79DBAD}"/>
          </ac:inkMkLst>
        </pc:inkChg>
        <pc:inkChg chg="add del mod">
          <ac:chgData name="Xuebao Zhao" userId="a2539e06dff099bb" providerId="LiveId" clId="{1AE551F7-9204-4121-86C9-CD6F98F91AA8}" dt="2022-03-24T01:32:40.113" v="1001"/>
          <ac:inkMkLst>
            <pc:docMk/>
            <pc:sldMk cId="3604520744" sldId="259"/>
            <ac:inkMk id="225" creationId="{BAD529E3-1C5D-48F0-B8F1-94E532EA1A0D}"/>
          </ac:inkMkLst>
        </pc:inkChg>
        <pc:inkChg chg="add del mod">
          <ac:chgData name="Xuebao Zhao" userId="a2539e06dff099bb" providerId="LiveId" clId="{1AE551F7-9204-4121-86C9-CD6F98F91AA8}" dt="2022-03-24T01:32:40.116" v="1024"/>
          <ac:inkMkLst>
            <pc:docMk/>
            <pc:sldMk cId="3604520744" sldId="259"/>
            <ac:inkMk id="226" creationId="{E9DB2A2B-F628-4C49-B119-7A8EE5E5205D}"/>
          </ac:inkMkLst>
        </pc:inkChg>
        <pc:inkChg chg="add del mod">
          <ac:chgData name="Xuebao Zhao" userId="a2539e06dff099bb" providerId="LiveId" clId="{1AE551F7-9204-4121-86C9-CD6F98F91AA8}" dt="2022-03-24T01:32:40.120" v="1061"/>
          <ac:inkMkLst>
            <pc:docMk/>
            <pc:sldMk cId="3604520744" sldId="259"/>
            <ac:inkMk id="228" creationId="{37252E6E-FF7C-4FB7-8EAC-89EAE22D67B8}"/>
          </ac:inkMkLst>
        </pc:inkChg>
        <pc:inkChg chg="add del mod">
          <ac:chgData name="Xuebao Zhao" userId="a2539e06dff099bb" providerId="LiveId" clId="{1AE551F7-9204-4121-86C9-CD6F98F91AA8}" dt="2022-03-24T01:32:40.116" v="1027"/>
          <ac:inkMkLst>
            <pc:docMk/>
            <pc:sldMk cId="3604520744" sldId="259"/>
            <ac:inkMk id="229" creationId="{D04117EA-F129-4500-8AFE-E343A034413F}"/>
          </ac:inkMkLst>
        </pc:inkChg>
        <pc:inkChg chg="add del mod">
          <ac:chgData name="Xuebao Zhao" userId="a2539e06dff099bb" providerId="LiveId" clId="{1AE551F7-9204-4121-86C9-CD6F98F91AA8}" dt="2022-03-24T01:32:40.115" v="1020"/>
          <ac:inkMkLst>
            <pc:docMk/>
            <pc:sldMk cId="3604520744" sldId="259"/>
            <ac:inkMk id="231" creationId="{8C8D8271-EE60-4D27-8A06-5B12E9390B8E}"/>
          </ac:inkMkLst>
        </pc:inkChg>
        <pc:inkChg chg="add del mod">
          <ac:chgData name="Xuebao Zhao" userId="a2539e06dff099bb" providerId="LiveId" clId="{1AE551F7-9204-4121-86C9-CD6F98F91AA8}" dt="2022-03-24T01:32:40.114" v="1011"/>
          <ac:inkMkLst>
            <pc:docMk/>
            <pc:sldMk cId="3604520744" sldId="259"/>
            <ac:inkMk id="232" creationId="{02E67170-9626-4C9A-B2CB-44DBBA6D1FB3}"/>
          </ac:inkMkLst>
        </pc:inkChg>
        <pc:inkChg chg="add del mod">
          <ac:chgData name="Xuebao Zhao" userId="a2539e06dff099bb" providerId="LiveId" clId="{1AE551F7-9204-4121-86C9-CD6F98F91AA8}" dt="2022-03-24T01:32:40.123" v="1097"/>
          <ac:inkMkLst>
            <pc:docMk/>
            <pc:sldMk cId="3604520744" sldId="259"/>
            <ac:inkMk id="234" creationId="{642FAA9D-D661-4771-9126-863889ECD46B}"/>
          </ac:inkMkLst>
        </pc:inkChg>
        <pc:inkChg chg="add del mod">
          <ac:chgData name="Xuebao Zhao" userId="a2539e06dff099bb" providerId="LiveId" clId="{1AE551F7-9204-4121-86C9-CD6F98F91AA8}" dt="2022-03-24T01:32:40.122" v="1082"/>
          <ac:inkMkLst>
            <pc:docMk/>
            <pc:sldMk cId="3604520744" sldId="259"/>
            <ac:inkMk id="235" creationId="{6B605CBF-B570-43B4-A6FC-C64F9F4CBA4B}"/>
          </ac:inkMkLst>
        </pc:inkChg>
        <pc:inkChg chg="add del mod">
          <ac:chgData name="Xuebao Zhao" userId="a2539e06dff099bb" providerId="LiveId" clId="{1AE551F7-9204-4121-86C9-CD6F98F91AA8}" dt="2022-03-24T01:32:40.119" v="1050"/>
          <ac:inkMkLst>
            <pc:docMk/>
            <pc:sldMk cId="3604520744" sldId="259"/>
            <ac:inkMk id="237" creationId="{E0AAF404-692D-4F38-9363-AB9B109B7008}"/>
          </ac:inkMkLst>
        </pc:inkChg>
        <pc:inkChg chg="add del mod">
          <ac:chgData name="Xuebao Zhao" userId="a2539e06dff099bb" providerId="LiveId" clId="{1AE551F7-9204-4121-86C9-CD6F98F91AA8}" dt="2022-03-24T01:32:40.124" v="1105"/>
          <ac:inkMkLst>
            <pc:docMk/>
            <pc:sldMk cId="3604520744" sldId="259"/>
            <ac:inkMk id="238" creationId="{A40CB4AB-71E7-4D38-87E6-1D6262A7924E}"/>
          </ac:inkMkLst>
        </pc:inkChg>
        <pc:inkChg chg="add del mod">
          <ac:chgData name="Xuebao Zhao" userId="a2539e06dff099bb" providerId="LiveId" clId="{1AE551F7-9204-4121-86C9-CD6F98F91AA8}" dt="2022-03-24T01:32:40.114" v="1007"/>
          <ac:inkMkLst>
            <pc:docMk/>
            <pc:sldMk cId="3604520744" sldId="259"/>
            <ac:inkMk id="240" creationId="{F50A1FFD-79A7-4875-8524-EACCDE51D8BC}"/>
          </ac:inkMkLst>
        </pc:inkChg>
        <pc:inkChg chg="add del mod">
          <ac:chgData name="Xuebao Zhao" userId="a2539e06dff099bb" providerId="LiveId" clId="{1AE551F7-9204-4121-86C9-CD6F98F91AA8}" dt="2022-03-24T01:32:40.125" v="1121"/>
          <ac:inkMkLst>
            <pc:docMk/>
            <pc:sldMk cId="3604520744" sldId="259"/>
            <ac:inkMk id="241" creationId="{7A1D911D-DAFF-4362-83CB-173A77A8A51E}"/>
          </ac:inkMkLst>
        </pc:inkChg>
        <pc:inkChg chg="add del mod">
          <ac:chgData name="Xuebao Zhao" userId="a2539e06dff099bb" providerId="LiveId" clId="{1AE551F7-9204-4121-86C9-CD6F98F91AA8}" dt="2022-03-24T01:32:40.114" v="1006"/>
          <ac:inkMkLst>
            <pc:docMk/>
            <pc:sldMk cId="3604520744" sldId="259"/>
            <ac:inkMk id="242" creationId="{515B13B7-19E6-4548-92CA-541CD015E696}"/>
          </ac:inkMkLst>
        </pc:inkChg>
        <pc:inkChg chg="add del mod">
          <ac:chgData name="Xuebao Zhao" userId="a2539e06dff099bb" providerId="LiveId" clId="{1AE551F7-9204-4121-86C9-CD6F98F91AA8}" dt="2022-03-24T01:32:40.114" v="1010"/>
          <ac:inkMkLst>
            <pc:docMk/>
            <pc:sldMk cId="3604520744" sldId="259"/>
            <ac:inkMk id="243" creationId="{C0CED2B0-B59B-4D64-9A7E-6A7A5EBFE620}"/>
          </ac:inkMkLst>
        </pc:inkChg>
        <pc:inkChg chg="add del mod">
          <ac:chgData name="Xuebao Zhao" userId="a2539e06dff099bb" providerId="LiveId" clId="{1AE551F7-9204-4121-86C9-CD6F98F91AA8}" dt="2022-03-24T01:32:40.125" v="1118"/>
          <ac:inkMkLst>
            <pc:docMk/>
            <pc:sldMk cId="3604520744" sldId="259"/>
            <ac:inkMk id="244" creationId="{48049A9B-3EE2-49EE-81E2-0B56A7B108B0}"/>
          </ac:inkMkLst>
        </pc:inkChg>
        <pc:inkChg chg="add del mod">
          <ac:chgData name="Xuebao Zhao" userId="a2539e06dff099bb" providerId="LiveId" clId="{1AE551F7-9204-4121-86C9-CD6F98F91AA8}" dt="2022-03-24T01:32:40.121" v="1080"/>
          <ac:inkMkLst>
            <pc:docMk/>
            <pc:sldMk cId="3604520744" sldId="259"/>
            <ac:inkMk id="245" creationId="{DFA3C809-01F4-46ED-8F73-F524D5D87D4E}"/>
          </ac:inkMkLst>
        </pc:inkChg>
        <pc:inkChg chg="add del mod">
          <ac:chgData name="Xuebao Zhao" userId="a2539e06dff099bb" providerId="LiveId" clId="{1AE551F7-9204-4121-86C9-CD6F98F91AA8}" dt="2022-03-24T01:32:40.121" v="1074"/>
          <ac:inkMkLst>
            <pc:docMk/>
            <pc:sldMk cId="3604520744" sldId="259"/>
            <ac:inkMk id="249" creationId="{B672362D-2ED6-4CB6-AA11-00276864A5FE}"/>
          </ac:inkMkLst>
        </pc:inkChg>
        <pc:inkChg chg="add del mod">
          <ac:chgData name="Xuebao Zhao" userId="a2539e06dff099bb" providerId="LiveId" clId="{1AE551F7-9204-4121-86C9-CD6F98F91AA8}" dt="2022-03-24T01:32:40.120" v="1066"/>
          <ac:inkMkLst>
            <pc:docMk/>
            <pc:sldMk cId="3604520744" sldId="259"/>
            <ac:inkMk id="250" creationId="{E7C09676-C0D4-4B7D-AADD-E0DE364A1E93}"/>
          </ac:inkMkLst>
        </pc:inkChg>
        <pc:inkChg chg="add del mod">
          <ac:chgData name="Xuebao Zhao" userId="a2539e06dff099bb" providerId="LiveId" clId="{1AE551F7-9204-4121-86C9-CD6F98F91AA8}" dt="2022-03-24T01:32:40.113" v="998"/>
          <ac:inkMkLst>
            <pc:docMk/>
            <pc:sldMk cId="3604520744" sldId="259"/>
            <ac:inkMk id="252" creationId="{9F510DBC-C0E0-4DFB-970E-EB0C3EE933F9}"/>
          </ac:inkMkLst>
        </pc:inkChg>
        <pc:inkChg chg="add del mod">
          <ac:chgData name="Xuebao Zhao" userId="a2539e06dff099bb" providerId="LiveId" clId="{1AE551F7-9204-4121-86C9-CD6F98F91AA8}" dt="2022-03-24T01:32:40.114" v="1012"/>
          <ac:inkMkLst>
            <pc:docMk/>
            <pc:sldMk cId="3604520744" sldId="259"/>
            <ac:inkMk id="253" creationId="{925C42E2-806D-454D-B914-06728A6BCF18}"/>
          </ac:inkMkLst>
        </pc:inkChg>
        <pc:inkChg chg="add del mod">
          <ac:chgData name="Xuebao Zhao" userId="a2539e06dff099bb" providerId="LiveId" clId="{1AE551F7-9204-4121-86C9-CD6F98F91AA8}" dt="2022-03-24T01:32:40.122" v="1086"/>
          <ac:inkMkLst>
            <pc:docMk/>
            <pc:sldMk cId="3604520744" sldId="259"/>
            <ac:inkMk id="255" creationId="{23E692F2-191E-4754-BA50-4BEB57F28236}"/>
          </ac:inkMkLst>
        </pc:inkChg>
        <pc:inkChg chg="add del mod">
          <ac:chgData name="Xuebao Zhao" userId="a2539e06dff099bb" providerId="LiveId" clId="{1AE551F7-9204-4121-86C9-CD6F98F91AA8}" dt="2022-03-24T01:32:40.124" v="1110"/>
          <ac:inkMkLst>
            <pc:docMk/>
            <pc:sldMk cId="3604520744" sldId="259"/>
            <ac:inkMk id="256" creationId="{4C3ECD9E-3E04-46EB-8EC2-7BA04561C420}"/>
          </ac:inkMkLst>
        </pc:inkChg>
        <pc:inkChg chg="add del mod">
          <ac:chgData name="Xuebao Zhao" userId="a2539e06dff099bb" providerId="LiveId" clId="{1AE551F7-9204-4121-86C9-CD6F98F91AA8}" dt="2022-03-24T01:17:19.244" v="658"/>
          <ac:inkMkLst>
            <pc:docMk/>
            <pc:sldMk cId="3604520744" sldId="259"/>
            <ac:inkMk id="257" creationId="{813AF18E-4DEE-4983-9193-2988AB4A9FFC}"/>
          </ac:inkMkLst>
        </pc:inkChg>
        <pc:inkChg chg="add del mod">
          <ac:chgData name="Xuebao Zhao" userId="a2539e06dff099bb" providerId="LiveId" clId="{1AE551F7-9204-4121-86C9-CD6F98F91AA8}" dt="2022-03-24T01:17:19.244" v="657"/>
          <ac:inkMkLst>
            <pc:docMk/>
            <pc:sldMk cId="3604520744" sldId="259"/>
            <ac:inkMk id="258" creationId="{ABFE8B6F-B954-409F-A659-BCE4A4761AA9}"/>
          </ac:inkMkLst>
        </pc:inkChg>
        <pc:inkChg chg="add del mod">
          <ac:chgData name="Xuebao Zhao" userId="a2539e06dff099bb" providerId="LiveId" clId="{1AE551F7-9204-4121-86C9-CD6F98F91AA8}" dt="2022-03-24T01:32:40.114" v="1013"/>
          <ac:inkMkLst>
            <pc:docMk/>
            <pc:sldMk cId="3604520744" sldId="259"/>
            <ac:inkMk id="261" creationId="{357BC3B5-ED46-4CDC-AC7B-9EE9BC1D6478}"/>
          </ac:inkMkLst>
        </pc:inkChg>
        <pc:inkChg chg="add del mod">
          <ac:chgData name="Xuebao Zhao" userId="a2539e06dff099bb" providerId="LiveId" clId="{1AE551F7-9204-4121-86C9-CD6F98F91AA8}" dt="2022-03-24T01:32:40.123" v="1094"/>
          <ac:inkMkLst>
            <pc:docMk/>
            <pc:sldMk cId="3604520744" sldId="259"/>
            <ac:inkMk id="262" creationId="{3C2E676E-7729-49EC-B3AD-3BF61F034582}"/>
          </ac:inkMkLst>
        </pc:inkChg>
        <pc:inkChg chg="add del mod">
          <ac:chgData name="Xuebao Zhao" userId="a2539e06dff099bb" providerId="LiveId" clId="{1AE551F7-9204-4121-86C9-CD6F98F91AA8}" dt="2022-03-24T01:32:40.119" v="1054"/>
          <ac:inkMkLst>
            <pc:docMk/>
            <pc:sldMk cId="3604520744" sldId="259"/>
            <ac:inkMk id="263" creationId="{D5430A68-6A5E-4FC8-BAB8-B642E40CAE1E}"/>
          </ac:inkMkLst>
        </pc:inkChg>
        <pc:inkChg chg="add del mod">
          <ac:chgData name="Xuebao Zhao" userId="a2539e06dff099bb" providerId="LiveId" clId="{1AE551F7-9204-4121-86C9-CD6F98F91AA8}" dt="2022-03-24T01:32:40.116" v="1025"/>
          <ac:inkMkLst>
            <pc:docMk/>
            <pc:sldMk cId="3604520744" sldId="259"/>
            <ac:inkMk id="264" creationId="{14811CB7-2114-4564-9482-AAC18E0C2FD8}"/>
          </ac:inkMkLst>
        </pc:inkChg>
        <pc:inkChg chg="add del mod">
          <ac:chgData name="Xuebao Zhao" userId="a2539e06dff099bb" providerId="LiveId" clId="{1AE551F7-9204-4121-86C9-CD6F98F91AA8}" dt="2022-03-24T01:32:40.123" v="1101"/>
          <ac:inkMkLst>
            <pc:docMk/>
            <pc:sldMk cId="3604520744" sldId="259"/>
            <ac:inkMk id="266" creationId="{2FD7F790-4FA4-4D53-AD88-4173ED9AF29B}"/>
          </ac:inkMkLst>
        </pc:inkChg>
        <pc:inkChg chg="add del mod">
          <ac:chgData name="Xuebao Zhao" userId="a2539e06dff099bb" providerId="LiveId" clId="{1AE551F7-9204-4121-86C9-CD6F98F91AA8}" dt="2022-03-24T01:32:40.115" v="1017"/>
          <ac:inkMkLst>
            <pc:docMk/>
            <pc:sldMk cId="3604520744" sldId="259"/>
            <ac:inkMk id="267" creationId="{A5716095-5BC3-4768-A70A-FA9270542607}"/>
          </ac:inkMkLst>
        </pc:inkChg>
        <pc:inkChg chg="add del mod">
          <ac:chgData name="Xuebao Zhao" userId="a2539e06dff099bb" providerId="LiveId" clId="{1AE551F7-9204-4121-86C9-CD6F98F91AA8}" dt="2022-03-24T01:32:40.117" v="1036"/>
          <ac:inkMkLst>
            <pc:docMk/>
            <pc:sldMk cId="3604520744" sldId="259"/>
            <ac:inkMk id="269" creationId="{57E27545-5BB8-496C-B6FD-F21ED5D58D51}"/>
          </ac:inkMkLst>
        </pc:inkChg>
        <pc:inkChg chg="add del mod">
          <ac:chgData name="Xuebao Zhao" userId="a2539e06dff099bb" providerId="LiveId" clId="{1AE551F7-9204-4121-86C9-CD6F98F91AA8}" dt="2022-03-24T01:32:40.125" v="1122"/>
          <ac:inkMkLst>
            <pc:docMk/>
            <pc:sldMk cId="3604520744" sldId="259"/>
            <ac:inkMk id="270" creationId="{14CA3187-DB03-472C-BB94-F3A67C600298}"/>
          </ac:inkMkLst>
        </pc:inkChg>
        <pc:inkChg chg="add del mod">
          <ac:chgData name="Xuebao Zhao" userId="a2539e06dff099bb" providerId="LiveId" clId="{1AE551F7-9204-4121-86C9-CD6F98F91AA8}" dt="2022-03-24T01:32:40.125" v="1119"/>
          <ac:inkMkLst>
            <pc:docMk/>
            <pc:sldMk cId="3604520744" sldId="259"/>
            <ac:inkMk id="272" creationId="{091740BE-B4AB-4DA6-9B41-6C41D02F66FB}"/>
          </ac:inkMkLst>
        </pc:inkChg>
        <pc:inkChg chg="add del mod">
          <ac:chgData name="Xuebao Zhao" userId="a2539e06dff099bb" providerId="LiveId" clId="{1AE551F7-9204-4121-86C9-CD6F98F91AA8}" dt="2022-03-24T01:32:40.118" v="1042"/>
          <ac:inkMkLst>
            <pc:docMk/>
            <pc:sldMk cId="3604520744" sldId="259"/>
            <ac:inkMk id="273" creationId="{BB0F1413-1310-4167-ACF1-CAD849EA8985}"/>
          </ac:inkMkLst>
        </pc:inkChg>
        <pc:inkChg chg="add del mod">
          <ac:chgData name="Xuebao Zhao" userId="a2539e06dff099bb" providerId="LiveId" clId="{1AE551F7-9204-4121-86C9-CD6F98F91AA8}" dt="2022-03-24T01:32:40.118" v="1044"/>
          <ac:inkMkLst>
            <pc:docMk/>
            <pc:sldMk cId="3604520744" sldId="259"/>
            <ac:inkMk id="275" creationId="{1EDF65DF-C77A-4E0C-ADA1-113F24DE3621}"/>
          </ac:inkMkLst>
        </pc:inkChg>
        <pc:inkChg chg="add del mod">
          <ac:chgData name="Xuebao Zhao" userId="a2539e06dff099bb" providerId="LiveId" clId="{1AE551F7-9204-4121-86C9-CD6F98F91AA8}" dt="2022-03-24T01:32:40.117" v="1039"/>
          <ac:inkMkLst>
            <pc:docMk/>
            <pc:sldMk cId="3604520744" sldId="259"/>
            <ac:inkMk id="276" creationId="{70A43968-E392-4113-B4BF-919CDFF1B38F}"/>
          </ac:inkMkLst>
        </pc:inkChg>
        <pc:inkChg chg="add del mod">
          <ac:chgData name="Xuebao Zhao" userId="a2539e06dff099bb" providerId="LiveId" clId="{1AE551F7-9204-4121-86C9-CD6F98F91AA8}" dt="2022-03-24T01:32:40.115" v="1021"/>
          <ac:inkMkLst>
            <pc:docMk/>
            <pc:sldMk cId="3604520744" sldId="259"/>
            <ac:inkMk id="278" creationId="{4FF94E8E-7FAE-4531-B849-90FB7ADAE0AF}"/>
          </ac:inkMkLst>
        </pc:inkChg>
        <pc:inkChg chg="add del mod">
          <ac:chgData name="Xuebao Zhao" userId="a2539e06dff099bb" providerId="LiveId" clId="{1AE551F7-9204-4121-86C9-CD6F98F91AA8}" dt="2022-03-24T01:32:40.114" v="1004"/>
          <ac:inkMkLst>
            <pc:docMk/>
            <pc:sldMk cId="3604520744" sldId="259"/>
            <ac:inkMk id="279" creationId="{3ADD45D3-5F89-4551-93C6-AB1A8616849E}"/>
          </ac:inkMkLst>
        </pc:inkChg>
        <pc:inkChg chg="add del mod">
          <ac:chgData name="Xuebao Zhao" userId="a2539e06dff099bb" providerId="LiveId" clId="{1AE551F7-9204-4121-86C9-CD6F98F91AA8}" dt="2022-03-24T01:32:40.112" v="995"/>
          <ac:inkMkLst>
            <pc:docMk/>
            <pc:sldMk cId="3604520744" sldId="259"/>
            <ac:inkMk id="281" creationId="{2F2261F5-E357-4DD1-AC5A-FAADA9A2AA4C}"/>
          </ac:inkMkLst>
        </pc:inkChg>
        <pc:inkChg chg="add del mod">
          <ac:chgData name="Xuebao Zhao" userId="a2539e06dff099bb" providerId="LiveId" clId="{1AE551F7-9204-4121-86C9-CD6F98F91AA8}" dt="2022-03-24T01:32:40.119" v="1058"/>
          <ac:inkMkLst>
            <pc:docMk/>
            <pc:sldMk cId="3604520744" sldId="259"/>
            <ac:inkMk id="282" creationId="{BD4462A9-F01E-478B-916E-1211C113EC0F}"/>
          </ac:inkMkLst>
        </pc:inkChg>
        <pc:inkChg chg="add del mod">
          <ac:chgData name="Xuebao Zhao" userId="a2539e06dff099bb" providerId="LiveId" clId="{1AE551F7-9204-4121-86C9-CD6F98F91AA8}" dt="2022-03-24T01:18:04.964" v="671"/>
          <ac:inkMkLst>
            <pc:docMk/>
            <pc:sldMk cId="3604520744" sldId="259"/>
            <ac:inkMk id="284" creationId="{0B939F8D-62B3-4813-ABCD-08A5A8041B47}"/>
          </ac:inkMkLst>
        </pc:inkChg>
        <pc:inkChg chg="add del mod">
          <ac:chgData name="Xuebao Zhao" userId="a2539e06dff099bb" providerId="LiveId" clId="{1AE551F7-9204-4121-86C9-CD6F98F91AA8}" dt="2022-03-24T01:18:05.689" v="672"/>
          <ac:inkMkLst>
            <pc:docMk/>
            <pc:sldMk cId="3604520744" sldId="259"/>
            <ac:inkMk id="285" creationId="{7B382693-19A8-46B3-947E-0F80B4589F24}"/>
          </ac:inkMkLst>
        </pc:inkChg>
        <pc:inkChg chg="add del mod">
          <ac:chgData name="Xuebao Zhao" userId="a2539e06dff099bb" providerId="LiveId" clId="{1AE551F7-9204-4121-86C9-CD6F98F91AA8}" dt="2022-03-24T01:32:40.123" v="1091"/>
          <ac:inkMkLst>
            <pc:docMk/>
            <pc:sldMk cId="3604520744" sldId="259"/>
            <ac:inkMk id="287" creationId="{8319FE56-9641-41B3-9342-EBDBE68F6866}"/>
          </ac:inkMkLst>
        </pc:inkChg>
        <pc:inkChg chg="add del mod">
          <ac:chgData name="Xuebao Zhao" userId="a2539e06dff099bb" providerId="LiveId" clId="{1AE551F7-9204-4121-86C9-CD6F98F91AA8}" dt="2022-03-24T01:32:40.123" v="1100"/>
          <ac:inkMkLst>
            <pc:docMk/>
            <pc:sldMk cId="3604520744" sldId="259"/>
            <ac:inkMk id="288" creationId="{8F2A84EB-8178-4D49-ABA6-5C8057A393C0}"/>
          </ac:inkMkLst>
        </pc:inkChg>
        <pc:inkChg chg="add del mod">
          <ac:chgData name="Xuebao Zhao" userId="a2539e06dff099bb" providerId="LiveId" clId="{1AE551F7-9204-4121-86C9-CD6F98F91AA8}" dt="2022-03-24T01:32:40.120" v="1062"/>
          <ac:inkMkLst>
            <pc:docMk/>
            <pc:sldMk cId="3604520744" sldId="259"/>
            <ac:inkMk id="290" creationId="{860734D8-FC29-4003-A223-09ED1DC0E36A}"/>
          </ac:inkMkLst>
        </pc:inkChg>
        <pc:inkChg chg="add del mod">
          <ac:chgData name="Xuebao Zhao" userId="a2539e06dff099bb" providerId="LiveId" clId="{1AE551F7-9204-4121-86C9-CD6F98F91AA8}" dt="2022-03-24T01:32:40.118" v="1045"/>
          <ac:inkMkLst>
            <pc:docMk/>
            <pc:sldMk cId="3604520744" sldId="259"/>
            <ac:inkMk id="291" creationId="{A07F87F2-14A5-42F6-99DA-802DAE0A2E33}"/>
          </ac:inkMkLst>
        </pc:inkChg>
        <pc:inkChg chg="add del mod">
          <ac:chgData name="Xuebao Zhao" userId="a2539e06dff099bb" providerId="LiveId" clId="{1AE551F7-9204-4121-86C9-CD6F98F91AA8}" dt="2022-03-24T01:32:40.118" v="1049"/>
          <ac:inkMkLst>
            <pc:docMk/>
            <pc:sldMk cId="3604520744" sldId="259"/>
            <ac:inkMk id="293" creationId="{DC8A6F37-7F4B-4EB7-A2C4-1F949D569799}"/>
          </ac:inkMkLst>
        </pc:inkChg>
        <pc:inkChg chg="add del mod">
          <ac:chgData name="Xuebao Zhao" userId="a2539e06dff099bb" providerId="LiveId" clId="{1AE551F7-9204-4121-86C9-CD6F98F91AA8}" dt="2022-03-24T01:32:40.117" v="1033"/>
          <ac:inkMkLst>
            <pc:docMk/>
            <pc:sldMk cId="3604520744" sldId="259"/>
            <ac:inkMk id="294" creationId="{226D570C-F1C2-45C4-9449-E710C056AB3E}"/>
          </ac:inkMkLst>
        </pc:inkChg>
        <pc:inkChg chg="add del mod">
          <ac:chgData name="Xuebao Zhao" userId="a2539e06dff099bb" providerId="LiveId" clId="{1AE551F7-9204-4121-86C9-CD6F98F91AA8}" dt="2022-03-24T01:32:40.124" v="1113"/>
          <ac:inkMkLst>
            <pc:docMk/>
            <pc:sldMk cId="3604520744" sldId="259"/>
            <ac:inkMk id="295" creationId="{2154212B-4280-495C-8151-FA019BEC32D1}"/>
          </ac:inkMkLst>
        </pc:inkChg>
        <pc:inkChg chg="add del mod">
          <ac:chgData name="Xuebao Zhao" userId="a2539e06dff099bb" providerId="LiveId" clId="{1AE551F7-9204-4121-86C9-CD6F98F91AA8}" dt="2022-03-24T01:32:40.123" v="1096"/>
          <ac:inkMkLst>
            <pc:docMk/>
            <pc:sldMk cId="3604520744" sldId="259"/>
            <ac:inkMk id="296" creationId="{0E050AEF-7EFB-4C61-83EF-573D23A68DDA}"/>
          </ac:inkMkLst>
        </pc:inkChg>
        <pc:inkChg chg="add del mod">
          <ac:chgData name="Xuebao Zhao" userId="a2539e06dff099bb" providerId="LiveId" clId="{1AE551F7-9204-4121-86C9-CD6F98F91AA8}" dt="2022-03-24T01:32:40.124" v="1104"/>
          <ac:inkMkLst>
            <pc:docMk/>
            <pc:sldMk cId="3604520744" sldId="259"/>
            <ac:inkMk id="299" creationId="{3353FD77-B60A-4B10-8510-B63BCB8636A6}"/>
          </ac:inkMkLst>
        </pc:inkChg>
        <pc:inkChg chg="add del mod">
          <ac:chgData name="Xuebao Zhao" userId="a2539e06dff099bb" providerId="LiveId" clId="{1AE551F7-9204-4121-86C9-CD6F98F91AA8}" dt="2022-03-24T01:32:40.118" v="1048"/>
          <ac:inkMkLst>
            <pc:docMk/>
            <pc:sldMk cId="3604520744" sldId="259"/>
            <ac:inkMk id="300" creationId="{F486B3F9-4643-409D-8974-A8A144F9B0CB}"/>
          </ac:inkMkLst>
        </pc:inkChg>
        <pc:inkChg chg="add del mod">
          <ac:chgData name="Xuebao Zhao" userId="a2539e06dff099bb" providerId="LiveId" clId="{1AE551F7-9204-4121-86C9-CD6F98F91AA8}" dt="2022-03-24T01:32:40.116" v="1030"/>
          <ac:inkMkLst>
            <pc:docMk/>
            <pc:sldMk cId="3604520744" sldId="259"/>
            <ac:inkMk id="302" creationId="{B4B17A37-0617-4372-8CBF-F9F617254A06}"/>
          </ac:inkMkLst>
        </pc:inkChg>
        <pc:inkChg chg="add del mod">
          <ac:chgData name="Xuebao Zhao" userId="a2539e06dff099bb" providerId="LiveId" clId="{1AE551F7-9204-4121-86C9-CD6F98F91AA8}" dt="2022-03-24T01:32:40.117" v="1038"/>
          <ac:inkMkLst>
            <pc:docMk/>
            <pc:sldMk cId="3604520744" sldId="259"/>
            <ac:inkMk id="303" creationId="{5E902605-E76D-4630-B71C-C86F004DFF99}"/>
          </ac:inkMkLst>
        </pc:inkChg>
        <pc:inkChg chg="add del mod">
          <ac:chgData name="Xuebao Zhao" userId="a2539e06dff099bb" providerId="LiveId" clId="{1AE551F7-9204-4121-86C9-CD6F98F91AA8}" dt="2022-03-24T01:32:40.120" v="1063"/>
          <ac:inkMkLst>
            <pc:docMk/>
            <pc:sldMk cId="3604520744" sldId="259"/>
            <ac:inkMk id="305" creationId="{6FDA8E76-699A-4E81-A867-1B582480CE1E}"/>
          </ac:inkMkLst>
        </pc:inkChg>
        <pc:inkChg chg="add del mod">
          <ac:chgData name="Xuebao Zhao" userId="a2539e06dff099bb" providerId="LiveId" clId="{1AE551F7-9204-4121-86C9-CD6F98F91AA8}" dt="2022-03-24T01:32:40.115" v="1015"/>
          <ac:inkMkLst>
            <pc:docMk/>
            <pc:sldMk cId="3604520744" sldId="259"/>
            <ac:inkMk id="306" creationId="{B7CA1DD9-FD0C-4A33-AA9A-D120CE6F1F90}"/>
          </ac:inkMkLst>
        </pc:inkChg>
        <pc:inkChg chg="add del mod">
          <ac:chgData name="Xuebao Zhao" userId="a2539e06dff099bb" providerId="LiveId" clId="{1AE551F7-9204-4121-86C9-CD6F98F91AA8}" dt="2022-03-24T01:32:40.121" v="1077"/>
          <ac:inkMkLst>
            <pc:docMk/>
            <pc:sldMk cId="3604520744" sldId="259"/>
            <ac:inkMk id="308" creationId="{76A665B7-DA19-43F2-88CD-DDF6C5D4A2BA}"/>
          </ac:inkMkLst>
        </pc:inkChg>
        <pc:inkChg chg="add del mod">
          <ac:chgData name="Xuebao Zhao" userId="a2539e06dff099bb" providerId="LiveId" clId="{1AE551F7-9204-4121-86C9-CD6F98F91AA8}" dt="2022-03-24T01:32:40.114" v="1008"/>
          <ac:inkMkLst>
            <pc:docMk/>
            <pc:sldMk cId="3604520744" sldId="259"/>
            <ac:inkMk id="309" creationId="{BE072EF2-8A29-4E70-A3BC-2678D96D543E}"/>
          </ac:inkMkLst>
        </pc:inkChg>
        <pc:inkChg chg="add del mod">
          <ac:chgData name="Xuebao Zhao" userId="a2539e06dff099bb" providerId="LiveId" clId="{1AE551F7-9204-4121-86C9-CD6F98F91AA8}" dt="2022-03-24T01:32:40.120" v="1060"/>
          <ac:inkMkLst>
            <pc:docMk/>
            <pc:sldMk cId="3604520744" sldId="259"/>
            <ac:inkMk id="311" creationId="{7BA7BC8A-3DC2-4074-977E-697CB7BE992E}"/>
          </ac:inkMkLst>
        </pc:inkChg>
        <pc:inkChg chg="add del mod">
          <ac:chgData name="Xuebao Zhao" userId="a2539e06dff099bb" providerId="LiveId" clId="{1AE551F7-9204-4121-86C9-CD6F98F91AA8}" dt="2022-03-24T01:32:40.121" v="1079"/>
          <ac:inkMkLst>
            <pc:docMk/>
            <pc:sldMk cId="3604520744" sldId="259"/>
            <ac:inkMk id="312" creationId="{C6BDC572-9F8F-472F-B02D-DC941EAAA6A1}"/>
          </ac:inkMkLst>
        </pc:inkChg>
        <pc:inkChg chg="add del mod">
          <ac:chgData name="Xuebao Zhao" userId="a2539e06dff099bb" providerId="LiveId" clId="{1AE551F7-9204-4121-86C9-CD6F98F91AA8}" dt="2022-03-24T01:32:40.121" v="1070"/>
          <ac:inkMkLst>
            <pc:docMk/>
            <pc:sldMk cId="3604520744" sldId="259"/>
            <ac:inkMk id="314" creationId="{891744EE-8D3B-45A8-A4A7-AB5496B58E2C}"/>
          </ac:inkMkLst>
        </pc:inkChg>
        <pc:inkChg chg="add del mod">
          <ac:chgData name="Xuebao Zhao" userId="a2539e06dff099bb" providerId="LiveId" clId="{1AE551F7-9204-4121-86C9-CD6F98F91AA8}" dt="2022-03-24T01:32:40.121" v="1072"/>
          <ac:inkMkLst>
            <pc:docMk/>
            <pc:sldMk cId="3604520744" sldId="259"/>
            <ac:inkMk id="315" creationId="{E47727E9-1DF0-4C81-A98D-63A60D59CF20}"/>
          </ac:inkMkLst>
        </pc:inkChg>
        <pc:inkChg chg="add del mod">
          <ac:chgData name="Xuebao Zhao" userId="a2539e06dff099bb" providerId="LiveId" clId="{1AE551F7-9204-4121-86C9-CD6F98F91AA8}" dt="2022-03-24T01:32:40.123" v="1095"/>
          <ac:inkMkLst>
            <pc:docMk/>
            <pc:sldMk cId="3604520744" sldId="259"/>
            <ac:inkMk id="317" creationId="{884D4E28-709B-4B3B-B25B-73C68D734E9D}"/>
          </ac:inkMkLst>
        </pc:inkChg>
        <pc:inkChg chg="add del mod">
          <ac:chgData name="Xuebao Zhao" userId="a2539e06dff099bb" providerId="LiveId" clId="{1AE551F7-9204-4121-86C9-CD6F98F91AA8}" dt="2022-03-24T01:32:40.124" v="1108"/>
          <ac:inkMkLst>
            <pc:docMk/>
            <pc:sldMk cId="3604520744" sldId="259"/>
            <ac:inkMk id="318" creationId="{1758A1B4-6572-47DD-8009-7A200B32B628}"/>
          </ac:inkMkLst>
        </pc:inkChg>
        <pc:inkChg chg="add del mod">
          <ac:chgData name="Xuebao Zhao" userId="a2539e06dff099bb" providerId="LiveId" clId="{1AE551F7-9204-4121-86C9-CD6F98F91AA8}" dt="2022-03-24T01:32:40.124" v="1107"/>
          <ac:inkMkLst>
            <pc:docMk/>
            <pc:sldMk cId="3604520744" sldId="259"/>
            <ac:inkMk id="320" creationId="{D340D31D-260E-438C-AC3D-5EC3944C2810}"/>
          </ac:inkMkLst>
        </pc:inkChg>
        <pc:inkChg chg="add del mod">
          <ac:chgData name="Xuebao Zhao" userId="a2539e06dff099bb" providerId="LiveId" clId="{1AE551F7-9204-4121-86C9-CD6F98F91AA8}" dt="2022-03-24T01:32:40.119" v="1051"/>
          <ac:inkMkLst>
            <pc:docMk/>
            <pc:sldMk cId="3604520744" sldId="259"/>
            <ac:inkMk id="321" creationId="{69098FBA-9BDE-48CB-B1B1-5AECA47702ED}"/>
          </ac:inkMkLst>
        </pc:inkChg>
        <pc:inkChg chg="add del mod">
          <ac:chgData name="Xuebao Zhao" userId="a2539e06dff099bb" providerId="LiveId" clId="{1AE551F7-9204-4121-86C9-CD6F98F91AA8}" dt="2022-03-24T01:32:40.113" v="1002"/>
          <ac:inkMkLst>
            <pc:docMk/>
            <pc:sldMk cId="3604520744" sldId="259"/>
            <ac:inkMk id="323" creationId="{F0C88C34-F752-4A92-AE90-94871FEBB8CB}"/>
          </ac:inkMkLst>
        </pc:inkChg>
        <pc:inkChg chg="add del mod">
          <ac:chgData name="Xuebao Zhao" userId="a2539e06dff099bb" providerId="LiveId" clId="{1AE551F7-9204-4121-86C9-CD6F98F91AA8}" dt="2022-03-24T01:32:40.122" v="1088"/>
          <ac:inkMkLst>
            <pc:docMk/>
            <pc:sldMk cId="3604520744" sldId="259"/>
            <ac:inkMk id="324" creationId="{DE92657F-6089-42E5-A6D8-CE9590E186B7}"/>
          </ac:inkMkLst>
        </pc:inkChg>
        <pc:inkChg chg="add del mod">
          <ac:chgData name="Xuebao Zhao" userId="a2539e06dff099bb" providerId="LiveId" clId="{1AE551F7-9204-4121-86C9-CD6F98F91AA8}" dt="2022-03-24T01:32:40.117" v="1040"/>
          <ac:inkMkLst>
            <pc:docMk/>
            <pc:sldMk cId="3604520744" sldId="259"/>
            <ac:inkMk id="326" creationId="{5B450D3E-0DD1-4FFD-9746-2770D67A61A3}"/>
          </ac:inkMkLst>
        </pc:inkChg>
        <pc:inkChg chg="add del mod">
          <ac:chgData name="Xuebao Zhao" userId="a2539e06dff099bb" providerId="LiveId" clId="{1AE551F7-9204-4121-86C9-CD6F98F91AA8}" dt="2022-03-24T01:32:40.124" v="1112"/>
          <ac:inkMkLst>
            <pc:docMk/>
            <pc:sldMk cId="3604520744" sldId="259"/>
            <ac:inkMk id="327" creationId="{E96AEF1C-C229-4308-B898-3270355E61CF}"/>
          </ac:inkMkLst>
        </pc:inkChg>
        <pc:inkChg chg="add del mod">
          <ac:chgData name="Xuebao Zhao" userId="a2539e06dff099bb" providerId="LiveId" clId="{1AE551F7-9204-4121-86C9-CD6F98F91AA8}" dt="2022-03-24T01:32:40.120" v="1067"/>
          <ac:inkMkLst>
            <pc:docMk/>
            <pc:sldMk cId="3604520744" sldId="259"/>
            <ac:inkMk id="329" creationId="{BFE45333-8827-46EF-A506-EA4EA2758C24}"/>
          </ac:inkMkLst>
        </pc:inkChg>
        <pc:inkChg chg="add del mod">
          <ac:chgData name="Xuebao Zhao" userId="a2539e06dff099bb" providerId="LiveId" clId="{1AE551F7-9204-4121-86C9-CD6F98F91AA8}" dt="2022-03-24T01:32:40.122" v="1081"/>
          <ac:inkMkLst>
            <pc:docMk/>
            <pc:sldMk cId="3604520744" sldId="259"/>
            <ac:inkMk id="330" creationId="{E2583E6A-2378-4A60-AEF3-CAC5BED94E20}"/>
          </ac:inkMkLst>
        </pc:inkChg>
        <pc:inkChg chg="add del mod">
          <ac:chgData name="Xuebao Zhao" userId="a2539e06dff099bb" providerId="LiveId" clId="{1AE551F7-9204-4121-86C9-CD6F98F91AA8}" dt="2022-03-24T01:32:40.125" v="1117"/>
          <ac:inkMkLst>
            <pc:docMk/>
            <pc:sldMk cId="3604520744" sldId="259"/>
            <ac:inkMk id="332" creationId="{EE0042FB-1154-46EC-B5E8-1B85416A177C}"/>
          </ac:inkMkLst>
        </pc:inkChg>
        <pc:inkChg chg="add del mod">
          <ac:chgData name="Xuebao Zhao" userId="a2539e06dff099bb" providerId="LiveId" clId="{1AE551F7-9204-4121-86C9-CD6F98F91AA8}" dt="2022-03-24T01:32:40.116" v="1023"/>
          <ac:inkMkLst>
            <pc:docMk/>
            <pc:sldMk cId="3604520744" sldId="259"/>
            <ac:inkMk id="333" creationId="{72367531-BDFE-4EB7-9072-E5E888600FA3}"/>
          </ac:inkMkLst>
        </pc:inkChg>
        <pc:inkChg chg="add del mod">
          <ac:chgData name="Xuebao Zhao" userId="a2539e06dff099bb" providerId="LiveId" clId="{1AE551F7-9204-4121-86C9-CD6F98F91AA8}" dt="2022-03-24T01:32:40.124" v="1114"/>
          <ac:inkMkLst>
            <pc:docMk/>
            <pc:sldMk cId="3604520744" sldId="259"/>
            <ac:inkMk id="335" creationId="{E5101DBF-14B4-43D9-8636-2984EBDC85E6}"/>
          </ac:inkMkLst>
        </pc:inkChg>
        <pc:inkChg chg="add del mod">
          <ac:chgData name="Xuebao Zhao" userId="a2539e06dff099bb" providerId="LiveId" clId="{1AE551F7-9204-4121-86C9-CD6F98F91AA8}" dt="2022-03-24T01:32:40.117" v="1034"/>
          <ac:inkMkLst>
            <pc:docMk/>
            <pc:sldMk cId="3604520744" sldId="259"/>
            <ac:inkMk id="336" creationId="{2E24A8BD-4052-40B1-B7E1-E535679A353F}"/>
          </ac:inkMkLst>
        </pc:inkChg>
        <pc:inkChg chg="add del mod">
          <ac:chgData name="Xuebao Zhao" userId="a2539e06dff099bb" providerId="LiveId" clId="{1AE551F7-9204-4121-86C9-CD6F98F91AA8}" dt="2022-03-24T01:32:40.114" v="1009"/>
          <ac:inkMkLst>
            <pc:docMk/>
            <pc:sldMk cId="3604520744" sldId="259"/>
            <ac:inkMk id="338" creationId="{3EB2103A-9323-4F56-8BE5-C264F0644E8F}"/>
          </ac:inkMkLst>
        </pc:inkChg>
        <pc:inkChg chg="add del mod">
          <ac:chgData name="Xuebao Zhao" userId="a2539e06dff099bb" providerId="LiveId" clId="{1AE551F7-9204-4121-86C9-CD6F98F91AA8}" dt="2022-03-24T01:32:40.113" v="1003"/>
          <ac:inkMkLst>
            <pc:docMk/>
            <pc:sldMk cId="3604520744" sldId="259"/>
            <ac:inkMk id="339" creationId="{3154DD2F-82B4-4F19-904A-4CB994111FB2}"/>
          </ac:inkMkLst>
        </pc:inkChg>
        <pc:inkChg chg="add del mod">
          <ac:chgData name="Xuebao Zhao" userId="a2539e06dff099bb" providerId="LiveId" clId="{1AE551F7-9204-4121-86C9-CD6F98F91AA8}" dt="2022-03-24T01:23:49.109" v="729"/>
          <ac:inkMkLst>
            <pc:docMk/>
            <pc:sldMk cId="3604520744" sldId="259"/>
            <ac:inkMk id="341" creationId="{2D6221EA-DF36-4E96-9148-456D7F30466E}"/>
          </ac:inkMkLst>
        </pc:inkChg>
        <pc:inkChg chg="add del mod">
          <ac:chgData name="Xuebao Zhao" userId="a2539e06dff099bb" providerId="LiveId" clId="{1AE551F7-9204-4121-86C9-CD6F98F91AA8}" dt="2022-03-24T01:23:49.109" v="730"/>
          <ac:inkMkLst>
            <pc:docMk/>
            <pc:sldMk cId="3604520744" sldId="259"/>
            <ac:inkMk id="342" creationId="{EE5A539C-77D2-45CA-A51F-06C240287666}"/>
          </ac:inkMkLst>
        </pc:inkChg>
        <pc:inkChg chg="add del mod">
          <ac:chgData name="Xuebao Zhao" userId="a2539e06dff099bb" providerId="LiveId" clId="{1AE551F7-9204-4121-86C9-CD6F98F91AA8}" dt="2022-03-24T01:23:53.066" v="733"/>
          <ac:inkMkLst>
            <pc:docMk/>
            <pc:sldMk cId="3604520744" sldId="259"/>
            <ac:inkMk id="344" creationId="{56A50715-E0F0-46FE-82B5-AF0752AAFA8D}"/>
          </ac:inkMkLst>
        </pc:inkChg>
        <pc:inkChg chg="add del mod">
          <ac:chgData name="Xuebao Zhao" userId="a2539e06dff099bb" providerId="LiveId" clId="{1AE551F7-9204-4121-86C9-CD6F98F91AA8}" dt="2022-03-24T01:32:40.115" v="1018"/>
          <ac:inkMkLst>
            <pc:docMk/>
            <pc:sldMk cId="3604520744" sldId="259"/>
            <ac:inkMk id="346" creationId="{ED8BCE47-20F9-4C1E-8C85-2A17CD02493A}"/>
          </ac:inkMkLst>
        </pc:inkChg>
        <pc:inkChg chg="add del mod">
          <ac:chgData name="Xuebao Zhao" userId="a2539e06dff099bb" providerId="LiveId" clId="{1AE551F7-9204-4121-86C9-CD6F98F91AA8}" dt="2022-03-24T01:32:40.123" v="1098"/>
          <ac:inkMkLst>
            <pc:docMk/>
            <pc:sldMk cId="3604520744" sldId="259"/>
            <ac:inkMk id="347" creationId="{A0BE0F86-0F2E-435D-91D0-D3EB4D6F0F27}"/>
          </ac:inkMkLst>
        </pc:inkChg>
        <pc:inkChg chg="add del mod">
          <ac:chgData name="Xuebao Zhao" userId="a2539e06dff099bb" providerId="LiveId" clId="{1AE551F7-9204-4121-86C9-CD6F98F91AA8}" dt="2022-03-24T01:32:40.119" v="1053"/>
          <ac:inkMkLst>
            <pc:docMk/>
            <pc:sldMk cId="3604520744" sldId="259"/>
            <ac:inkMk id="349" creationId="{341473C7-82E7-40A8-83A7-8BB7DE607A7B}"/>
          </ac:inkMkLst>
        </pc:inkChg>
        <pc:inkChg chg="add del mod">
          <ac:chgData name="Xuebao Zhao" userId="a2539e06dff099bb" providerId="LiveId" clId="{1AE551F7-9204-4121-86C9-CD6F98F91AA8}" dt="2022-03-24T01:32:40.113" v="999"/>
          <ac:inkMkLst>
            <pc:docMk/>
            <pc:sldMk cId="3604520744" sldId="259"/>
            <ac:inkMk id="350" creationId="{F2E356F4-3111-4492-BDF6-7F52DF3EBA9B}"/>
          </ac:inkMkLst>
        </pc:inkChg>
        <pc:inkChg chg="add del mod">
          <ac:chgData name="Xuebao Zhao" userId="a2539e06dff099bb" providerId="LiveId" clId="{1AE551F7-9204-4121-86C9-CD6F98F91AA8}" dt="2022-03-24T01:32:40.115" v="1016"/>
          <ac:inkMkLst>
            <pc:docMk/>
            <pc:sldMk cId="3604520744" sldId="259"/>
            <ac:inkMk id="352" creationId="{A84388C2-495C-4E7A-920C-9CADD422CB96}"/>
          </ac:inkMkLst>
        </pc:inkChg>
        <pc:inkChg chg="add del mod">
          <ac:chgData name="Xuebao Zhao" userId="a2539e06dff099bb" providerId="LiveId" clId="{1AE551F7-9204-4121-86C9-CD6F98F91AA8}" dt="2022-03-24T01:32:40.124" v="1109"/>
          <ac:inkMkLst>
            <pc:docMk/>
            <pc:sldMk cId="3604520744" sldId="259"/>
            <ac:inkMk id="353" creationId="{91F7E744-2EFD-4E05-AC42-1C38CB5D1CEF}"/>
          </ac:inkMkLst>
        </pc:inkChg>
        <pc:inkChg chg="add del mod">
          <ac:chgData name="Xuebao Zhao" userId="a2539e06dff099bb" providerId="LiveId" clId="{1AE551F7-9204-4121-86C9-CD6F98F91AA8}" dt="2022-03-24T01:32:40.124" v="1106"/>
          <ac:inkMkLst>
            <pc:docMk/>
            <pc:sldMk cId="3604520744" sldId="259"/>
            <ac:inkMk id="355" creationId="{79958DEB-F90B-4E6D-A711-5A665D56C784}"/>
          </ac:inkMkLst>
        </pc:inkChg>
        <pc:inkChg chg="add del mod">
          <ac:chgData name="Xuebao Zhao" userId="a2539e06dff099bb" providerId="LiveId" clId="{1AE551F7-9204-4121-86C9-CD6F98F91AA8}" dt="2022-03-24T01:32:40.125" v="1120"/>
          <ac:inkMkLst>
            <pc:docMk/>
            <pc:sldMk cId="3604520744" sldId="259"/>
            <ac:inkMk id="356" creationId="{9A434424-9E16-4F13-9FB1-829DE2B4314C}"/>
          </ac:inkMkLst>
        </pc:inkChg>
        <pc:inkChg chg="add del mod">
          <ac:chgData name="Xuebao Zhao" userId="a2539e06dff099bb" providerId="LiveId" clId="{1AE551F7-9204-4121-86C9-CD6F98F91AA8}" dt="2022-03-24T01:24:59.632" v="752"/>
          <ac:inkMkLst>
            <pc:docMk/>
            <pc:sldMk cId="3604520744" sldId="259"/>
            <ac:inkMk id="358" creationId="{8F8B0CFC-E6BF-4DCD-87D4-B420DEAD8075}"/>
          </ac:inkMkLst>
        </pc:inkChg>
        <pc:inkChg chg="add del mod">
          <ac:chgData name="Xuebao Zhao" userId="a2539e06dff099bb" providerId="LiveId" clId="{1AE551F7-9204-4121-86C9-CD6F98F91AA8}" dt="2022-03-24T01:24:59.632" v="753"/>
          <ac:inkMkLst>
            <pc:docMk/>
            <pc:sldMk cId="3604520744" sldId="259"/>
            <ac:inkMk id="359" creationId="{40249CCE-5411-4DC6-A24B-B1D3B9B3027C}"/>
          </ac:inkMkLst>
        </pc:inkChg>
        <pc:inkChg chg="add del mod">
          <ac:chgData name="Xuebao Zhao" userId="a2539e06dff099bb" providerId="LiveId" clId="{1AE551F7-9204-4121-86C9-CD6F98F91AA8}" dt="2022-03-24T01:32:40.124" v="1111"/>
          <ac:inkMkLst>
            <pc:docMk/>
            <pc:sldMk cId="3604520744" sldId="259"/>
            <ac:inkMk id="361" creationId="{734EA4DF-49E3-4A4B-BCD9-81AB74179A43}"/>
          </ac:inkMkLst>
        </pc:inkChg>
        <pc:inkChg chg="add del mod">
          <ac:chgData name="Xuebao Zhao" userId="a2539e06dff099bb" providerId="LiveId" clId="{1AE551F7-9204-4121-86C9-CD6F98F91AA8}" dt="2022-03-24T01:32:40.118" v="1043"/>
          <ac:inkMkLst>
            <pc:docMk/>
            <pc:sldMk cId="3604520744" sldId="259"/>
            <ac:inkMk id="362" creationId="{DBD5CC68-1FD2-4BD1-A959-27B0F9EFB99E}"/>
          </ac:inkMkLst>
        </pc:inkChg>
        <pc:inkChg chg="add del mod">
          <ac:chgData name="Xuebao Zhao" userId="a2539e06dff099bb" providerId="LiveId" clId="{1AE551F7-9204-4121-86C9-CD6F98F91AA8}" dt="2022-03-24T01:32:40.123" v="1099"/>
          <ac:inkMkLst>
            <pc:docMk/>
            <pc:sldMk cId="3604520744" sldId="259"/>
            <ac:inkMk id="364" creationId="{CB7A1B6C-4A25-415C-A9A2-46E54FB899DC}"/>
          </ac:inkMkLst>
        </pc:inkChg>
        <pc:inkChg chg="add del mod">
          <ac:chgData name="Xuebao Zhao" userId="a2539e06dff099bb" providerId="LiveId" clId="{1AE551F7-9204-4121-86C9-CD6F98F91AA8}" dt="2022-03-24T01:32:40.115" v="1022"/>
          <ac:inkMkLst>
            <pc:docMk/>
            <pc:sldMk cId="3604520744" sldId="259"/>
            <ac:inkMk id="365" creationId="{E2004614-3FEF-44BE-8106-551753672FF9}"/>
          </ac:inkMkLst>
        </pc:inkChg>
        <pc:inkChg chg="add del mod">
          <ac:chgData name="Xuebao Zhao" userId="a2539e06dff099bb" providerId="LiveId" clId="{1AE551F7-9204-4121-86C9-CD6F98F91AA8}" dt="2022-03-24T01:32:40.115" v="1019"/>
          <ac:inkMkLst>
            <pc:docMk/>
            <pc:sldMk cId="3604520744" sldId="259"/>
            <ac:inkMk id="367" creationId="{D490F33B-46F5-4D95-BBA6-DC7E57F86EA1}"/>
          </ac:inkMkLst>
        </pc:inkChg>
        <pc:inkChg chg="add del mod">
          <ac:chgData name="Xuebao Zhao" userId="a2539e06dff099bb" providerId="LiveId" clId="{1AE551F7-9204-4121-86C9-CD6F98F91AA8}" dt="2022-03-24T01:32:40.119" v="1057"/>
          <ac:inkMkLst>
            <pc:docMk/>
            <pc:sldMk cId="3604520744" sldId="259"/>
            <ac:inkMk id="368" creationId="{058EB640-25FA-4224-961E-B8AC718451FA}"/>
          </ac:inkMkLst>
        </pc:inkChg>
        <pc:inkChg chg="add del mod">
          <ac:chgData name="Xuebao Zhao" userId="a2539e06dff099bb" providerId="LiveId" clId="{1AE551F7-9204-4121-86C9-CD6F98F91AA8}" dt="2022-03-24T01:32:40.122" v="1083"/>
          <ac:inkMkLst>
            <pc:docMk/>
            <pc:sldMk cId="3604520744" sldId="259"/>
            <ac:inkMk id="370" creationId="{C5D9C341-A577-4865-9076-C6BD982B9AD3}"/>
          </ac:inkMkLst>
        </pc:inkChg>
        <pc:inkChg chg="add del mod">
          <ac:chgData name="Xuebao Zhao" userId="a2539e06dff099bb" providerId="LiveId" clId="{1AE551F7-9204-4121-86C9-CD6F98F91AA8}" dt="2022-03-24T01:32:40.121" v="1075"/>
          <ac:inkMkLst>
            <pc:docMk/>
            <pc:sldMk cId="3604520744" sldId="259"/>
            <ac:inkMk id="372" creationId="{87F0108F-BEE2-4107-94A0-A52E51938A51}"/>
          </ac:inkMkLst>
        </pc:inkChg>
        <pc:inkChg chg="add del mod">
          <ac:chgData name="Xuebao Zhao" userId="a2539e06dff099bb" providerId="LiveId" clId="{1AE551F7-9204-4121-86C9-CD6F98F91AA8}" dt="2022-03-24T01:32:40.120" v="1065"/>
          <ac:inkMkLst>
            <pc:docMk/>
            <pc:sldMk cId="3604520744" sldId="259"/>
            <ac:inkMk id="374" creationId="{3A511970-AC90-428C-A934-56AA80CB1642}"/>
          </ac:inkMkLst>
        </pc:inkChg>
        <pc:inkChg chg="add del mod">
          <ac:chgData name="Xuebao Zhao" userId="a2539e06dff099bb" providerId="LiveId" clId="{1AE551F7-9204-4121-86C9-CD6F98F91AA8}" dt="2022-03-24T01:32:40.124" v="1103"/>
          <ac:inkMkLst>
            <pc:docMk/>
            <pc:sldMk cId="3604520744" sldId="259"/>
            <ac:inkMk id="375" creationId="{5B8399DD-946B-4C6F-A17F-7FD33E8DC606}"/>
          </ac:inkMkLst>
        </pc:inkChg>
        <pc:inkChg chg="add del mod">
          <ac:chgData name="Xuebao Zhao" userId="a2539e06dff099bb" providerId="LiveId" clId="{1AE551F7-9204-4121-86C9-CD6F98F91AA8}" dt="2022-03-24T01:32:40.116" v="1028"/>
          <ac:inkMkLst>
            <pc:docMk/>
            <pc:sldMk cId="3604520744" sldId="259"/>
            <ac:inkMk id="377" creationId="{7515B0E9-E48E-4B93-A378-A014F2910DC6}"/>
          </ac:inkMkLst>
        </pc:inkChg>
        <pc:inkChg chg="add del mod">
          <ac:chgData name="Xuebao Zhao" userId="a2539e06dff099bb" providerId="LiveId" clId="{1AE551F7-9204-4121-86C9-CD6F98F91AA8}" dt="2022-03-24T01:32:40.117" v="1037"/>
          <ac:inkMkLst>
            <pc:docMk/>
            <pc:sldMk cId="3604520744" sldId="259"/>
            <ac:inkMk id="378" creationId="{6F77BE79-31EA-44CB-AF78-CA4A94003EA1}"/>
          </ac:inkMkLst>
        </pc:inkChg>
        <pc:inkChg chg="add del mod">
          <ac:chgData name="Xuebao Zhao" userId="a2539e06dff099bb" providerId="LiveId" clId="{1AE551F7-9204-4121-86C9-CD6F98F91AA8}" dt="2022-03-24T01:32:40.119" v="1055"/>
          <ac:inkMkLst>
            <pc:docMk/>
            <pc:sldMk cId="3604520744" sldId="259"/>
            <ac:inkMk id="380" creationId="{40B20D85-8C03-4915-AB8C-3D40DABD0183}"/>
          </ac:inkMkLst>
        </pc:inkChg>
        <pc:inkChg chg="add del mod">
          <ac:chgData name="Xuebao Zhao" userId="a2539e06dff099bb" providerId="LiveId" clId="{1AE551F7-9204-4121-86C9-CD6F98F91AA8}" dt="2022-03-24T01:32:40.122" v="1087"/>
          <ac:inkMkLst>
            <pc:docMk/>
            <pc:sldMk cId="3604520744" sldId="259"/>
            <ac:inkMk id="381" creationId="{CC95F2EE-A9FA-461E-BC64-BE6335AEA596}"/>
          </ac:inkMkLst>
        </pc:inkChg>
        <pc:inkChg chg="add del mod">
          <ac:chgData name="Xuebao Zhao" userId="a2539e06dff099bb" providerId="LiveId" clId="{1AE551F7-9204-4121-86C9-CD6F98F91AA8}" dt="2022-03-24T01:32:40.121" v="1071"/>
          <ac:inkMkLst>
            <pc:docMk/>
            <pc:sldMk cId="3604520744" sldId="259"/>
            <ac:inkMk id="383" creationId="{6010C6B3-E36A-4BE2-819B-8BE40BD92DA1}"/>
          </ac:inkMkLst>
        </pc:inkChg>
        <pc:inkChg chg="add del mod">
          <ac:chgData name="Xuebao Zhao" userId="a2539e06dff099bb" providerId="LiveId" clId="{1AE551F7-9204-4121-86C9-CD6F98F91AA8}" dt="2022-03-24T01:32:40.121" v="1076"/>
          <ac:inkMkLst>
            <pc:docMk/>
            <pc:sldMk cId="3604520744" sldId="259"/>
            <ac:inkMk id="384" creationId="{C782BA30-F711-4B14-9FA5-B3AB155BF5EC}"/>
          </ac:inkMkLst>
        </pc:inkChg>
        <pc:inkChg chg="add del mod">
          <ac:chgData name="Xuebao Zhao" userId="a2539e06dff099bb" providerId="LiveId" clId="{1AE551F7-9204-4121-86C9-CD6F98F91AA8}" dt="2022-03-24T01:32:40.120" v="1069"/>
          <ac:inkMkLst>
            <pc:docMk/>
            <pc:sldMk cId="3604520744" sldId="259"/>
            <ac:inkMk id="386" creationId="{78EBA0E5-E94B-4799-9FCC-75F675191BEE}"/>
          </ac:inkMkLst>
        </pc:inkChg>
        <pc:inkChg chg="add del mod">
          <ac:chgData name="Xuebao Zhao" userId="a2539e06dff099bb" providerId="LiveId" clId="{1AE551F7-9204-4121-86C9-CD6F98F91AA8}" dt="2022-03-24T01:32:40.118" v="1047"/>
          <ac:inkMkLst>
            <pc:docMk/>
            <pc:sldMk cId="3604520744" sldId="259"/>
            <ac:inkMk id="387" creationId="{A0355735-1DA7-4E07-B1A3-998875FCB31A}"/>
          </ac:inkMkLst>
        </pc:inkChg>
        <pc:inkChg chg="add del mod">
          <ac:chgData name="Xuebao Zhao" userId="a2539e06dff099bb" providerId="LiveId" clId="{1AE551F7-9204-4121-86C9-CD6F98F91AA8}" dt="2022-03-24T01:32:40.113" v="1000"/>
          <ac:inkMkLst>
            <pc:docMk/>
            <pc:sldMk cId="3604520744" sldId="259"/>
            <ac:inkMk id="389" creationId="{133957D7-6133-463C-9EA5-1573FFDA882B}"/>
          </ac:inkMkLst>
        </pc:inkChg>
        <pc:inkChg chg="add del mod">
          <ac:chgData name="Xuebao Zhao" userId="a2539e06dff099bb" providerId="LiveId" clId="{1AE551F7-9204-4121-86C9-CD6F98F91AA8}" dt="2022-03-24T01:32:40.123" v="1093"/>
          <ac:inkMkLst>
            <pc:docMk/>
            <pc:sldMk cId="3604520744" sldId="259"/>
            <ac:inkMk id="390" creationId="{980C3DC9-C9F6-4525-8BED-F0A0535E9D77}"/>
          </ac:inkMkLst>
        </pc:inkChg>
        <pc:inkChg chg="add del mod">
          <ac:chgData name="Xuebao Zhao" userId="a2539e06dff099bb" providerId="LiveId" clId="{1AE551F7-9204-4121-86C9-CD6F98F91AA8}" dt="2022-03-24T01:32:40.113" v="997"/>
          <ac:inkMkLst>
            <pc:docMk/>
            <pc:sldMk cId="3604520744" sldId="259"/>
            <ac:inkMk id="392" creationId="{9A7887DD-692C-4CEB-B942-E979128C1A5E}"/>
          </ac:inkMkLst>
        </pc:inkChg>
        <pc:inkChg chg="add del mod">
          <ac:chgData name="Xuebao Zhao" userId="a2539e06dff099bb" providerId="LiveId" clId="{1AE551F7-9204-4121-86C9-CD6F98F91AA8}" dt="2022-03-24T01:32:40.119" v="1052"/>
          <ac:inkMkLst>
            <pc:docMk/>
            <pc:sldMk cId="3604520744" sldId="259"/>
            <ac:inkMk id="393" creationId="{54794097-96DE-44EA-9E5B-D0368A91F8D9}"/>
          </ac:inkMkLst>
        </pc:inkChg>
        <pc:inkChg chg="add del mod">
          <ac:chgData name="Xuebao Zhao" userId="a2539e06dff099bb" providerId="LiveId" clId="{1AE551F7-9204-4121-86C9-CD6F98F91AA8}" dt="2022-03-24T01:32:40.117" v="1032"/>
          <ac:inkMkLst>
            <pc:docMk/>
            <pc:sldMk cId="3604520744" sldId="259"/>
            <ac:inkMk id="395" creationId="{B53D0717-45F6-48FC-95E7-2C2A7DC8DC6D}"/>
          </ac:inkMkLst>
        </pc:inkChg>
        <pc:inkChg chg="add del mod">
          <ac:chgData name="Xuebao Zhao" userId="a2539e06dff099bb" providerId="LiveId" clId="{1AE551F7-9204-4121-86C9-CD6F98F91AA8}" dt="2022-03-24T01:32:40.123" v="1092"/>
          <ac:inkMkLst>
            <pc:docMk/>
            <pc:sldMk cId="3604520744" sldId="259"/>
            <ac:inkMk id="396" creationId="{FD5A2D8C-2CB1-412A-95A8-52E1399603E8}"/>
          </ac:inkMkLst>
        </pc:inkChg>
        <pc:inkChg chg="add del mod">
          <ac:chgData name="Xuebao Zhao" userId="a2539e06dff099bb" providerId="LiveId" clId="{1AE551F7-9204-4121-86C9-CD6F98F91AA8}" dt="2022-03-24T01:32:40.120" v="1068"/>
          <ac:inkMkLst>
            <pc:docMk/>
            <pc:sldMk cId="3604520744" sldId="259"/>
            <ac:inkMk id="398" creationId="{7545AC7D-CC94-4630-B359-5D513087EAEC}"/>
          </ac:inkMkLst>
        </pc:inkChg>
        <pc:inkChg chg="add del mod">
          <ac:chgData name="Xuebao Zhao" userId="a2539e06dff099bb" providerId="LiveId" clId="{1AE551F7-9204-4121-86C9-CD6F98F91AA8}" dt="2022-03-24T01:32:40.122" v="1089"/>
          <ac:inkMkLst>
            <pc:docMk/>
            <pc:sldMk cId="3604520744" sldId="259"/>
            <ac:inkMk id="399" creationId="{8E8ADCD0-30FB-4BFB-9D1A-39E29443E260}"/>
          </ac:inkMkLst>
        </pc:inkChg>
        <pc:inkChg chg="add del mod">
          <ac:chgData name="Xuebao Zhao" userId="a2539e06dff099bb" providerId="LiveId" clId="{1AE551F7-9204-4121-86C9-CD6F98F91AA8}" dt="2022-03-24T01:32:40.121" v="1078"/>
          <ac:inkMkLst>
            <pc:docMk/>
            <pc:sldMk cId="3604520744" sldId="259"/>
            <ac:inkMk id="401" creationId="{01BB27A3-9DD8-4EB9-BEEB-FFF0D1E14CBF}"/>
          </ac:inkMkLst>
        </pc:inkChg>
        <pc:inkChg chg="add del mod">
          <ac:chgData name="Xuebao Zhao" userId="a2539e06dff099bb" providerId="LiveId" clId="{1AE551F7-9204-4121-86C9-CD6F98F91AA8}" dt="2022-03-24T01:32:40.112" v="994"/>
          <ac:inkMkLst>
            <pc:docMk/>
            <pc:sldMk cId="3604520744" sldId="259"/>
            <ac:inkMk id="402" creationId="{DB0BF3D8-C764-4D05-8946-11C5FC8B30FE}"/>
          </ac:inkMkLst>
        </pc:inkChg>
        <pc:inkChg chg="add del mod">
          <ac:chgData name="Xuebao Zhao" userId="a2539e06dff099bb" providerId="LiveId" clId="{1AE551F7-9204-4121-86C9-CD6F98F91AA8}" dt="2022-03-24T01:32:40.117" v="1035"/>
          <ac:inkMkLst>
            <pc:docMk/>
            <pc:sldMk cId="3604520744" sldId="259"/>
            <ac:inkMk id="404" creationId="{05267450-5DCA-4600-8851-C34837534126}"/>
          </ac:inkMkLst>
        </pc:inkChg>
        <pc:inkChg chg="add del mod">
          <ac:chgData name="Xuebao Zhao" userId="a2539e06dff099bb" providerId="LiveId" clId="{1AE551F7-9204-4121-86C9-CD6F98F91AA8}" dt="2022-03-24T01:32:40.116" v="1026"/>
          <ac:inkMkLst>
            <pc:docMk/>
            <pc:sldMk cId="3604520744" sldId="259"/>
            <ac:inkMk id="405" creationId="{C32344E8-89AA-4FB5-8636-B48620C32ADB}"/>
          </ac:inkMkLst>
        </pc:inkChg>
        <pc:inkChg chg="add del mod">
          <ac:chgData name="Xuebao Zhao" userId="a2539e06dff099bb" providerId="LiveId" clId="{1AE551F7-9204-4121-86C9-CD6F98F91AA8}" dt="2022-03-24T01:32:40.115" v="1014"/>
          <ac:inkMkLst>
            <pc:docMk/>
            <pc:sldMk cId="3604520744" sldId="259"/>
            <ac:inkMk id="407" creationId="{100B75C6-052C-4ECA-86F4-464A6D765352}"/>
          </ac:inkMkLst>
        </pc:inkChg>
        <pc:inkChg chg="add del mod">
          <ac:chgData name="Xuebao Zhao" userId="a2539e06dff099bb" providerId="LiveId" clId="{1AE551F7-9204-4121-86C9-CD6F98F91AA8}" dt="2022-03-24T01:32:40.125" v="1115"/>
          <ac:inkMkLst>
            <pc:docMk/>
            <pc:sldMk cId="3604520744" sldId="259"/>
            <ac:inkMk id="408" creationId="{90B8A2CB-790D-41CD-A682-4556373A0DDD}"/>
          </ac:inkMkLst>
        </pc:ink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49" creationId="{5A0EB5CB-F998-443C-9D4F-FC6DD1580356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51" creationId="{611A2D89-4338-4C62-93DE-C2282DD52A7D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53" creationId="{3E223061-9FFE-4CDF-A53A-BD3AA132D8CF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55" creationId="{D2CDDD0D-22B8-4C12-A71F-7AC8945CA18C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57" creationId="{82CE6DAE-1500-42C4-9CFF-44FFF302CB21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59" creationId="{E64BFCB1-EE74-4A33-8CF0-615703BCEA74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62" creationId="{EB5DD9F1-0D06-4F6A-8192-6F5BA559F889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64" creationId="{97BC3C50-1EDB-4243-9158-DD39C677A21E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66" creationId="{D897518E-59F8-446C-ADB4-D886C06BA7FE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69" creationId="{D55AE4B8-A8A1-4DB9-959E-84112E8821AB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71" creationId="{FB22A18B-6EDF-4DB0-9F13-8661F55D9591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73" creationId="{FB8AC43E-54A2-41C2-A345-24C9C66819D7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75" creationId="{DD736E89-BDE1-47B4-A8A0-D62C55DC2122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77" creationId="{A88DF3E7-3B36-4B9B-877F-DAE6FBF1A4EB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79" creationId="{A2E9E0C8-E9BF-4F86-A6D6-4A652681F71B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81" creationId="{D946C1B3-5108-4093-B38C-D9704B2725D0}"/>
          </ac:cxnSpMkLst>
        </pc:cxnChg>
        <pc:cxnChg chg="mod modVis">
          <ac:chgData name="Xuebao Zhao" userId="a2539e06dff099bb" providerId="LiveId" clId="{1AE551F7-9204-4121-86C9-CD6F98F91AA8}" dt="2022-04-01T00:58:16.304" v="1140" actId="108"/>
          <ac:cxnSpMkLst>
            <pc:docMk/>
            <pc:sldMk cId="3604520744" sldId="259"/>
            <ac:cxnSpMk id="83" creationId="{302165CD-60B3-4A3D-8A1C-A4398AC13970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85" creationId="{02CEA4D2-168C-4758-85FC-60B9C0E799DF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88" creationId="{B5C6E2A5-7F26-4C73-88DD-490616297E40}"/>
          </ac:cxnSpMkLst>
        </pc:cxnChg>
        <pc:cxnChg chg="mod modVis">
          <ac:chgData name="Xuebao Zhao" userId="a2539e06dff099bb" providerId="LiveId" clId="{1AE551F7-9204-4121-86C9-CD6F98F91AA8}" dt="2022-04-01T00:58:00.423" v="1136" actId="108"/>
          <ac:cxnSpMkLst>
            <pc:docMk/>
            <pc:sldMk cId="3604520744" sldId="259"/>
            <ac:cxnSpMk id="90" creationId="{8E9F8015-A084-4588-8DA1-A85BEA4C44A1}"/>
          </ac:cxnSpMkLst>
        </pc:cxnChg>
        <pc:cxnChg chg="mod modVis">
          <ac:chgData name="Xuebao Zhao" userId="a2539e06dff099bb" providerId="LiveId" clId="{1AE551F7-9204-4121-86C9-CD6F98F91AA8}" dt="2022-04-01T00:58:00.591" v="1137" actId="108"/>
          <ac:cxnSpMkLst>
            <pc:docMk/>
            <pc:sldMk cId="3604520744" sldId="259"/>
            <ac:cxnSpMk id="92" creationId="{8494FA42-0377-4ABC-994D-239A420642E4}"/>
          </ac:cxnSpMkLst>
        </pc:cxnChg>
        <pc:cxnChg chg="mod modVis">
          <ac:chgData name="Xuebao Zhao" userId="a2539e06dff099bb" providerId="LiveId" clId="{1AE551F7-9204-4121-86C9-CD6F98F91AA8}" dt="2022-04-01T00:58:24.229" v="1142" actId="108"/>
          <ac:cxnSpMkLst>
            <pc:docMk/>
            <pc:sldMk cId="3604520744" sldId="259"/>
            <ac:cxnSpMk id="94" creationId="{EC4E86DB-1368-4F5B-B9F1-AA87D6A0CF1D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96" creationId="{78999A92-2F30-4FB1-99BC-1DE23489C486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98" creationId="{E6D9BC66-860C-446E-A65E-F81B115EBEDC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00" creationId="{9268591A-5B24-432F-920E-A32DB2514612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02" creationId="{3045DF62-8DD3-4370-BC2C-21EE16081EE8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04" creationId="{A1561040-F764-4036-973D-316E282E074F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06" creationId="{720D52F2-3726-404E-90DC-1D7899B5474E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08" creationId="{1BEAEFF8-C643-4F0B-A2A7-D0E11E2BEDFA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10" creationId="{29670455-40B7-4F77-A499-800055E6EE59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13" creationId="{E06B342C-5559-49B7-B3E5-F9E08933589E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15" creationId="{AD9CC90E-5DA5-46E6-89F6-54D6B7C43493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17" creationId="{75E443C8-73BC-44DA-A6C4-CD940825B1DB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19" creationId="{24CDFAD5-8CDA-4C6B-A9C6-FFB88D8D89B4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21" creationId="{55B848AF-7220-45C4-AD2E-B81387153935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25" creationId="{8152A1AA-CF1C-4358-8D81-6BF11617CB6F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27" creationId="{C77D70C1-0704-4B7E-A30A-5FDC716CB409}"/>
          </ac:cxnSpMkLst>
        </pc:cxnChg>
        <pc:cxnChg chg="mod modVis">
          <ac:chgData name="Xuebao Zhao" userId="a2539e06dff099bb" providerId="LiveId" clId="{1AE551F7-9204-4121-86C9-CD6F98F91AA8}" dt="2022-04-01T00:58:19.291" v="1141" actId="108"/>
          <ac:cxnSpMkLst>
            <pc:docMk/>
            <pc:sldMk cId="3604520744" sldId="259"/>
            <ac:cxnSpMk id="129" creationId="{E71B5A42-9E22-45D3-949D-2FDBAA967180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31" creationId="{5792B305-6C55-4F86-86C4-AC933D319AC5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33" creationId="{EA7BB5D0-6E7B-44DA-91E1-924263D411C6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36" creationId="{93AA2149-7802-47A0-B467-648677A3112E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38" creationId="{F14204E0-68C0-42C7-A2A8-0C910D98E40A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40" creationId="{E9F443B6-F059-4C98-B9A0-C3399849A8B0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43" creationId="{E4573BAF-1040-4913-B436-CBA17459A54D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45" creationId="{2E6CC86F-E32B-43D6-812B-A4CA321DCCDB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47" creationId="{591F27DD-CBC6-4130-980A-C2D83EE8CDFD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49" creationId="{41BB2109-902F-4593-8741-60E4934A82B9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51" creationId="{7D8CE9F8-DF43-40B6-9FB9-487660ECE4C1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53" creationId="{EBF79C45-B451-437F-A4A8-4C2387CAEB60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55" creationId="{B202CB8B-2622-4FD4-8469-DADDAA9E246F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57" creationId="{7C027BBB-9706-4E59-A4BD-EEE5F914C5A8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59" creationId="{D0E8B403-5A6E-4ACC-B0BB-ABDF4E563011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61" creationId="{CF2D1EF3-8024-4A45-808E-9C2C97D515B9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63" creationId="{2E75D539-60B6-4451-B54C-B3CC2CBD88A6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65" creationId="{300E11DF-EF69-4ACB-8E7E-F57BFB52F43E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67" creationId="{01C82705-B79C-42FD-AE08-1751376FAF8F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69" creationId="{54D616ED-20AB-470D-96CF-03196BB9A04C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71" creationId="{40D18C30-B671-424A-9D34-4297F2CD3B42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73" creationId="{911B969B-CC19-4BC3-BC29-D51596161DAA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76" creationId="{FFF239D4-5AA8-4CD2-9490-8CA17F46E711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78" creationId="{067C0961-9AB5-4075-9150-9F456B4A4159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80" creationId="{55140B10-2E2D-40A2-B8B8-D1900562F070}"/>
          </ac:cxnSpMkLst>
        </pc:cxnChg>
        <pc:cxnChg chg="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82" creationId="{9F5710F9-9D48-4227-985E-55DE90298899}"/>
          </ac:cxnSpMkLst>
        </pc:cxnChg>
        <pc:cxnChg chg="add 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90" creationId="{802E25AB-CCCF-4AF6-B158-AD74A05A1A4C}"/>
          </ac:cxnSpMkLst>
        </pc:cxnChg>
        <pc:cxnChg chg="add 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199" creationId="{2EDEA9FC-C4E2-4401-B9D7-FBCF4E07D35F}"/>
          </ac:cxnSpMkLst>
        </pc:cxnChg>
        <pc:cxnChg chg="add 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200" creationId="{F772B142-3B03-4D38-8C98-47F7155501DA}"/>
          </ac:cxnSpMkLst>
        </pc:cxnChg>
        <pc:cxnChg chg="add mod modVis">
          <ac:chgData name="Xuebao Zhao" userId="a2539e06dff099bb" providerId="LiveId" clId="{1AE551F7-9204-4121-86C9-CD6F98F91AA8}" dt="2022-03-24T01:31:58.630" v="984" actId="33935"/>
          <ac:cxnSpMkLst>
            <pc:docMk/>
            <pc:sldMk cId="3604520744" sldId="259"/>
            <ac:cxnSpMk id="201" creationId="{B577A285-FCF5-4301-BE64-2BB66C8709F3}"/>
          </ac:cxnSpMkLst>
        </pc:cxnChg>
      </pc:sldChg>
      <pc:sldChg chg="addSp delSp modSp new mod">
        <pc:chgData name="Xuebao Zhao" userId="a2539e06dff099bb" providerId="LiveId" clId="{1AE551F7-9204-4121-86C9-CD6F98F91AA8}" dt="2022-03-23T20:36:54.450" v="22" actId="14100"/>
        <pc:sldMkLst>
          <pc:docMk/>
          <pc:sldMk cId="2731732522" sldId="260"/>
        </pc:sldMkLst>
        <pc:spChg chg="del">
          <ac:chgData name="Xuebao Zhao" userId="a2539e06dff099bb" providerId="LiveId" clId="{1AE551F7-9204-4121-86C9-CD6F98F91AA8}" dt="2022-03-23T20:36:43.579" v="18" actId="478"/>
          <ac:spMkLst>
            <pc:docMk/>
            <pc:sldMk cId="2731732522" sldId="260"/>
            <ac:spMk id="2" creationId="{ED37BAD9-00A2-48DD-A508-B0BECC2C6448}"/>
          </ac:spMkLst>
        </pc:spChg>
        <pc:spChg chg="del">
          <ac:chgData name="Xuebao Zhao" userId="a2539e06dff099bb" providerId="LiveId" clId="{1AE551F7-9204-4121-86C9-CD6F98F91AA8}" dt="2022-03-23T20:36:43.579" v="18" actId="478"/>
          <ac:spMkLst>
            <pc:docMk/>
            <pc:sldMk cId="2731732522" sldId="260"/>
            <ac:spMk id="3" creationId="{7A625956-F393-4F33-871B-E7E8365D01C0}"/>
          </ac:spMkLst>
        </pc:spChg>
        <pc:picChg chg="add mod">
          <ac:chgData name="Xuebao Zhao" userId="a2539e06dff099bb" providerId="LiveId" clId="{1AE551F7-9204-4121-86C9-CD6F98F91AA8}" dt="2022-03-23T20:36:54.450" v="22" actId="14100"/>
          <ac:picMkLst>
            <pc:docMk/>
            <pc:sldMk cId="2731732522" sldId="260"/>
            <ac:picMk id="4" creationId="{AAE2511D-8277-41CC-9AB9-EB9D9B6C45D3}"/>
          </ac:picMkLst>
        </pc:picChg>
      </pc:sldChg>
    </pc:docChg>
  </pc:docChgLst>
  <pc:docChgLst>
    <pc:chgData name="ygr B" userId="a2539e06dff099bb" providerId="LiveId" clId="{A3D565AC-B709-4A46-9E89-CA2901EBDB5E}"/>
    <pc:docChg chg="undo custSel modSld">
      <pc:chgData name="ygr B" userId="a2539e06dff099bb" providerId="LiveId" clId="{A3D565AC-B709-4A46-9E89-CA2901EBDB5E}" dt="2022-03-30T19:19:09.691" v="12" actId="1076"/>
      <pc:docMkLst>
        <pc:docMk/>
      </pc:docMkLst>
      <pc:sldChg chg="modSp mod">
        <pc:chgData name="ygr B" userId="a2539e06dff099bb" providerId="LiveId" clId="{A3D565AC-B709-4A46-9E89-CA2901EBDB5E}" dt="2022-03-30T19:19:09.691" v="12" actId="1076"/>
        <pc:sldMkLst>
          <pc:docMk/>
          <pc:sldMk cId="1493964402" sldId="256"/>
        </pc:sldMkLst>
        <pc:inkChg chg="mod">
          <ac:chgData name="ygr B" userId="a2539e06dff099bb" providerId="LiveId" clId="{A3D565AC-B709-4A46-9E89-CA2901EBDB5E}" dt="2022-03-30T19:19:09.691" v="12" actId="1076"/>
          <ac:inkMkLst>
            <pc:docMk/>
            <pc:sldMk cId="1493964402" sldId="256"/>
            <ac:inkMk id="23" creationId="{B761557F-3318-4B50-A640-14400A10A851}"/>
          </ac:inkMkLst>
        </pc:inkChg>
      </pc:sldChg>
      <pc:sldChg chg="modSp mod">
        <pc:chgData name="ygr B" userId="a2539e06dff099bb" providerId="LiveId" clId="{A3D565AC-B709-4A46-9E89-CA2901EBDB5E}" dt="2022-03-30T19:18:36.793" v="11" actId="1076"/>
        <pc:sldMkLst>
          <pc:docMk/>
          <pc:sldMk cId="3604520744" sldId="259"/>
        </pc:sldMkLst>
        <pc:spChg chg="mod">
          <ac:chgData name="ygr B" userId="a2539e06dff099bb" providerId="LiveId" clId="{A3D565AC-B709-4A46-9E89-CA2901EBDB5E}" dt="2022-03-30T19:18:36.793" v="11" actId="1076"/>
          <ac:spMkLst>
            <pc:docMk/>
            <pc:sldMk cId="3604520744" sldId="259"/>
            <ac:spMk id="6" creationId="{1D33417F-0A0D-4EF2-8FE1-5157D766DC14}"/>
          </ac:spMkLst>
        </pc:spChg>
        <pc:spChg chg="mod">
          <ac:chgData name="ygr B" userId="a2539e06dff099bb" providerId="LiveId" clId="{A3D565AC-B709-4A46-9E89-CA2901EBDB5E}" dt="2022-03-30T19:16:51.849" v="7" actId="1076"/>
          <ac:spMkLst>
            <pc:docMk/>
            <pc:sldMk cId="3604520744" sldId="259"/>
            <ac:spMk id="7" creationId="{CF11DA27-C040-42E9-9E99-3685BF4EF57A}"/>
          </ac:spMkLst>
        </pc:spChg>
        <pc:spChg chg="mod">
          <ac:chgData name="ygr B" userId="a2539e06dff099bb" providerId="LiveId" clId="{A3D565AC-B709-4A46-9E89-CA2901EBDB5E}" dt="2022-03-27T22:46:32.545" v="2" actId="20577"/>
          <ac:spMkLst>
            <pc:docMk/>
            <pc:sldMk cId="3604520744" sldId="259"/>
            <ac:spMk id="41" creationId="{56F639BD-4D3D-4988-94BC-598377D93247}"/>
          </ac:spMkLst>
        </pc:spChg>
        <pc:cxnChg chg="mod">
          <ac:chgData name="ygr B" userId="a2539e06dff099bb" providerId="LiveId" clId="{A3D565AC-B709-4A46-9E89-CA2901EBDB5E}" dt="2022-03-30T19:16:51.849" v="7" actId="1076"/>
          <ac:cxnSpMkLst>
            <pc:docMk/>
            <pc:sldMk cId="3604520744" sldId="259"/>
            <ac:cxnSpMk id="51" creationId="{611A2D89-4338-4C62-93DE-C2282DD52A7D}"/>
          </ac:cxnSpMkLst>
        </pc:cxnChg>
        <pc:cxnChg chg="mod">
          <ac:chgData name="ygr B" userId="a2539e06dff099bb" providerId="LiveId" clId="{A3D565AC-B709-4A46-9E89-CA2901EBDB5E}" dt="2022-03-30T19:18:36.793" v="11" actId="1076"/>
          <ac:cxnSpMkLst>
            <pc:docMk/>
            <pc:sldMk cId="3604520744" sldId="259"/>
            <ac:cxnSpMk id="53" creationId="{3E223061-9FFE-4CDF-A53A-BD3AA132D8CF}"/>
          </ac:cxnSpMkLst>
        </pc:cxnChg>
        <pc:cxnChg chg="mod">
          <ac:chgData name="ygr B" userId="a2539e06dff099bb" providerId="LiveId" clId="{A3D565AC-B709-4A46-9E89-CA2901EBDB5E}" dt="2022-03-30T19:18:36.793" v="11" actId="1076"/>
          <ac:cxnSpMkLst>
            <pc:docMk/>
            <pc:sldMk cId="3604520744" sldId="259"/>
            <ac:cxnSpMk id="55" creationId="{D2CDDD0D-22B8-4C12-A71F-7AC8945CA18C}"/>
          </ac:cxnSpMkLst>
        </pc:cxnChg>
        <pc:cxnChg chg="mod">
          <ac:chgData name="ygr B" userId="a2539e06dff099bb" providerId="LiveId" clId="{A3D565AC-B709-4A46-9E89-CA2901EBDB5E}" dt="2022-03-30T19:18:36.793" v="11" actId="1076"/>
          <ac:cxnSpMkLst>
            <pc:docMk/>
            <pc:sldMk cId="3604520744" sldId="259"/>
            <ac:cxnSpMk id="57" creationId="{82CE6DAE-1500-42C4-9CFF-44FFF302CB21}"/>
          </ac:cxnSpMkLst>
        </pc:cxnChg>
        <pc:cxnChg chg="mod">
          <ac:chgData name="ygr B" userId="a2539e06dff099bb" providerId="LiveId" clId="{A3D565AC-B709-4A46-9E89-CA2901EBDB5E}" dt="2022-03-30T19:18:36.793" v="11" actId="1076"/>
          <ac:cxnSpMkLst>
            <pc:docMk/>
            <pc:sldMk cId="3604520744" sldId="259"/>
            <ac:cxnSpMk id="62" creationId="{EB5DD9F1-0D06-4F6A-8192-6F5BA559F889}"/>
          </ac:cxnSpMkLst>
        </pc:cxnChg>
        <pc:cxnChg chg="mod">
          <ac:chgData name="ygr B" userId="a2539e06dff099bb" providerId="LiveId" clId="{A3D565AC-B709-4A46-9E89-CA2901EBDB5E}" dt="2022-03-30T19:16:51.849" v="7" actId="1076"/>
          <ac:cxnSpMkLst>
            <pc:docMk/>
            <pc:sldMk cId="3604520744" sldId="259"/>
            <ac:cxnSpMk id="64" creationId="{97BC3C50-1EDB-4243-9158-DD39C677A21E}"/>
          </ac:cxnSpMkLst>
        </pc:cxnChg>
        <pc:cxnChg chg="mod">
          <ac:chgData name="ygr B" userId="a2539e06dff099bb" providerId="LiveId" clId="{A3D565AC-B709-4A46-9E89-CA2901EBDB5E}" dt="2022-03-27T22:47:39.642" v="3" actId="108"/>
          <ac:cxnSpMkLst>
            <pc:docMk/>
            <pc:sldMk cId="3604520744" sldId="259"/>
            <ac:cxnSpMk id="94" creationId="{EC4E86DB-1368-4F5B-B9F1-AA87D6A0CF1D}"/>
          </ac:cxnSpMkLst>
        </pc:cxnChg>
      </pc:sldChg>
      <pc:sldChg chg="modSp mod">
        <pc:chgData name="ygr B" userId="a2539e06dff099bb" providerId="LiveId" clId="{A3D565AC-B709-4A46-9E89-CA2901EBDB5E}" dt="2022-03-30T19:18:30.599" v="9" actId="1076"/>
        <pc:sldMkLst>
          <pc:docMk/>
          <pc:sldMk cId="2731732522" sldId="260"/>
        </pc:sldMkLst>
        <pc:picChg chg="mod">
          <ac:chgData name="ygr B" userId="a2539e06dff099bb" providerId="LiveId" clId="{A3D565AC-B709-4A46-9E89-CA2901EBDB5E}" dt="2022-03-30T19:18:30.599" v="9" actId="1076"/>
          <ac:picMkLst>
            <pc:docMk/>
            <pc:sldMk cId="2731732522" sldId="260"/>
            <ac:picMk id="4" creationId="{AAE2511D-8277-41CC-9AB9-EB9D9B6C45D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02:35.535"/>
    </inkml:context>
    <inkml:brush xml:id="br0">
      <inkml:brushProperty name="width" value="0.1" units="cm"/>
      <inkml:brushProperty name="height" value="0.1" units="cm"/>
      <inkml:brushProperty name="color" value="#9FFF3F"/>
    </inkml:brush>
  </inkml:definitions>
  <inkml:trace contextRef="#ctx0" brushRef="#br0">1346 155 24575,'0'-1'0,"-1"0"0,1 0 0,0-1 0,-1 1 0,1 0 0,-1 0 0,0 0 0,1 0 0,-1 0 0,0 0 0,1 0 0,-1 1 0,0-1 0,0 0 0,0 0 0,0 1 0,0-1 0,0 0 0,0 1 0,0-1 0,0 1 0,-2-1 0,-27-10 0,26 10 0,-61-20 0,-112-29 0,141 45 0,0 1 0,0 2 0,-54 4 0,11 1 0,50-4 0,1 1 0,-42 4 0,60-3 0,-1 1 0,1 1 0,0 0 0,0 0 0,1 1 0,-1 0 0,-14 9 0,-5 3 0,-50 19 0,26-12 0,44-18 0,-1 0 0,1 1 0,0 1 0,-8 7 0,-26 18 0,22-20 0,0 1 0,0 1 0,1 1 0,1 1 0,1 0 0,0 1 0,-23 30 0,21-22 0,14-18 0,0 0 0,0 1 0,0-1 0,1 1 0,1 0 0,-1 1 0,1-1 0,0 1 0,1 0 0,-4 16 0,-10 66 0,10-57 0,1 0 0,-3 66 0,9-40 0,2 64 0,16-32 0,-14-77 0,0 0 0,2-1 0,-1 1 0,2-1 0,0-1 0,0 1 0,2-1 0,14 19 0,-3-4 0,0 6 0,-15-24 0,1-1 0,0 1 0,0-1 0,10 10 0,20 21 0,-25-27 0,1 1 0,0-2 0,1 0 0,25 19 0,8 6 0,-37-29 0,0 0 0,0-1 0,0 0 0,1-1 0,12 6 0,-17-10 0,136 58 0,-112-50 0,-1-1 0,1-2 0,33 5 0,-15-6 0,-15 0 0,56 0 0,336-7 0,-418 1 0,1 0 0,0-1 0,-1 0 0,1 0 0,-1-1 0,1 1 0,-1-1 0,0-1 0,0 1 0,10-7 0,-2-1 0,0 0 0,24-23 0,-19 14 0,0-1 0,-1 0 0,-2-2 0,0 0 0,-1-1 0,16-34 0,-1 13 0,-25 38 0,0 0 0,0-1 0,-1 1 0,0-1 0,-1 0 0,1 0 0,4-14 0,0-8 0,2 1 0,18-36 0,-15 35 0,-6 8 0,0 0 0,-2 0 0,0 0 0,-2-1 0,2-34 0,-3 37 0,6-31 0,-5 36 0,0 0 0,0-19 0,-3-225 0,-1 242 0,0-1 0,-1 0 0,-1 1 0,-1 0 0,-6-19 0,-34-78 0,17 50 0,21 49 0,-1 0 0,0 0 0,-1 0 0,-1 1 0,0 1 0,-1 0 0,0 0 0,-1 1 0,-23-20 0,19 21 0,-34-17 0,6 4 0,35 19 0,0 0 0,0 0 0,0 0 0,-1 1 0,1 1 0,-1-1 0,-12-1 0,-4 2 0,-33 1 0,-5-1 0,0-7 0,41 5 0,-40-2 0,-10 8 245,46 0-647,-1-1-1,1-2 1,-44-5-1,55 2-6423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04:23.754"/>
    </inkml:context>
    <inkml:brush xml:id="br0">
      <inkml:brushProperty name="width" value="0.1" units="cm"/>
      <inkml:brushProperty name="height" value="0.1" units="cm"/>
      <inkml:brushProperty name="color" value="#9FFF3F"/>
    </inkml:brush>
  </inkml:definitions>
  <inkml:trace contextRef="#ctx0" brushRef="#br0">885 93 24575,'-6'0'0,"0"-1"0,0 0 0,0 0 0,-10-4 0,-17-3 0,20 7 0,0 1 0,0 0 0,0 1 0,0 1 0,0 0 0,0 0 0,0 1 0,1 1 0,-1 0 0,1 1 0,-14 7 0,-16 5 0,32-14 0,-1 1 0,2 0 0,-1 0 0,0 1 0,-13 10 0,-1 2 0,-29 15 0,28-17 0,18-11 0,-2 0 0,1-1 0,0 0 0,-9 2 0,7-3 0,1 1 0,0 0 0,-13 7 0,-38 28 0,34-21 0,-44 22 0,61-34 0,1 0 0,0 0 0,0 1 0,1 0 0,0 0 0,0 1 0,0-1 0,1 1 0,-9 12 0,-5 6 0,13-16 0,0 0 0,0 1 0,1 0 0,0 0 0,0 1 0,1 0 0,1 0 0,0 0 0,0 0 0,-2 18 0,1 5 0,3-1 0,1 48 0,1-77 0,0 5 0,1 1 0,0-1 0,0 0 0,1 1 0,0-1 0,1 0 0,0 0 0,0 0 0,1-1 0,0 1 0,1-1 0,0 0 0,0 0 0,1 0 0,7 8 0,-7-8 0,-1 0 0,0 0 0,6 15 0,-8-17 0,-1 0 0,1 0 0,0 0 0,1-1 0,-1 1 0,1-1 0,0 0 0,0 0 0,1-1 0,5 6 0,31 25 0,-33-27 0,0-1 0,0 0 0,0-1 0,1 0 0,-1 0 0,15 6 0,39 19 0,-41-20 0,33 13 0,-28-14 0,-13-5 0,1 0 0,16 3 0,-25-7 0,24 6 0,1-2 0,52 2 0,-58-6 0,35 7 0,-35-4 0,35 1 0,272-6 0,-321 1 0,-1-1 0,1 0 0,-1 0 0,1-1 0,-1 0 0,0-1 0,1 0 0,14-8 0,-10 3 0,0 0 0,-1-1 0,0 0 0,17-18 0,1 3 0,-25 20 0,0-1 0,0 0 0,0 0 0,-1 0 0,0-1 0,0 0 0,6-8 0,5-14 0,-1-1 0,15-38 0,-22 44 0,-1 0 0,0-1 0,6-48 0,-7-74 0,-6 122 0,1 2 0,-1 0 0,-2 0 0,0 0 0,0 0 0,-2 1 0,-12-38 0,9 41 0,5 11 0,-1-1 0,0 1 0,0 0 0,0 1 0,-1-1 0,0 0 0,0 1 0,-7-7 0,7 9 0,0-2 0,1 1 0,-1 0 0,1-1 0,-4-7 0,5 8 0,0 1 0,0-1 0,-1 1 0,1 0 0,-1 0 0,0 0 0,-1 0 0,1 0 0,-8-6 0,0 2 0,1-1 0,-18-20 0,21 21 0,0 1 0,0 1 0,-1 0 0,1 0 0,-1 0 0,0 1 0,0 0 0,-10-3 0,-9-3 0,-27-7 0,-7-3 0,-105-35 0,155 53 0,0 0 0,0 1 0,0 0 0,-1 1 0,1 0 0,-12 2 0,9-1 0,1-1 0,-1 0 0,-21-4 0,-71-18 0,88 20-315,0 1 0,-1 0-1,-27 2 1,45 0 211,-15 0-6722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04:26.411"/>
    </inkml:context>
    <inkml:brush xml:id="br0">
      <inkml:brushProperty name="width" value="0.1" units="cm"/>
      <inkml:brushProperty name="height" value="0.1" units="cm"/>
      <inkml:brushProperty name="color" value="#9FFF3F"/>
    </inkml:brush>
  </inkml:definitions>
  <inkml:trace contextRef="#ctx0" brushRef="#br0">1017 240 24575,'-1'-3'0,"1"-1"0,-1 1 0,1 0 0,-1-1 0,0 1 0,0 0 0,-1 0 0,1 0 0,-1 0 0,1 0 0,-1 0 0,0 0 0,0 0 0,-1 1 0,1-1 0,-5-4 0,-5-3 0,0 1 0,-20-12 0,16 11 0,9 6 0,0 1 0,0-1 0,0 1 0,-1 1 0,1-1 0,-1 1 0,1 1 0,-1-1 0,-11 1 0,-11-1 0,-35 5 0,13-1 0,41-2 0,-1 0 0,1 1 0,0 0 0,-1 1 0,1 0 0,0 1 0,0 0 0,-13 6 0,15-4 0,0 0 0,0 0 0,-15 13 0,17-12 0,0-1 0,0 0 0,-1 0 0,0 0 0,-13 5 0,9-5 0,1 1 0,0 1 0,0 0 0,1 0 0,0 1 0,0 0 0,-15 17 0,-20 16 0,28-26 0,1 1 0,-20 24 0,2-1 0,2 2 0,24-29 0,0-2 0,-13 15 0,14-18 0,0 1 0,0 1 0,1-1 0,0 1 0,1 0 0,-9 18 0,-18 30 0,25-46 0,-1 1 0,2 0 0,0 0 0,0 0 0,1 1 0,0 0 0,1 0 0,1 0 0,-3 21 0,5-16 0,-1 2 0,2 1 0,0 0 0,1-1 0,5 25 0,-4-37 0,1-1 0,0 1 0,0 0 0,1-1 0,0 0 0,1 0 0,-1 0 0,9 8 0,49 49 0,-35-38 0,23 16 0,-42-36 0,1-1 0,0 1 0,0-1 0,10 4 0,27 15 0,-45-23 0,13 9 0,0 0 0,0-1 0,1 0 0,1-1 0,-1-1 0,1 0 0,20 5 0,-22-8 0,-1 0 0,0 1 0,0 1 0,22 13 0,23 10 0,-22-11 0,-31-14 0,1-1 0,0 0 0,0 0 0,0 0 0,1-1 0,-1 0 0,10 2 0,9 1 0,-1 1 0,0 1 0,0 2 0,26 12 0,-45-19 0,77 26 0,-50-14 0,-27-11 0,0 0 0,1 0 0,-1-1 0,1 0 0,0 0 0,8 1 0,158 28 0,-135-22 0,1-3 0,0 0 0,1-3 0,41-1 0,-38-2 0,46-2 0,-77 1 0,0-1 0,0 0 0,0-1 0,-1 0 0,21-9 0,-8 3 0,-19 8 0,-1 0 0,0 0 0,0 0 0,0-1 0,0 1 0,0-1 0,0 0 0,0 0 0,0 0 0,0 0 0,-1 0 0,1 0 0,-1-1 0,0 1 0,0-1 0,0 0 0,0 0 0,3-5 0,7-20 0,18-30 0,-24 45 0,0 1 0,-1-1 0,-1-1 0,-1 1 0,5-28 0,1-4 0,13-84 0,-17 104 0,-2 0 0,-1 1 0,-1-1 0,-1 0 0,-1 0 0,-5-29 0,-2 25 0,-1 1 0,-25-53 0,-7-21 0,33 79 0,-2 1 0,0 1 0,-1 0 0,-15-21 0,-3-5 0,6 4 0,15 26 0,-1 0 0,-1 1 0,-1 0 0,0 1 0,-18-20 0,-4-6 0,29 34 0,-1 0 0,0 1 0,0-1 0,0 1 0,-1 1 0,0-1 0,-11-7 0,9 7 0,0-1 0,-15-14 0,-3-2 0,3 6 0,-1 1 0,-45-22 0,18 12 0,27 12 0,10 6 0,0 0 0,-19-7 0,20 10 0,1 0 0,0 1 0,0 0 0,0 0 0,0 2 0,0-1 0,-20 0 0,-208 4-1365,224-1-5461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05:50.846"/>
    </inkml:context>
    <inkml:brush xml:id="br0">
      <inkml:brushProperty name="width" value="0.1" units="cm"/>
      <inkml:brushProperty name="height" value="0.1" units="cm"/>
      <inkml:brushProperty name="color" value="#9FFF3F"/>
    </inkml:brush>
  </inkml:definitions>
  <inkml:trace contextRef="#ctx0" brushRef="#br0">812 180 24575,'-90'-2'0,"-98"4"0,160 2 0,0 2 0,0 0 0,-45 17 0,-16 5 0,87-28 0,-13 4 0,0 0 0,1 0 0,-1 1 0,1 1 0,-25 14 0,26-12 0,-1 0 0,0 1 0,1 1 0,-13 11 0,23-17 0,-1 0 0,1 0 0,-1 0 0,1 0 0,0 1 0,1-1 0,-1 1 0,1 0 0,0 0 0,0 0 0,1 0 0,-1 0 0,-1 8 0,-1 13 0,-13 38 0,1-4 0,10-33 0,1-1 0,1 2 0,0 37 0,3 9 0,3 73 0,1-134 0,0 1 0,1-1 0,0 1 0,1-1 0,1-1 0,0 1 0,0-1 0,1 0 0,1 0 0,9 10 0,-7-12 0,0 0 0,1-1 0,0 0 0,1-1 0,19 10 0,-16-8 0,0-1 0,6 5 0,0-2 0,37 15 0,-47-23 0,1-1 0,0-1 0,0 0 0,14 0 0,29 4 0,-21-1 0,0-1 0,0-2 0,59-4 0,-18 0 0,403 2 0,-464-1 0,0 0 0,0-1 0,0-1 0,0 0 0,24-9 0,64-34 0,-89 40 0,1-1 0,-2-1 0,17-12 0,-23 15 0,-1 0 0,1-1 0,-1 0 0,0 0 0,-1 0 0,0 0 0,0-1 0,5-9 0,-5 5 0,1 0 0,-2 0 0,0 0 0,0 0 0,-1-1 0,1-13 0,-2-70 0,-2 48 0,1 37 0,-1 1 0,0-1 0,-1 0 0,0 1 0,0 0 0,-1-1 0,0 1 0,-1 0 0,0 0 0,0 0 0,-10-14 0,10 16 0,0 0 0,1 0 0,0 0 0,-2-9 0,3 11 0,1-1 0,-1 0 0,-1 1 0,1-1 0,-1 1 0,0-1 0,0 1 0,-6-6 0,-13-15 0,2 0 0,-17-31 0,5 8 0,-36-37 0,42 55 0,1 3 0,-2 1 0,0 1 0,-2 1 0,-40-27 0,-45-11 0,97 53 0,0 0 0,-1 2 0,-1 0 0,1 1 0,-22-5 0,23 7 0,-6-3 171,-26-14 0,27 12-1025,-27-9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05:54.673"/>
    </inkml:context>
    <inkml:brush xml:id="br0">
      <inkml:brushProperty name="width" value="0.1" units="cm"/>
      <inkml:brushProperty name="height" value="0.1" units="cm"/>
      <inkml:brushProperty name="color" value="#9FFF3F"/>
    </inkml:brush>
  </inkml:definitions>
  <inkml:trace contextRef="#ctx0" brushRef="#br0">832 3 24575,'-89'-2'0,"-98"4"0,168 1 0,0 1 0,1 1 0,-36 13 0,30-9 0,-28 7 0,32-10 0,0 1 0,1 1 0,0 0 0,0 2 0,-31 20 0,37-21 0,6-5 0,0-1 0,1 0 0,-1-1 0,-9 3 0,9-3 0,0 0 0,0 1 0,0-1 0,1 1 0,-9 6 0,0 1 0,0-1 0,0 2 0,-19 17 0,31-25 0,-1 0 0,1 1 0,0 0 0,0 0 0,0 0 0,1 0 0,-1 0 0,1 1 0,0-1 0,0 1 0,1-1 0,-1 1 0,0 9 0,-1 13 0,3 1 0,3 45 0,-1-63 0,1 0 0,1 0 0,-1 0 0,1-1 0,1 0 0,0 0 0,0 0 0,1 0 0,11 12 0,14 26 0,-30-45 0,7 14 0,2 1 0,0-2 0,0 1 0,2-1 0,13 14 0,-20-24 0,0 1 0,-1 0 0,0 0 0,0 0 0,-1 0 0,6 13 0,-7-13 0,1 1 0,0-1 0,0 0 0,1 0 0,0-1 0,0 1 0,0-1 0,6 6 0,4 2 0,-1 1 0,11 15 0,-15-17 0,0-1 0,1-1 0,0 1 0,22 16 0,-20-18 0,0 1 0,0 0 0,18 21 0,-24-23 0,0-4 0,-1 1 0,1-1 0,0 0 0,0 0 0,0 0 0,9 3 0,-9-4 0,1 0 0,-1 1 0,0-1 0,0 2 0,0-1 0,7 7 0,-5-3 0,1-1 0,-1 1 0,1-2 0,1 1 0,-1-1 0,1-1 0,0 0 0,15 5 0,6 1 0,51 10 0,-47-15 0,1-3 0,-1-1 0,59-4 0,-17 0 0,-41 2 0,0-1 0,58-9 0,-72 6 0,32 0 0,-40 4 0,-1-1 0,1 0 0,-1-1 0,0 0 0,0-1 0,0 0 0,13-6 0,34-13 0,-44 17 0,0-1 0,28-14 0,-37 17 0,11-7 0,-1-1 0,33-25 0,-45 31 0,1 0 0,-1-1 0,0 0 0,-1 0 0,1 0 0,-1-1 0,0 0 0,-1 1 0,0-1 0,0-1 0,3-10 0,0-3 0,-1 0 0,-1 0 0,2-42 0,-6 53 0,0 1 0,-1-1 0,0 1 0,-1-1 0,0 1 0,0-1 0,-1 1 0,0 0 0,-1 0 0,0 0 0,-6-9 0,-7-10 0,8 12 0,0 1 0,-1 0 0,-21-22 0,-194-184 0,170 173 0,49 43 0,-1 0 0,0 1 0,-13-7 0,12 8 0,1-1 0,0-1 0,-12-8 0,-9-15 0,24 23 0,-2-1 0,1 1 0,0 0 0,-1 0 0,0 0 0,0 1 0,0 0 0,-10-5 0,6 4 0,-1 0 0,1-1 0,1-1 0,-1 0 0,1 0 0,-10-11 0,-29-21 0,37 31 0,0 2 0,-1-1 0,0 1 0,0 1 0,0 0 0,0 1 0,-1 0 0,0 1 0,-25-3 0,17 4-682,-40-9-1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2:17.757"/>
    </inkml:context>
    <inkml:brush xml:id="br0">
      <inkml:brushProperty name="width" value="0.1" units="cm"/>
      <inkml:brushProperty name="height" value="0.1" units="cm"/>
      <inkml:brushProperty name="color" value="#9FFF3F"/>
    </inkml:brush>
  </inkml:definitions>
  <inkml:trace contextRef="#ctx0" brushRef="#br0">479 168 24575,'-6'0'0,"1"0"0,0 0 0,-1 1 0,1 0 0,0 0 0,-1 0 0,1 1 0,0 0 0,0 0 0,0 0 0,1 0 0,-8 5 0,4 0 0,0 0 0,0 0 0,0 1 0,1 0 0,-7 10 0,-10 13 0,14-20 0,0 0 0,2 1 0,-1 1 0,2-1 0,-8 16 0,-7 23 0,-33 54 0,39-75 0,2 1 0,-15 47 0,-5 12 0,21-62 0,3-6 0,0 0 0,2 1 0,0 0 0,-6 35 0,-4 34 0,11-51 0,3-21 0,1 0 0,-1 27 0,5 249 0,0-280 0,1 0 0,6 28 0,-1-10 0,-3-18 0,0 1 0,2-1 0,11 24 0,-9-21 0,-2-7 0,0-1 0,15 21 0,-14-23 0,0 0 0,-1 1 0,0 1 0,4 10 0,-6-12 0,0-1 0,0 0 0,1 0 0,1 0 0,-1-1 0,1 0 0,12 12 0,-4-6 0,0-1 0,30 19 0,-39-28 0,26 17 0,44 19 0,-63-34 0,0 0 0,0-1 0,1-1 0,-1 0 0,1 0 0,0-2 0,17 1 0,-18-1 0,-1-1 0,0-1 0,1 0 0,-1-1 0,0 0 0,0-1 0,0 0 0,0 0 0,-1-1 0,1-1 0,-1 0 0,0 0 0,18-14 0,4-5 0,-3 3 0,28-27 0,-38 30 0,-1-1 0,0 0 0,-1-1 0,-1-1 0,-1-1 0,14-28 0,0 0 0,-20 37 0,-1 0 0,-1-1 0,0 0 0,-1 0 0,4-15 0,23-76 0,2-11 0,-24 43 0,-3 17 0,-5 27 0,0 0 0,-3-51 0,1-21 0,8 39 0,-5 40 0,2-42 0,-6 26 0,-1-1 0,-10-68 0,-1 60 0,-1 1 0,-32-73 0,42 110 0,0-1 0,1 1 0,-2-14 0,2 13 0,1 1 0,-1 1 0,-1-1 0,-4-11 0,2 10 0,1-1 0,-1 0 0,-1 0 0,0 1 0,0 0 0,-16-18 0,-6-7 0,24 29 0,0 0 0,0 1 0,-1-1 0,0 1 0,0 0 0,0 0 0,-1 0 0,0 1 0,-11-7 0,-31-14 0,27 13 0,-1 1 0,-1 1 0,1 1 0,-35-9 0,38 14 0,-2-1 0,0 1 0,0 1 0,-24 0 0,-250 4-1365,279-1-5461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2:31.309"/>
    </inkml:context>
    <inkml:brush xml:id="br0">
      <inkml:brushProperty name="width" value="0.1" units="cm"/>
      <inkml:brushProperty name="height" value="0.1" units="cm"/>
      <inkml:brushProperty name="color" value="#9FFF3F"/>
    </inkml:brush>
  </inkml:definitions>
  <inkml:trace contextRef="#ctx0" brushRef="#br0">828 141 24575,'0'-1'0,"0"0"0,0 0 0,-1 1 0,1-1 0,0 0 0,-1 1 0,1-1 0,-1 0 0,1 1 0,0-1 0,-1 1 0,1-1 0,-1 1 0,0-1 0,1 1 0,-1-1 0,1 1 0,-1 0 0,0-1 0,1 1 0,-1 0 0,0-1 0,0 1 0,1 0 0,-1 0 0,0 0 0,-1-1 0,-26-3 0,20 4 0,-31-8 0,19 4 0,0 1 0,-33-2 0,-260 6 0,306-1 0,0 0 0,1 1 0,-1 0 0,1 0 0,0 1 0,-1 0 0,1 0 0,0 0 0,0 1 0,0-1 0,-10 8 0,8-4 0,1-1 0,0 2 0,0-1 0,1 1 0,-1 0 0,1 1 0,-7 12 0,-16 20 0,20-28 0,0 1 0,-12 21 0,13-14 0,0 0 0,-6 26 0,-2 8 0,-29 94 0,37-113 0,2 0 0,1-1 0,-1 64 0,7 216 0,0-298 0,2 0 0,-1-1 0,2 1 0,0-1 0,1 0 0,7 15 0,1 4 0,-5-9 0,-2-11 0,-1 1 0,-1-1 0,3 18 0,-5-21 0,1 0 0,0 0 0,1 0 0,0-1 0,8 15 0,33 51 0,-26-46 0,-16-25 0,0 0 0,0 0 0,1 0 0,0-1 0,0 1 0,0-1 0,1 0 0,-1-1 0,1 1 0,0-1 0,0 0 0,0 0 0,0 0 0,1-1 0,8 4 0,1-3 0,0 0 0,-1-2 0,1 1 0,30-2 0,-32 0 0,0 0 0,-1-1 0,1-1 0,0 0 0,-1 0 0,1-1 0,-1-1 0,0 0 0,0-1 0,0 0 0,14-9 0,-7 4 0,38-16 0,-44 21 0,1 0 0,-1-1 0,-1 0 0,1-2 0,-1 1 0,0-1 0,14-13 0,-14 10 0,1 0 0,1 1 0,19-11 0,-17 11 0,1-1 0,16-15 0,56-53 0,-64 60 0,-1-2 0,-1 0 0,-1-2 0,26-34 0,-18 22 0,-24 30 0,-1-1 0,0 1 0,0-1 0,-1 0 0,0 0 0,0 0 0,4-10 0,20-48 0,25-67 0,-46 111 0,-2 0 0,0-1 0,-1 0 0,3-32 0,2-24 0,-5 52 0,1-39 0,-4 16 0,-3-88 0,0 123 0,0 0 0,-1 1 0,0 0 0,-1-1 0,0 1 0,-1 0 0,-11-19 0,-4-1 0,-32-39 0,38 56 0,-1 0 0,-1 1 0,-1 1 0,0 0 0,0 1 0,-1 1 0,-27-12 0,36 20 0,1 0 0,0 0 0,-1 1 0,0 1 0,1 0 0,-1 0 0,0 0 0,-16 2 0,13-1 0,0 0 0,0 0 0,-23-5 0,16 1 114,-1 1 0,-30-1 0,31 3-683,-1-1 0,-32-6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52:49.862"/>
    </inkml:context>
    <inkml:brush xml:id="br0">
      <inkml:brushProperty name="width" value="0.1" units="cm"/>
      <inkml:brushProperty name="height" value="0.1" units="cm"/>
      <inkml:brushProperty name="color" value="#9FFF3F"/>
    </inkml:brush>
  </inkml:definitions>
  <inkml:trace contextRef="#ctx0" brushRef="#br0">630 1 24575,'-24'1'0,"0"2"0,0 0 0,0 1 0,-24 8 0,8 2 0,1 2 0,-64 36 0,41-20 0,48-24 0,0 2 0,1 0 0,-1 0 0,2 1 0,0 1 0,-13 15 0,-12 12 0,30-31 0,1 0 0,0 1 0,1-1 0,-1 1 0,2 0 0,-1 1 0,2-1 0,-1 1 0,1-1 0,-2 14 0,-8 19 0,4-12 0,2 1 0,1 1 0,1-1 0,1 1 0,3 0 0,0 0 0,6 49 0,-3-66 0,1-1 0,1 1 0,7 19 0,4 18 0,-11-39 0,0-1 0,0 1 0,1 0 0,1-1 0,0 0 0,1-1 0,0 1 0,1-1 0,0-1 0,0 1 0,13 10 0,5 11 0,-24-28 0,1 0 0,-1 0 0,1 0 0,0-1 0,1 1 0,-1-1 0,0 0 0,1 0 0,0 0 0,0 0 0,0-1 0,0 0 0,6 3 0,48 20 0,-46-18 0,2-1 0,-1 0 0,1-1 0,0-1 0,28 5 0,17 0 0,-38-5 0,1-1 0,21 0 0,8-2 0,83-3 0,-122 0 0,-1 0 0,0 0 0,0-2 0,0 1 0,0-1 0,11-7 0,26-8 0,-29 13 0,-12 4 0,0 0 0,0 0 0,0-1 0,0 0 0,-1 0 0,1 0 0,-1-1 0,0 0 0,0 0 0,8-8 0,19-21 0,55-71 0,-75 87 0,-7 10 0,-1-1 0,1 0 0,-1 0 0,-1 0 0,7-17 0,-2 4 0,14-28 0,-15 34 0,-1 0 0,0 0 0,-1-1 0,5-19 0,-5 8 0,-1-1 0,-1 0 0,0-35 0,-4 51 0,-1 1 0,0-1 0,-1 0 0,0 1 0,0 0 0,-1-1 0,-1 1 0,0 0 0,-1 1 0,0-1 0,-11-17 0,10 18 0,0-1 0,-9-22 0,12 26 0,1-1 0,-1 2 0,-1-1 0,1 0 0,-1 1 0,0-1 0,-1 1 0,0 0 0,0 0 0,-8-6 0,4 3 0,0 1 0,0-1 0,-9-14 0,12 15 0,1 1 0,-1 0 0,-1 0 0,0 1 0,1 0 0,-2 0 0,-12-8 0,-30-14 0,31 15 0,-1 2 0,-1 1 0,-27-10 0,31 14 0,-1 2 0,-1 0 0,1 1 0,-1 1 0,-34 0 0,51 2 0,-21 1 0,1-2 0,0 0 0,-1-1 0,-22-6 0,-83-11 0,109 16-341,-1 0 0,1 2-1,-26 0 1,29 2-6485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0:51:05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1513 594 24575,'-21'0'0,"0"-1"0,-31-6 0,42 5 0,1 0 0,0-1 0,1 0 0,-1-1 0,0 1 0,1-2 0,0 1 0,-8-7 0,0 1 0,10 6 0,-1-1 0,-10-10 0,10 8 0,-1 0 0,0 1 0,-1 0 0,1 0 0,-1 1 0,-11-5 0,-58-20 0,64 25 0,-22-6 0,-1 1 0,-70-8 0,45 8 0,-42-3 0,79 11 0,-46-11 0,27 5 0,34 6 0,0 0 0,-1-1 0,1 0 0,0-1 0,1 1 0,-1-2 0,1 0 0,-1 0 0,-8-7 0,6 4 0,0 1 0,-1 0 0,0 0 0,0 2 0,0 0 0,-1 0 0,0 1 0,0 1 0,-16-3 0,8 1 0,1-1 0,-1-1 0,1-1 0,0-1 0,-25-14 0,39 18 0,-1 0 0,1 0 0,1-1 0,-1 0 0,1-1 0,0 1 0,0-1 0,1 0 0,0-1 0,-7-11 0,7 10 0,0 0 0,-1 0 0,0 1 0,-1 0 0,0 1 0,0-1 0,-11-8 0,12 12-151,0 0-1,-1 0 0,1 1 0,-1 0 1,1 0-1,-1 0 0,0 1 1,-13-3-1,-3 2-6674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0:51:28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4270 0 24575,'-2'1'0,"1"-1"0,0 0 0,-1 0 0,1 1 0,0-1 0,-1 1 0,1-1 0,0 1 0,0 0 0,-1-1 0,1 1 0,0 0 0,0 0 0,0 0 0,-1 1 0,-15 19 0,13-15 0,-19 26 0,10-14 0,0 0 0,-30 30 0,16-25 0,13-11 0,0 0 0,1 1 0,-14 19 0,16-20 0,0 1 0,-1-2 0,0 0 0,-1 0 0,-27 16 0,21-13 0,0 0 0,-18 17 0,19-12 0,1 0 0,-19 28 0,24-32 0,-1 0 0,-1-1 0,0 0 0,-25 17 0,24-19 0,0 0 0,1 1 0,0 0 0,-23 31 0,30-33 0,-1-1 0,0 0 0,0 0 0,-1 0 0,-1-1 0,-10 8 0,-3 0 0,-21 21 0,36-30 0,0 0 0,1 1 0,0 1 0,0-1 0,-7 15 0,0 5 0,10-19 0,-1 0 0,0 0 0,-1-1 0,0 1 0,0-1 0,-1-1 0,0 1 0,-13 11 0,10-12 0,0 1 0,1 0 0,0 0 0,0 1 0,1 0 0,0 1 0,1 0 0,0 0 0,-5 14 0,6-12 0,-1 1 0,0-1 0,-1 0 0,-1 0 0,-15 18 0,-42 50 0,46-55 0,-22 40 0,6-8 0,23-38 0,-11 24 0,12-20 0,6-12 0,-1 1 0,-1-2 0,0 1 0,0-1 0,-1 0 0,-20 17 0,20-18 0,0 0 0,1 0 0,0 1 0,0 0 0,1 0 0,1 0 0,-7 17 0,4-10 0,0-1 0,-13 18 0,3-6 0,14-20 0,-1-1 0,0 1 0,-12 11 0,1-1 0,-29 41 0,-9 11 0,46-61 0,1 1 0,0 0 0,1 1 0,-10 21 0,12-22 0,-1 1 0,0-1 0,-1 0 0,0 0 0,-12 11 0,-41 48 0,44-51 0,10-10 0,0 0 0,1 0 0,0 0 0,-4 12 0,4-9 0,-1-1 0,-11 18 0,9-19 0,-1 0 0,0-1 0,-1-1 0,0 1 0,-18 11 0,17-13 0,0 0 0,1 1 0,0 1 0,0 0 0,-13 16 0,-52 68 0,65-82 0,0-1 0,-1-1 0,-1 0 0,0 0 0,0-1 0,-15 8 0,17-10 0,0 0 0,1 1 0,-1 0 0,2 0 0,-1 1 0,1 1 0,0-1 0,-10 17 0,-7 5 0,18-23 0,0-1 0,0 0 0,-1 0 0,0-1 0,0 1 0,0-2 0,-12 6 0,10-6 0,1 1 0,0 0 0,0 0 0,1 1 0,-1 0 0,-12 13 0,-1 11 0,18-24 0,0-1 0,0 1 0,0-1 0,-1 0 0,0 0 0,0 0 0,-11 7 0,8-6 0,0-2 0,-1 1 0,0-1 0,-13 5 0,20-9 0,-1 1 0,1-1 0,-1 1 0,1-1 0,-1 0 0,1 1 0,0-1 0,-1-1 0,1 1 0,-1 0 0,1-1 0,-1 1 0,1-1 0,0 0 0,-1 1 0,1-1 0,0 0 0,0-1 0,-1 1 0,1 0 0,0-1 0,-3-2 0,-5-7 0,-16-20 0,22 24 0,-1 1 0,0-1 0,0 1 0,-1 1 0,1-1 0,-1 1 0,-1 0 0,1 0 0,-1 0 0,-9-4 0,-181-76 0,110 37 0,52 32 0,-61-18 0,-111-31 0,188 58 0,5 3 0,1-1 0,0-1 0,0 0 0,1-1 0,0 0 0,-14-11 0,7 4 0,-1 2 0,0 0 0,-1 1 0,-35-13 0,-16-5 0,61 26 0,-29-10 0,-51-23 0,83 31 0,0 0 0,1 0 0,-1-1 0,1 0 0,-10-11 0,11 10 0,0 1 0,-1 0 0,0 0 0,-1 0 0,1 1 0,-11-5 0,-58-24 0,-33-15 0,99 44 25,-1 1-1,-22-5 1,24 8-231,1-1 1,0-1-1,-1 0 1,1 0-1,0-1 1,-13-7-1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0:52:30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870 1 24575,'-2'0'0,"1"0"0,-1 1 0,1-1 0,-1 1 0,1-1 0,0 1 0,-1-1 0,1 1 0,0 0 0,-1 0 0,1-1 0,0 1 0,0 0 0,0 0 0,0 0 0,-2 3 0,-15 21 0,12-17 0,-3 8 0,1 0 0,0 1 0,-9 30 0,-1-1 0,-19 30 0,22-46 0,-14 34 0,-38 93 0,48-99 0,11-29 0,-21 44 0,16-49 0,-1-2 0,-20 27 0,-14 20 0,16-24 0,22-33 0,1 1 0,-13 24 0,14-22 0,0-1 0,-2 0 0,1-1 0,-2-1 0,-19 20 0,-19 22 0,38-38 0,1 1 0,-17 34 0,18-32 0,-1 0 0,-16 23 0,2-4 0,17-26 0,-15 20 0,3-8 0,-18 32 0,9-11 0,7-18-1365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02:39.842"/>
    </inkml:context>
    <inkml:brush xml:id="br0">
      <inkml:brushProperty name="width" value="0.1" units="cm"/>
      <inkml:brushProperty name="height" value="0.1" units="cm"/>
      <inkml:brushProperty name="color" value="#9FFF3F"/>
    </inkml:brush>
  </inkml:definitions>
  <inkml:trace contextRef="#ctx0" brushRef="#br0">1513 24 24575,'-38'-15'0,"2"11"0,0 1 0,0 2 0,-38 3 0,-1 0 0,59-2 0,-8 0 0,0 0 0,0 2 0,-43 8 0,55-7 0,-6 1 0,1 0 0,-31 14 0,-7 4 0,38-17 0,1 1 0,-29 16 0,36-16 0,0-1 0,0-1 0,-1 1 0,1-1 0,-1-1 0,-11 3 0,4-1 0,0 1 0,1 0 0,0 1 0,0 1 0,1 0 0,-15 11 0,-39 21 0,20-19 0,35-16 0,0 1 0,0 1 0,0 0 0,0 1 0,-21 16 0,0 3 0,27-22 0,0 0 0,0 1 0,1 0 0,0 1 0,0 0 0,-8 11 0,8-8 0,-1-1 0,1 0 0,-2 0 0,-12 11 0,14-14 0,0 2 0,1-1 0,0 1 0,1 0 0,-7 11 0,6-8 0,-1-1 0,-15 18 0,13-18 0,0 0 0,0 0 0,0 1 0,2 0 0,-1 0 0,2 1 0,-6 12 0,-13 32 0,-34 94 0,52-128 0,1 0 0,2 0 0,0 1 0,1-1 0,0 26 0,2-11 0,0-24 0,0-1 0,1 1 0,1 0 0,0 0 0,0-1 0,1 1 0,1-1 0,8 23 0,3-5 0,1 0 0,1-2 0,2 0 0,36 45 0,-45-66 0,0 1 0,1-1 0,0-1 0,0 0 0,0 0 0,1-1 0,15 6 0,24 12 0,-31-13 0,0-1 0,1-1 0,0-1 0,0-1 0,36 6 0,22-8 0,-58-4 0,1 1 0,0 1 0,24 5 0,-29-4 0,0-1 0,0 0 0,28-2 0,-30 0 0,1 0 0,0 1 0,0 0 0,22 5 0,-8 0 0,1-1 0,0-2 0,1-1 0,-1-2 0,30-3 0,13 2 0,516 1 0,-575-1 0,-1-1 0,26-5 0,-24 4 0,-1 0 0,20-1 0,-12 4 0,0-2 0,41-8 0,-54 8 0,0 0 0,0-1 0,-1-1 0,0 1 0,1-1 0,-2-1 0,1 0 0,0 0 0,13-12 0,-13 10 0,0 1 0,1 0 0,18-10 0,-19 12 0,0 0 0,0-1 0,-1 0 0,1-1 0,-1 1 0,10-12 0,-4 2 0,-6 5 0,0 2 0,1-1 0,9-7 0,-14 14 0,4-2 0,-1-2 0,1 1 0,-1-1 0,0 0 0,0 0 0,-1 0 0,0-1 0,0 0 0,-1 0 0,5-9 0,-1-1 0,0 1 0,16-23 0,-3 5 0,-13 19 0,0 0 0,-2 0 0,1 0 0,-2-1 0,0 0 0,-1 0 0,-1 0 0,0-1 0,-1 1 0,-1-31 0,0 32 0,1 0 0,4-22 0,2-25 0,-8-214 0,0 268 0,-1 1 0,0 0 0,0 0 0,-1-1 0,0 1 0,0 0 0,0 1 0,-6-12 0,-2 1 0,-23-32 0,27 43 0,0 0 0,0 1 0,0 0 0,-1 0 0,1 1 0,-1 0 0,0 0 0,-1 0 0,1 1 0,-14-4 0,-28-15 0,32 12 0,0 0 0,-1 1 0,0 1 0,0 0 0,-26-6 0,17 6 0,0 0 0,-48-25 0,30 13 0,21 11 0,-1 0 0,0 1 0,0 2 0,-34-5 0,-25-8 0,21 3 0,-43-13 0,39 9 0,-44 1 0,30 9-1365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0:53:08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1274 24575,'14'-1'0,"0"0"0,0-1 0,18-6 0,-14 4 0,23-3 0,45 5 46,-58 2-561,0-1-1,50-8 1,-45 4 345,59-3 0,-47 5 210,43-8-543,-53 5-129,41-1-1,-49 5 414,40-7 0,7-2 304,-50 7-36,-2-1 1,1-1 0,0 0-1,41-20 1,-33 13-29,-16 8-21,0 1 0,0 1 0,0 0 0,22-1 0,20-4 0,37-15-269,-70 17 349,32-5 0,-8 2 556,124-29 2449,-150 33-3080,-1-1 1,0-1 0,-1-1 0,1-1 0,-2-1-1,24-14 1,-23 13-6,1 2 0,0 0 0,1 2 0,32-8 0,17-6 0,5-7 0,1-1 0,10-4 0,-74 28 0,0 0 0,0-2 0,-1 1 0,20-15 0,-16 11 0,-1 0 0,18-7 0,49-14 0,-21 7 0,-16 6 0,-18 9 0,-2-1 0,1-2 0,-1 0 0,-1-2 0,33-23 0,-37 23 0,1 2 0,1 1 0,0 0 0,42-13 0,-17 6 0,19-5 0,-43 17 0,0-2 0,-1-1 0,42-23 0,-35 16 0,1 1 0,1 1 0,0 2 0,41-11 0,-19 9 0,29-10 0,96-34 0,-159 52 0,-12 4 0,-1 0 0,0 0 0,0 0 0,0-1 0,7-4 0,8-8 0,-11 8 0,-1 0 0,1 1 0,0 0 0,1 1 0,13-5 0,222-65 0,-203 57-1365,-26 11-5461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0:50:08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2341 0 24575,'1'10'0,"-1"-1"0,-1 1 0,0 0 0,0-1 0,-1 1 0,0-1 0,-1 1 0,0-1 0,0 0 0,-1 0 0,0 0 0,0-1 0,-1 0 0,-1 1 0,1-2 0,-1 1 0,-7 7 0,-20 19 0,2 1 0,2 1 0,-38 63 0,60-89 0,0-1 0,-1 0 0,-11 12 0,12-15 0,0 1 0,1 0 0,0 1 0,0 0 0,0 0 0,-4 10 0,-21 53 0,-21 44 0,34-73 0,14-32 0,0 0 0,0 0 0,-1 0 0,0 0 0,-11 14 0,-5 0 0,7-8 0,-19 28 0,12-11 0,-30 36 0,39-54 0,-2-1 0,0 0 0,0-1 0,-23 16 0,22-17 0,1 0 0,0 1 0,1 1 0,-21 27 0,22-25 0,0-1 0,-1 0 0,-1-1 0,-22 17 0,22-20 0,-40 29 0,48-34 0,0 0 0,0 0 0,1 1 0,0-1 0,0 1 0,-4 8 0,0 2 0,0 0 0,-1-1 0,-1 0 0,-24 27 0,-14 12 0,-47 68 0,55-68 0,24-32 0,-11 14 0,-47 49 0,59-70 0,-5 4 0,2 0 0,-26 34 0,33-39 0,0-1 0,-1 0 0,-1-1 0,-25 19 0,-20 18 0,45-35 0,-12 18 0,14-17 0,-17 17 0,25-29 0,-1 1 0,-1-1 0,1 0 0,0 0 0,-1 0 0,0-1 0,-9 4 0,-196 68 0,209-75 0,-82 30 0,71-24 0,0 1 0,-13 10 0,13-8 0,-22 10 0,-159 80 0,175-87-1365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0:53:51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6522 24575,'42'-1'0,"-12"0"0,-1 2 0,1 0 0,42 9 0,86 17 0,-137-24 0,44 4 0,124-4 0,-108-4 0,-61 2 0,0 1 0,33 7 0,-29-4 0,30 2 0,-28-5 0,43 8 0,12 1 0,-52-8 0,30 7 0,-7 0 0,16 4 0,-53-10 0,-10-2 0,1-1 0,0 1 0,-1 0 0,1 0 0,-1 1 0,7 3 0,16 11 0,0-2 0,60 23 0,-16-8 0,-27-10 0,62 32 0,-92-42 0,18 16 0,-23-18 0,0 0 0,0-1 0,1 0 0,0 0 0,12 4 0,94 32-1471,-52-23 1471,20 8 0,1 10-730,-49-20 730,-22-10 0,22 9 0,-8-7 733,1-2 1,44 8 0,22 3-734,-83-15 0,-1 0 0,0 0 0,0 1 0,0 1 0,16 10 0,-20-10 0,0 1 0,0 0 0,-1 1 0,10 12 0,-12-14 0,0 0 0,0 0 0,0-1 0,1 1 0,0-1 0,0 0 0,0-1 0,10 7 0,-15-11 0,0 1 0,0-1 0,1 1 0,-1-1 0,0 1 0,0-1 0,0 1 0,1-1 0,-1 0 0,0 0 0,0 0 0,0 0 0,1 0 0,-1 0 0,0 0 0,0 0 0,1 0 0,-1-1 0,0 1 0,0 0 0,0-1 0,1 1 0,-1-1 0,0 1 0,0-1 0,0 0 0,0 1 0,0-1 0,0 0 0,0 0 0,0 0 0,-1 0 0,1 1 0,0-1 0,0-1 0,-1 1 0,1 0 0,0 0 0,-1 0 0,1 0 0,-1 0 0,0 0 0,1-1 0,-1 0 0,2-7 0,0 0 0,-1 0 0,0 0 0,0-15 0,-5-296 0,5 301 0,1 0 0,1 0 0,5-19 0,1-7 0,17-93 0,-23 127 0,0-1 0,1 1 0,0 0 0,1 0 0,0 0 0,0 1 0,9-11 0,16-41 0,-8 15 0,27-67 0,-36 79 0,28-55 0,-34 77 0,-2 0 0,5-14 0,-6 17 0,-1 0 0,1 0 0,1 0 0,11-17 0,-3 10 0,38-48 0,-43 53 0,0 0 0,-1 0 0,0-1 0,-1 1 0,9-27 0,-2 6 0,4-16 0,6-11 0,-6 23 0,-2 1 0,21-32 0,-26 49 0,-1-1 0,-1 0 0,-1 0 0,-1 0 0,5-29 0,-3 17 0,13-37 0,-10 37 0,10-59 0,-13 53 0,2-2 0,9-53 0,-17 83 0,0 0 0,1 1 0,1-1 0,-1 1 0,8-13 0,-6 12 0,-1 0 0,1 0 0,-2 0 0,4-17 0,-3 8 0,22-156 0,-10 87 0,-9 56 0,3-9 0,-5 25 0,-2-1 0,3-19 0,-5 23 0,10-83 0,-1 41 0,5-25 0,-3 21 0,-9 43 0,0 0 0,0 1 0,2 0 0,0 0 0,7-16 0,3 2 0,-3-1 0,0 0 0,13-53 0,-9 24 0,31-69 0,-24 58 0,-4 7 0,20-41 0,-29 84 0,1 0 0,1 1 0,0 1 0,21-24 0,18-26 0,-13 0 0,-22 37 0,-12 25 0,1-1 0,0 1 0,0 0 0,0 1 0,1-1 0,0 1 0,7-5 0,-5 3 0,1 0 0,11-14 0,34-40 0,2-13 0,-48 64 0,0 0 0,0 1 0,1 0 0,0 1 0,11-8 0,-10 8 0,1-1 0,-1-1 0,16-18 0,5-21 0,-25 38 0,1 0 0,0 0 0,1 1 0,0 0 0,0 0 0,1 1 0,10-9 0,-3 4 0,-1-1 0,0 0 0,-1-2 0,-1 1 0,14-23 0,5-5 0,-10 14 0,-5 7 0,25-27 0,123-118 0,-92 82 0,-10 11 0,-53 63 0,0-1 0,-1 0 0,-1 0 0,10-21 0,-11 21 0,-1 0 0,1 1 0,1 0 0,0 1 0,1-1 0,10-9 0,-12 15 0,3-3 0,-1 0 0,1 0 0,-2-1 0,12-17 0,-8 7 0,0 1 0,27-37 0,-17 26 0,-18 23 0,1 0 0,-1 1 0,1-1 0,10-9 0,4-2 0,-2-1 0,0-1 0,-2 0 0,25-42 0,5-6 0,-14 19 0,-23 35 0,0 0 0,2 0 0,18-21 0,49-51 0,-70 77 0,0-1 0,-1 0 0,0-1 0,0 1 0,5-17 0,8-15 0,-13 32 0,1 0 0,0 1 0,0 0 0,17-16 0,-15 17 0,0-2 0,0 1 0,12-20 0,10-24 0,39-63 0,14-12 0,-68 102 0,-1-1 0,12-31 0,12-22 0,-25 54 0,-4 7 0,22-30 0,41-68 0,-47 72 0,-11 16 0,-1 0 0,-1-1 0,15-55 0,-22 67 57,9-19 0,-8 22-797,8-27 1,-10 21-6087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0:55:18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4289 742 24575,'-73'1'0,"-82"-3"0,135 0 0,-25-6 0,-12-2 0,-78-13 0,124 21 0,1-1 0,0 1 0,1-2 0,-1 1 0,-14-8 0,14 5 0,0 2 0,-1 0 0,0 0 0,-14-3 0,-32-5 0,30 6 0,-55-5 0,58 8 0,-30-5 0,-12-3 0,45 8 0,-27-6 0,27 4 0,-28-3 0,-201 4 0,137 6 0,-730-2 0,819-2 0,0 0 0,1-2 0,-26-7 0,29 7 0,-65-18 0,56 15 0,-31-12 0,51 15 0,0-1 0,-11-7 0,12 7 0,-1 0 0,-16-7 0,-102-32 0,112 40 0,0 0 0,-1 1 0,0 0 0,1 2 0,-31 0 0,26 1 0,0-1 0,1-1 0,-22-4 0,12 0 0,-32-2 0,41 6 0,-1 0 0,1-2 0,0 0 0,-22-9 0,17 5 0,-27-6 0,3 1 0,-33-12 0,72 22 0,0 0 0,-13-1 0,15 3 0,0-1 0,-1 0 0,1 0 0,-9-5 0,-35-19 0,31 14 0,-1 2 0,0 0 0,-42-13 0,36 16 0,1-1 0,-40-18 0,51 19 0,-31-7 0,30 10 0,-31-12 0,5 2 0,34 12 0,1-1 0,-1 0 0,1 0 0,-12-6 0,-4-5 0,-36-16 0,49 25 0,-1 1 0,1 1 0,-1 0 0,0 0 0,-23-1 0,12 3-1365,2 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37:56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1043 239 24575,'-25'0'0,"-1"-1"0,-48-8 0,39 3 0,-44-1 0,42 4 0,-26-8 0,5 1 0,39 7 0,-22-6 0,-11-2 0,8 4 0,-86-24 0,87 20 0,31 8 0,0 1 0,1-2 0,-1 1 0,-17-10 0,2-1 0,-1 0 0,0 2 0,-39-11 0,-6-1-1365,56 17-5461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38:34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1029 0 24575,'0'1'0,"0"0"0,0 0 0,-1 0 0,1 0 0,0 0 0,0 0 0,-1 0 0,1 0 0,-1-1 0,1 1 0,-1 0 0,0 1 0,-4 6 0,-60 176 0,41-110-514,13-37 7,-20 44 0,-33 39 507,29-41-578,3 2-1,-26 98 1,51-158 578,-1-1 0,0 1 0,-18 27 0,12-23 0,-12 32 0,-25 88 399,33-81-537,14-45 101,-1-1 0,-12 30-1,11-33 206,1-5-164,0 1 0,-11 16-1,0-1-191,1 0 0,1 1 0,-10 32 0,-4 5 787,9-12-672,14-35 843,-14 28 1,-4 7-412,16-34 175,-18 31-1,-29 48-339,43-71-194,1 0 0,1 0 0,-7 39 0,-14 41 0,24-89 0,-5 32 0,8-34 0,-1 1 0,-10 28 0,8-30 0,3-6 0,0 0 0,-1 0 0,0-1 0,-8 12 0,2-4-16,0 1-1,1 1 1,0-1 0,2 2-1,0-1 1,-7 26 0,-2 4-1235,10-30-5575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38:48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24575,'0'1'0,"0"0"0,0 0 0,0 0 0,1 0 0,-1 0 0,0 0 0,1-1 0,-1 1 0,0 0 0,1 0 0,-1 0 0,1-1 0,-1 1 0,1 0 0,0-1 0,-1 1 0,1 0 0,0-1 0,0 1 0,17 10 0,-12-8 0,17 10 0,-1 1 0,-1 0 0,0 2 0,27 26 0,-37-32 0,0-1 0,0 0 0,1-1 0,0 0 0,1-1 0,0 0 0,18 7 0,57 28-642,-6-3 73,-15-5 569,2 2 0,-5-8-196,-11-4-529,63 19 0,-95-36 637,-1 1 0,0 2 0,27 16 0,-23-13 99,41 19 0,191 57-4054,-230-79 4027,0 2 1,31 17-1,-54-27 18,32 15-28,50 17 0,-47-20 13,123 33 1143,-94-30-1091,-57-15-39,98 30 0,-87-25 5,-12-4 94,1 1-1,14 6 0,11 8 842,0-2 0,1-1 1,51 13-1,32 7-431,-1 1 1092,-82-25-1601,-29-10 0,0 1 0,0 0 0,0 0 0,-1 0 0,1 1 0,-1 0 0,1 0 0,-1 1 0,0 0 0,0 0 0,-1 0 0,8 8 0,-1 3 0,1-1 0,0-1 0,1 0 0,1-1 0,16 11 0,36 14 0,-41-23 0,-1 1 0,36 26 0,-46-29 0,1-1 0,1-1 0,0 0 0,0-1 0,1-1 0,28 8 0,-23-7 0,-2-2 0,22 6 0,73 19-897,-9-2 106,-56-14 791,-31-10 0,26 6 0,-25-7 0,0 1 0,27 12 0,-1-1 0,29 4 484,-43-13-82,-1 2-1,42 18 0,-60-20-401,0 1 0,-1 1 0,0 0 0,-1 0 0,0 1 0,14 17 0,15 13 0,138 119 0,-107-101 0,80 50 0,-130-95 0,-9-6 0,24 19 0,-30-20 0,12 10 0,1 0 0,0-1 0,0-2 0,36 20 0,-15-13 0,-2 3 0,0 0 0,44 40 0,10 1 0,12 27 0,-8-7 0,-91-80 0,1 0 0,-1 0 0,1 0 0,0-1 0,0 0 0,1 0 0,14 4 0,-9-3-170,0-1-1,-1 1 0,1 1 1,-1 0-1,0 1 0,0 0 1,10 10-1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39:47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24575,'34'-1'0,"0"1"0,1 0 0,61 11 0,-57-6 0,55 3 0,-30-4 0,-44-2 0,0 2 0,0 1 0,-1 0 0,21 9 0,-7-2 0,-12-5 0,-7-2 0,0 0 0,0-1 0,0-1 0,15 2 0,-5-3 0,-2 1 0,29 7 0,-38-6 0,-1 0 0,0 0 0,-1 1 0,1 1 0,18 12 0,43 38 0,-49-36 0,1-1 0,50 29 0,-56-38 0,-1 0 0,0 0 0,-1 2 0,0 0 0,17 17 0,-7-2 0,0 0 0,52 40 0,-71-61 0,1 2 0,1-1 0,0 0 0,0-1 0,0 0 0,1-1 0,0 0 0,0-1 0,17 5 0,22 1 0,-17-4 0,52 5 0,-74-10 0,-1 1 0,0 0 0,0 1 0,0 0 0,-1 1 0,12 5 0,-8-4 0,-1 0 0,27 7 0,0-8 0,0 0 0,0-3 0,42-4 0,-5 1 0,-18 1 0,81 3 0,-119 1 0,31 8 0,-32-6 0,-8-3-151,0 1-1,0 0 0,0 0 0,0 2 1,-1-1-1,1 1 0,-1 1 1,17 12-1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41:19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6416 24575,'1'0'0,"0"0"0,0-1 0,0 1 0,0 0 0,0-1 0,0 1 0,0 0 0,0-1 0,0 0 0,-1 1 0,1-1 0,0 1 0,0-1 0,-1 0 0,1 1 0,0-1 0,-1 0 0,1 0 0,-1 0 0,2-1 0,8-21 0,-9 19 0,35-72 0,-26 57 0,0 0 0,-2-1 0,0 0 0,-1 0 0,6-30 0,14-85-1346,-18 98 872,2-17-385,-5 20 887,13-40 0,2-10 10,-21 80-40,3-13-174,0 0 0,1 1 1,1-1-1,1 1 0,13-30 1,-10 31 130,-1 0 1,-1 0 0,-1-1-1,0 0 1,4-20 0,11-84-223,-7 48 1265,-4 27-493,15-93-505,-16 84-22,-2 19-726,2-46 0,-8 60 536,0-14 167,7-46-1,1 11 274,-3-1 0,-5-98 0,-2 88 1162,2 57-852,1-1 0,7-26 1,-4 24-138,2-43 1,-7 33-514,2-26-453,-1 56 464,0 0 1,0-1 0,1 1-1,0 0 1,1 0-1,5-11 1,-2 6 49,-1-1 0,0 0 0,-1 0-1,0-1 1,-1 1 0,-1-1 0,1-18 0,-3-100-31,-2 66 84,3 35-2,2-1 0,7-39 0,-5 29 25,-2 0 0,-2-48 0,1-22-455,0 96-480,7-29 0,-5 29 358,2-22 0,-3-47 971,-2 7 287,2 57-1078,5-22 0,3-15 41,-10 43 1240,1-4-620,0 0 0,5-20 0,7-33-252,-4 17-44,12-57 7,6-28 0,-26 129 0,6-19 0,16-43 0,-11 37-51,0-1 1,-3 0-1,8-50 0,6-24 906,11-29 1785,-16 53-2898,12-42-568,-28 122 788,0-1-1,1 1 1,0 0-1,0 0 1,8-10 0,-6 8 42,0 1 1,7-17-1,12-34 297,33-70 699,-30 60-1000,-20 48 0,0-1 0,14-22 0,-16 34 0,1 1 0,9-10 0,-10 13 0,0-2 0,0 1 0,-1-1 0,7-11 0,6-24 0,-12 27 0,0 1 0,2-1 0,17-27 0,-11 24 0,16-34 0,-22 36 0,2 0 0,0 1 0,16-19 0,-13 17 0,0 0 0,-1-1 0,-2 0 0,0-1 0,0 0 0,5-22 0,-2 9 0,-1 5 0,24-70 0,-28 71 0,-3 4 0,2 0 0,1 1 0,15-31 0,16-2 0,-31 41 0,0-1 0,-1 0 0,9-26 0,19-51 0,3-13 0,-37 103 0,0-1 0,0 0 0,0 1 0,0-1 0,1 1 0,-1-1 0,1 1 0,-1 0 0,1 0 0,0 0 0,0 0 0,0 0 0,0 0 0,0 0 0,5-2 0,-3 2 0,0 0 0,0 0 0,0 1 0,0 0 0,1 0 0,-1 0 0,0 0 0,1 0 0,5 1 0,0 0 0,-1 1 0,1 0 0,-1 0 0,0 1 0,0 1 0,1-1 0,-1 1 0,16 8 0,-19-7 0,4 1 0,-1 0 0,17 13 0,-8-5 0,0-2 0,1 0 0,0 0 0,35 11 0,-1 1 0,-30-13 0,0-2 0,44 9 0,7 2 0,-58-14 0,96 29 0,-77-28 0,-28-5 0,0 0 0,-1 0 0,1 0 0,0 1 0,-1 0 0,9 4 0,2 2 0,-1-1 0,1-1 0,0-1 0,0 0 0,21 3 0,73 16 0,6 1 0,-77-15 0,-25-6 0,-1-1 0,22 3 0,29-4 0,-44-2 0,0 0 0,0 2 0,33 6 0,-3 2 0,20 6 0,-63-14 0,0 1 0,0 1 0,0-1 0,0 1 0,-1 1 0,11 7 0,24 17 0,-28-21 0,-1 0 0,13 13 0,89 74-1365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41:32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24575,'32'-1'0,"-12"1"0,1 0 0,-1 1 0,0 0 0,29 8 0,-19-2 0,-5-1 0,0 1 0,-1 1 0,0 1 0,34 17 0,-46-18-136,1-1-1,0-1 1,0 0-1,1 0 1,0-2-1,0 1 1,0-2-1,0 0 0,20 1 1,-16-3-6690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03:06.438"/>
    </inkml:context>
    <inkml:brush xml:id="br0">
      <inkml:brushProperty name="width" value="0.1" units="cm"/>
      <inkml:brushProperty name="height" value="0.1" units="cm"/>
      <inkml:brushProperty name="color" value="#9FFF3F"/>
    </inkml:brush>
  </inkml:definitions>
  <inkml:trace contextRef="#ctx0" brushRef="#br0">1440 295 24575,'-78'1'0,"-85"-3"0,100-6 0,39 4 0,-39-2 0,-891 7 0,951-1 0,0 0 0,0 0 0,0 0 0,0 1 0,0-1 0,0 1 0,0-1 0,0 1 0,1 0 0,-1 0 0,0 1 0,0-1 0,1 1 0,-1-1 0,1 1 0,-1 0 0,1 0 0,0 0 0,0 0 0,0 0 0,0 0 0,0 0 0,0 1 0,1-1 0,-1 1 0,1 0 0,-1-1 0,1 1 0,0 0 0,0 0 0,0 0 0,1-1 0,-1 1 0,1 0 0,-1 0 0,1 0 0,0 4 0,-1 29 0,0-17 0,0-1 0,-6 28 0,2-13 0,1 0 0,2 0 0,4 63 0,0-22 0,-1-59 0,2 0 0,-1 1 0,2-1 0,0 0 0,1-1 0,7 17 0,2 5 0,-9-22 0,2 0 0,0-1 0,0 0 0,1 0 0,14 16 0,-9-10 0,-9-13 0,-1-1 0,0 1 0,0 0 0,2 10 0,-3-11 0,-1 0 0,1-1 0,0 1 0,1 0 0,-1-1 0,1 1 0,0-1 0,4 6 0,18 16 0,24 36 0,20 21 0,-51-64 0,118 112 0,-120-118 0,17 14 0,31 33 0,-54-50 0,1-2 0,-1 0 0,20 12 0,6 4 0,81 50 0,-85-55 0,-11-7 0,-6-2 0,0-1 0,1 0 0,1-2 0,-1 1 0,30 7 0,-25-9 0,1 1 0,-1 1 0,-1 1 0,29 17 0,-23-13 0,52 21 0,85 30 0,-67-25 0,-81-34 0,1-1 0,-1-1 0,1-1 0,0 0 0,18 0 0,38 5 0,-26-1 0,-1-2 0,87-5 0,-48-1 0,250 2 0,-315-1 0,0-1 0,26-6 0,4 0 0,-40 7 0,-1-1 0,1 0 0,-1 0 0,1-1 0,-1 0 0,0 0 0,0-1 0,0 0 0,0 0 0,-1-1 0,1 0 0,-1 0 0,0-1 0,-1 0 0,11-13 0,-11 11 0,0 0 0,-1-1 0,0 0 0,0 0 0,-1 0 0,0 0 0,-1-1 0,0 0 0,-1 0 0,0 0 0,0 0 0,-1 0 0,0-15 0,-2-326 0,0 327 0,-2 1 0,-1-1 0,-9-34 0,4 29 0,-2 0 0,-18-36 0,-5-13 0,1-33 0,27 99 0,1-1 0,-2 1 0,-11-18 0,-8-14 0,-30-67 0,48 100 0,0-1 0,0 1 0,-11-11 0,9 11 0,0 0 0,-12-20 0,13 17 0,-1 1 0,-18-20 0,5 8 0,-11-18 0,-52-56 0,4-1 0,-29-10 0,104 103 0,-1 1 0,-1 1 0,1-1 0,-1 1 0,0 1 0,0 0 0,0 0 0,-17-4 0,11 3 0,1 0 0,-20-11 0,9 3 0,0 1 0,-47-15 0,62 25 0,-1 0 0,1 0 0,-1 1 0,-15 1 0,15 0 0,-1-1 0,1 0 0,-19-4 0,-8-4 0,0 1 0,-1 3 0,0 1 0,-54 1 0,67 2 102,-46-8 0,23 2-1671,33 6-5257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43:05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1233 0 24575,'-1'15'0,"0"-1"0,-2 0 0,1 0 0,-2 0 0,-7 23 0,-5 16 0,-23 133 0,11-40 0,19-94 0,-3 6-693,-5 29-1275,14-70 1967,-1 0 1,-1 0 0,-8 20-1,6-19 1,0 0 0,-4 27-1,-3 57-409,-11 53-959,0-17 1013,0-15-1072,1 4 1782,13-64 1401,-3 8-3217,7-38 1462,5-21 0,-1 0 0,-8 22 0,-8 18 0,3 0 0,-14 79 0,20-86 0,-15 107 16,0-18 1378,12-45-1383,2-8-57,-20 89 38,22-120 8,-10 63 0,15-93 0,0 0 0,-2 0 0,0 0 0,-10 19 0,-11 40 0,10 3 0,7-26 0,-1 15 0,-2 12 0,-2 7 0,5-17 0,-8 39 0,6-29 0,-22 56 0,29-119 0,-5 23 0,-6 60 0,7-37 0,-10 72 0,3-16 199,3-17-42,3-11-157,0 9 0,-4 26 0,12-96 0,-9 44 0,0 15 0,-2 13 0,7-67 0,-1 45 0,5-70 0,1 0 0,-2 1 0,0-1 0,0 0 0,-8 18 0,4-13 0,-7 35 0,3 3-25,4-25-4,2 1 0,-2 32 1,-9 75-879,8-90 722,-16 91 185,14-86-1,4-26 23,-2 30-1,-4 32 210,-2 17-394,14-96 200,0 7 71,-1-1-1,-1 1 1,-5 21-1,-3 13 2271,6-11-2398,2 42-1,1-70 21,0 0 0,-2 0 0,1 0 0,-2 0 0,-8 22 0,6-18 0,-8 36 0,6 30 898,0 2 25,0-30-871,0 70 0,9 57 121,0-67-125,0-76-48,0-14 0,-2 0 0,0 0 0,-9 49 0,7-62 0,0-1 0,1-1 0,-1 1 0,2 0 0,-1 17 0,2-26 0,0 0 0,0 1 0,0-1 0,0 0 0,1 0 0,-1-1 0,1 1 0,-1 0 0,1 0 0,0 0 0,0 0 0,0 0 0,0 0 0,0-1 0,0 1 0,0-1 0,1 1 0,-1-1 0,0 1 0,1-1 0,-1 1 0,1-1 0,0 0 0,-1 0 0,1 0 0,0 0 0,0 0 0,0-1 0,0 1 0,0 0 0,2 0 0,3 0 0,0 0 0,0-1 0,0 0 0,0 0 0,0 0 0,0-1 0,8-1 0,51-15 0,-32 7 0,100-18 0,-113 23 0,-1 1 0,1 0 0,28 1 0,64 4 0,-45 0 0,27-2 0,90 3 0,-164 1 0,0 1 0,0 1 0,-1 1 0,36 15 0,15 4 0,-60-21 0,0 1 0,0 0 0,0 1 0,17 12 0,-19-12 0,0 0 0,0 0 0,0-1 0,0-1 0,1 0 0,0 0 0,13 3 0,15-1 0,-23-4 0,0 0 0,-1 1 0,1 1 0,18 7 0,34 11 0,-25-9 0,-22-7-1365,-2-1-5461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46:31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406 158 24575,'-34'-2'0,"-63"-11"0,26 3 0,41 6 0,-1-1 0,1-1 0,1-1 0,-30-12 0,57 18 0,1 1 0,-1-1 0,1 1 0,0-1 0,0 0 0,-1 0 0,1 1 0,0-1 0,0 0 0,0 0 0,0 0 0,0 0 0,0 0 0,0-1 0,0 1 0,0 0 0,1 0 0,-1-1 0,0 1 0,1 0 0,-1-1 0,1 1 0,-1-1 0,1 1 0,0 0 0,0-1 0,0 1 0,0-1 0,0 1 0,0-1 0,0 1 0,0-1 0,0 1 0,1 0 0,-1-1 0,0 1 0,1-1 0,-1 1 0,1 0 0,0-1 0,-1 1 0,1 0 0,0 0 0,0-1 0,0 1 0,0 0 0,0 0 0,0 0 0,0 0 0,0 0 0,3-1 0,0-1 0,1 0 0,0 1 0,0-1 0,0 1 0,0 0 0,0 0 0,0 1 0,0-1 0,1 1 0,8-1 0,8 1 0,30 1 0,-31 1 0,26 1-62,-27 0-263,0-2-1,1 0 0,39-6 0,-40 1-6500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46:55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24575,'1'16'0,"1"1"0,0-1 0,6 20 0,2 12 0,-1 2 0,-2-10 0,4 69 0,-10-88 0,2 1 0,5 23 0,-3-21 0,2 32 0,-6-23 0,-1-14 0,1 0 0,1-1 0,5 24 0,-2-16 0,-4-18 0,1 0 0,0 0 0,0-1 0,1 1 0,5 9 0,6 11 0,-1-1 0,17 52 0,-26-61 0,4 33 0,0 0 0,5 45 0,-3-14 0,-1-23 0,-5-28 0,8 34 0,-6-41 0,-2 0 0,-1 1 0,1 24 0,-5 78 0,0-53 0,1-58 0,-1-1 0,0 1 0,-1 0 0,-4 17 0,0-11-1365,2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47:24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24575,'1'0'0,"0"0"0,0 0 0,-1 0 0,1 1 0,0-1 0,-1 0 0,1 1 0,0-1 0,-1 0 0,1 1 0,0-1 0,-1 1 0,1-1 0,-1 1 0,1-1 0,-1 1 0,1 0 0,-1-1 0,1 1 0,-1-1 0,0 1 0,1 1 0,7 20 0,-4-11 0,25 48 0,-14-33 0,-2 2 0,18 56 0,24 122 0,-47-182 0,14 31 0,1 2 0,-17-44 0,0 0 0,1 0 0,0-1 0,1 0 0,16 18 0,-11-13 0,20 32 0,2 20 0,-16-30 0,27 40 0,-33-59 0,2 2 0,1 1 0,33 36 0,28 24 0,31 28 0,-77-81 0,-2 1 0,37 49 0,-54-65 0,7 7 0,2-1 0,32 27 0,18 17 0,-41-33-113,61 60-489,-71-74 602,-1 1 0,-1 1 0,18 25-1,-15-18 11,2-1 0,0-1-1,38 31 1,37 39-214,-74-70-63,0-2 1,38 28-1,-43-36 239,13 11 125,91 78 1230,-95-75-1077,24 24-206,-46-48-45,1 1-1,0-1 1,1 0 0,-1-1 0,1 0-1,10 4 1,7 1 1,-15-6 0,1 0 0,-1 1 0,0 1 0,0 0 0,16 10 0,-15-6 0,0-1 0,1 0 0,1 0 0,-1-2 0,1 1 0,0-2 0,1 0 0,19 5 0,71 22 0,-9-3 0,-74-23 0,-1 0 0,0 1 0,0 1 0,-1 0 0,0 2 0,23 15 0,-19-11 0,-1-1 0,2-1 0,38 14 0,9 4 0,-43-18 0,37 10 0,1 1 0,-39-14 0,0 0 0,0-2 0,0-1 0,46 3 0,-62-7 0,-1 0 0,1 1 0,0 0 0,-1 0 0,15 8 0,-13-6 0,0 0 0,0-1 0,18 4 0,13-3 0,0-2 0,71-5 0,-36 0 0,623 2 0,-676-1 0,0-2 0,0-1 0,-1 0 0,37-13 0,42-23 0,-35 12 0,-41 16 0,35-11 0,-39 16 0,-1 0 0,0-2 0,0-1 0,29-17 0,-8 3 0,54-21 0,-49 25 0,-33 14 0,0 1 0,18-4 0,-17 5 0,-1 0 0,18-8 0,-17 5 0,0 0 0,-1 0 0,0-1 0,25-17 0,-20 11 0,0 1 0,1 2 0,1-1 0,-1 2 0,37-11 0,78-32 0,-111 42 0,0-1 0,-1-1 0,0-1 0,27-21 0,-16 7 0,57-60 0,-79 76-1365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49:02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24575,'14'0'0,"0"0"0,-1 1 0,1 1 0,17 5 0,43 5 0,3 1 0,135 47 0,-133-35 0,-68-20 0,22 11 0,-22-11 0,0 1 0,15 4 0,5 0 0,43 12 0,75 21 0,-56-23 0,-66-15 0,32 3 0,18 4 0,36 17-1365,-96-24-5461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49:06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0 24575,'2'1'0,"0"-1"0,0 1 0,0-1 0,0 1 0,0 0 0,-1-1 0,1 1 0,2 2 0,11 4 0,23 5 0,26 6 0,16 3 0,16 3 0,-74-20 0,-15-3 0,0 0 0,1 0 0,-1 1 0,0 0 0,10 5 0,13 7 0,0-1 0,1-2 0,54 13 0,-12-1 0,-7-2 0,31-2 0,8 5 0,-66-15 0,-29-7 0,-1 0 0,1 0 0,-1 1 0,0 0 0,0 0 0,0 1 0,0 0 0,10 7 0,0 4 0,0-1 0,1-1 0,31 16 0,70 17 0,-45-18 0,-64-23 0,0 0 0,-1 1 0,1 1 0,-1 0 0,0 0 0,-1 1 0,0 1 0,0-1 0,10 14 0,-7-9 0,1-1 0,0 0 0,1-1 0,22 13 0,-3-2 0,-30-19 0,-1 0 0,0 0 0,1 0 0,-1 1 0,0-1 0,-1 1 0,1 0 0,-1 0 0,0 0 0,1 0 0,-2 0 0,1 0 0,0 0 0,-1 1 0,0-1 0,1 9 0,0 5 0,-1 0 0,-2 36 0,0-29 0,-2 118 0,3-133 0,-2 0 0,0 0 0,0 0 0,-1-1 0,0 1 0,0-1 0,-1 1 0,-6 9 0,-9 25 0,-16 58 0,28-79 0,-6 30 0,6-22 0,0-1 0,-1 1 0,-23 53 0,0-4 0,5-12 0,21-57 0,-1-1 0,0 1 0,-12 12 0,12-15 0,0 0 0,0 0 0,1 1 0,0 0 0,-6 16 0,10-20 0,-41 114 0,30-85 0,-8 37 0,2-8 0,-6 15 0,17-53 0,5-17 0,0 0 0,0-1 0,-7 15 0,-2-3 0,1 0 0,1 0 0,1 1 0,0 0 0,2 0 0,-6 28 0,-15 120 0,17-121 0,5-21 0,-5 47 0,9-48 0,-9 46 0,0-11 0,7-36 0,-9 34 0,7-37 0,-4 36 0,-2 11 0,8-55 0,2-7 0,0-1 0,-1 1 0,1-1 0,-1 1 0,-1-1 0,-4 9 0,-5 6 0,2-1 0,0 2 0,1-1 0,1 1 0,-8 29 0,-2 12 0,-12 42 0,-4 6 0,6-25 0,22-66 0,-2 1 0,-9 17 0,-8 22 0,-6 38 0,-12 28 0,13-29 0,-14 36 0,39-118 0,-1-1 0,0 1 0,-1-1 0,-1 0 0,-13 18 0,9-15 0,2 1 0,-10 19 0,-51 125 0,65-145 0,0 0 0,-4 23 0,8-28 0,-1 0 0,0 0 0,0 0 0,-1-1 0,0 0 0,-1 1 0,-1-2 0,-6 11 0,-1-3 0,2 1 0,-1-1 0,2 2 0,-12 29 0,7-10 0,-12 57 0,3 12 0,-2-1 0,3-14 0,14-47 0,9-37 0,-2 0 0,1 0 0,-1 0 0,0 0 0,0-1 0,-5 10 0,0-2 0,0 0 0,1 1 0,0 0 0,1 0 0,-4 29 0,3-13 0,-1 7 0,-4 58 0,11-88 0,-1 8 0,0 0 0,0-1 0,-7 25 0,4-20 0,0 0 0,1 1 0,-1 22 0,5 66 0,-2 23 0,-1-118 0,-6 26 0,4-26 0,-2 23 0,3 2 0,2-21 0,0 0 0,-8 32 0,-3 22 0,-1-3 0,-11 36 0,21-93 0,1 0 0,-1 13 0,2-17 0,0 0 0,0 1 0,-1-1 0,0 0 0,-7 17 0,1-9 0,2-7 0,1 0 0,1 1 0,0 0 0,-5 19 0,-19 113 0,7-61 0,-5 8 0,8-33 0,15-43-341,0 0 0,1 0-1,0 19 1,1-7-6485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0:59:07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1 935 24575,'0'-7'0,"0"1"0,1-1 0,0 1 0,0 0 0,1-1 0,0 1 0,0 0 0,0 0 0,1 0 0,0 0 0,0 0 0,6-7 0,3-3 0,2 1 0,24-23 0,-27 27 0,-5 4 0,0 0 0,0-1 0,-1 1 0,0-2 0,0 1 0,-1 0 0,6-18 0,-7 18 0,0-1 0,1 1 0,0 0 0,0 0 0,1 0 0,0 0 0,0 1 0,8-8 0,-2 5 0,0-1 0,-1-1 0,0 1 0,-1-1 0,-1-1 0,0 0 0,0 0 0,-1-1 0,7-21 0,-6 17 0,0-1 0,12-19 0,-9 19 0,10-27 0,-14 32 0,0 0 0,1 0 0,1 1 0,0 0 0,1 1 0,0 0 0,15-13 0,-8 7 0,-3 4 0,-6 5 0,1 1 0,-2-1 0,1-1 0,-1 0 0,10-18 0,23-54-1365,-31 63-5461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0:59:08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24575,'9'1'0,"-1"-1"0,1 1 0,0 1 0,-1 0 0,1 0 0,10 5 0,47 24 0,-45-20 0,28 11 0,-34-17 0,-6-3 0,-1 1 0,1 1 0,-1-1 0,1 1 0,-1 1 0,0-1 0,12 11 0,-9-4 0,1 0 0,1-1 0,0 0 0,0-1 0,29 15 0,-7-9 0,-14-6 0,0 0 0,-1 1 0,36 25 0,39 28 0,-66-40 0,1-1 0,44 24 0,277 142-1827,-338-182 1731,-1-1 0,1 0 0,0-1-1,15 3 1,-13-3-24,1 0 0,18 9-1,77 31 121,-58-24 0,56 30-2521,-56-31 3093,77 18 1,-31-11-2646,156 33 2073,-228-53 0,-8-3 0,-4 0 0,0 0 0,0 1 0,0 1 0,16 7 0,44 17 1175,-43-19-1195,-6-1 226,53 8 0,-4-2-1673,93 29 1201,-97-23 852,7 2-73,-65-20-223,-1 1 1,1 1 0,-1 0-1,16 11 1,25 9 1792,52 9-1539,-24-8 561,-13-6-1105,-38-12 0,29 12 0,-18-4 0,8 4 0,80 44 0,-5-1 0,-22-12 0,-39-12 0,61 45 0,-70-45 0,-40-30 0,0-1 0,16 6 0,-17-8 0,-1-1 0,-1 2 0,1 0 0,13 11 0,9 13 0,-21-18 0,0-1 0,0-1 0,17 11 0,9 1 0,-14-10 0,-2 2 0,44 34 0,-39-21 0,-16-16 0,23 19 0,-27-25-58,180 126-1112,-174-122 1096,-1 0 0,0 1 0,16 18 0,9 7 124,-18-18-74,-10-9 69,0 0 0,0 0 0,1-1 0,1-1 0,11 7 0,6-2 1204,-20-9-1355,-1 0 0,1 1 0,-1 0-1,0 0 1,0 1 0,-1 0 0,1 0-1,7 8 1,-4-2 106,1 1 0,0-1 0,1-1 0,0-1 0,0 1 0,19 8 0,-9-6 339,26 12-140,-2 2 0,84 61-1,-42-24-198,-79-56 0,2 0 0,-1 0 0,1-1 0,15 5 0,18 10 0,-23-8 0,29 24 0,8 5 0,7-4 0,1-3 0,82 30 0,-131-58 0,-1 2 0,0 0 0,18 14 0,13 7 0,-1-7 0,2-1 0,74 21 0,-93-35 0,-23-7 0,-1 0 0,1 1 0,-1-1 0,0 2 0,0-1 0,1 1 0,-1 0 0,8 5 0,-14-8 0,0 0 0,0 0 0,0 0 0,0 0 0,0 0 0,0 0 0,1 1-1,-1-1 1,0 0 0,0 0 0,0 0 0,0 0 0,0 0 0,0 0 0,0 0 0,0 0-1,0 0 1,0 1 0,0-1 0,0 0 0,0 0 0,0 0 0,0 0 0,0 0 0,0 0-1,0 0 1,0 1 0,0-1 0,0 0 0,0 0 0,0 0 0,0 0 0,0 0 0,0 0 0,0 0-1,0 1 1,0-1 0,0 0 0,0 0 0,0 0 0,0 0 0,0 0 0,0 0 0,0 0-1,0 0 1,0 0 0,-1 0 0,1 1 0,0-1 0,0 0 0,0 0 0,0 0 0,0 0-1,-7 2-1136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0:59:09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0:59:10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675 1 24575,'-4'0'0,"0"0"0,0 0 0,0 1 0,0-1 0,0 1 0,0 0 0,0 0 0,1 0 0,-1 1 0,0-1 0,1 1 0,-1 0 0,1 0 0,0 0 0,-1 1 0,1-1 0,0 1 0,0 0 0,-4 5 0,-39 50 0,-25 29 0,70-87 0,-4 9 0,-1 0 0,1 1 0,-6 12 0,6-10 0,-12 21 0,-2-3 0,11-16 0,-14 19 0,-4 6 0,4-3 0,-6 2 0,2 1 0,2 2 0,-23 51 0,-3 16 0,42-92 0,-13 18 0,11-19 0,-10 22 0,13-22 0,-26 66 0,8 2 0,20-63-341,0-1 0,-2 0-1,-11 25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03:23.046"/>
    </inkml:context>
    <inkml:brush xml:id="br0">
      <inkml:brushProperty name="width" value="0.1" units="cm"/>
      <inkml:brushProperty name="height" value="0.1" units="cm"/>
      <inkml:brushProperty name="color" value="#9FFF3F"/>
    </inkml:brush>
  </inkml:definitions>
  <inkml:trace contextRef="#ctx0" brushRef="#br0">1052 112 24575,'-24'0'0,"-23"1"0,0-3 0,-56-8 0,52 4 0,0 2 0,-88 4 0,47 2 0,34-3 0,-67 3 0,116-1 0,1 1 0,0 0 0,0 0 0,0 1 0,1 0 0,-1 1 0,0 0 0,1 0 0,0 0 0,0 1 0,0 0 0,1 0 0,-9 9 0,-6 9 0,0 1 0,-19 30 0,36-49 0,-8 13 0,1 2 0,-12 28 0,6-12 0,7-14 0,2 0 0,0 0 0,1 1 0,1 0 0,-5 41 0,9 123 0,3-99 0,-1-81 0,1-1 0,0 1 0,0 0 0,0 0 0,1-1 0,0 1 0,0-1 0,1 0 0,0 1 0,0-1 0,0 0 0,1 0 0,-1-1 0,2 1 0,-1-1 0,6 6 0,19 25 0,-23-27 0,0-1 0,0 0 0,1-1 0,0 1 0,0-2 0,9 8 0,37 28 0,-43-32 0,1-1 0,1 0 0,0 0 0,0-1 0,22 10 0,47 18 0,-38-16 0,56 18 0,-77-33 0,0-1 0,0-1 0,0-1 0,0 0 0,29-4 0,45 4 0,-46 7 0,-37-6 0,0 0 0,21 1 0,206-5 0,-232 1 0,0 0 0,0-1 0,0 0 0,-1-1 0,1 0 0,0 0 0,-1 0 0,1-1 0,11-6 0,-5 0 0,0-1 0,0 0 0,18-17 0,10-8 0,16-15 0,-41 34 0,0 0 0,28-18 0,-39 29 0,0 0 0,0-1 0,-1 1 0,0-1 0,8-13 0,-9 13 0,1 0 0,-1 0 0,1 1 0,0-1 0,0 1 0,1 0 0,7-5 0,-7 4 0,1 0 0,-1 0 0,0-1 0,0 0 0,-1 0 0,0 0 0,-1-1 0,1 0 0,-1 0 0,3-10 0,12-18 0,-10 20 0,-2 0 0,1 0 0,-2 0 0,0-1 0,-1 0 0,6-34 0,-7 8 0,-1-72 0,-1 10 0,-4-84 0,0 182 0,0 0 0,0 1 0,0-1 0,-1 1 0,0-1 0,0 1 0,-1 0 0,1 0 0,-1 0 0,0 1 0,-9-9 0,-4-7 0,15 18 0,-1 1 0,1 0 0,-1 0 0,1-1 0,-1 2 0,0-1 0,0 0 0,0 0 0,0 1 0,0 0 0,0-1 0,-7 0 0,-44-7 0,30 6 0,-77-15 0,-27 0 0,110 15 0,1 1 0,-1 0 0,-30 3 0,32-1 0,-1 0 0,1 0 0,-1-2 0,-23-4 0,19 2 0,1 0 0,-24 0 0,20 2 0,-29-7 0,32 6-218,0 0-1,0 2 0,-29 1 1,43 0-273,-9 0-6335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0:59:17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1 24575,'0'7'0,"0"1"0,-1 0 0,0 0 0,0-1 0,-1 1 0,0-1 0,0 1 0,-1-1 0,0 0 0,0 0 0,0 0 0,-7 8 0,10-14 0,-18 27 0,1 1 0,2 1 0,-12 32 0,-21 50 0,14-38 0,25-55 0,-1-1 0,-14 21 0,15-27 0,1 1 0,0 0 0,1 0 0,1 1 0,0 0 0,-5 20 0,1 8 0,-15 83 0,15-69 0,0 8 0,7-44 0,-7 26 0,6-27 0,-4 30 0,-4 18 0,2-18 0,10-45-151,-1 0-1,1 0 0,-1 0 0,0-1 1,-1 1-1,1 0 0,-1 0 1,-3 5-1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0:59:18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681 0 24575,'-14'0'0,"-1"1"0,0 0 0,1 1 0,-18 4 0,24-4 0,0 1 0,1 0 0,0 0 0,-1 1 0,1 0 0,1 0 0,-1 0 0,0 1 0,-7 8 0,7-6 0,0 0 0,1 1 0,-1 0 0,2 0 0,-1 0 0,1 1 0,-7 16 0,8-16 0,0 0 0,-1-1 0,-1 1 0,1-1 0,-1 0 0,-1-1 0,0 1 0,-12 10 0,8-8 0,0 0 0,1 0 0,0 1 0,1 1 0,0-1 0,1 2 0,0-1 0,1 1 0,-9 23 0,6-13 0,-16 30 0,22-46 0,-3 7 0,-8 25 0,11-26 0,0-1 0,-1 0 0,-8 12 0,-120 216 0,126-226 43,-2 0 0,-12 19 0,-6 7-1537,18-23-5332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37:46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1850 1 24575,'0'274'0,"-2"-249"0,0 0 0,-6 25 0,3-22 0,-3 41 0,8-32 0,-1 26 0,0-55 0,0-1 0,-1 0 0,0 0 0,0 0 0,0 0 0,-6 11 0,0 1 0,1-1 0,1 1 0,0 1 0,2-1 0,0 1 0,-1 23 0,-2 5 0,0 16 0,-4 17 0,4-40 0,2 0 0,1 70 0,3-84 0,-10 54 0,0 8 0,10-78 0,1 8 0,-2-1 0,-6 33 0,-4 19 0,10-47 0,-8 28 0,-26 100 0,29-127 0,-16 32 0,12-32 0,-10 35 0,-5 47 0,3 4 0,16-72 0,-11 37 0,12-53 0,2-1 0,-3 29 0,-2 10 0,-21 123 0,27-165 0,1-9 0,1 0 0,-2 0 0,1-1 0,-5 10 0,-6 17 0,0 0 0,-12 61 0,-16 46 0,29-94 0,-8 29 0,-3 18 0,-3 7 0,21-86 0,3-9 0,0 0 0,-1 0 0,0-1 0,-5 10 0,-2 4 0,0 0 0,2 1 0,0 0 0,-7 31 0,-4 10 0,-11 50 0,13-45 0,8-28 0,-16 79 0,20-95 0,-5 43 0,1-3 0,-3 13 0,-11 42 0,19-106 0,-1 0 0,0-1 0,-9 15 0,-2 2 0,11-17 0,0-1 0,0 1 0,1 0 0,0 0 0,-3 19 0,-20 100 0,10-58 0,11-41 0,-8 31 0,-2-2 0,-16 51 0,26-94 0,5-12 0,-1 1 0,0 0 0,0 0 0,0-1 0,-6 9 0,-1 2 0,0 1 0,1 0 0,1 0 0,1 0 0,0 1 0,-4 26 0,2-12 0,-1 2 0,4-20 0,1 1 0,-4 29 0,2 2 0,-12 50 0,-4 17 0,15-75 0,-12 39 0,-1 5 0,17-70-206,-1 0 0,0 0-1,-1 0 1,-1 0 0,-9 14-1,6-10-176,-12 31 0,-17 77 1604,11-31-438,-22 74-783,35-121 0,7-21 0,-17 41 0,9-35 0,8-19 0,1 2 0,0-1 0,1 1 0,-6 22 0,1 11 0,-18 50 0,-6 46 0,18-61 0,6-33 0,-4 20 0,-23 82 0,33-139 0,-2 0 0,-11 21 0,1-3 0,-30 91 0,17-41 0,-12 43 0,14-42 0,24-72-455,1 0 0,-3 15 0,2-1-6371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37:48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38:03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5066 2651 24575,'-431'0'0,"413"0"0,-1-2 0,1 0 0,0-2 0,1 0 0,-1 0 0,-28-13 0,31 12 0,0 1 0,-24-4 0,-7-2 0,23 4 0,12 4 0,1 0 0,0-1 0,0 0 0,0-1 0,0 0 0,1-1 0,-14-8 0,10 4 0,0 0 0,-1 1 0,-29-11 0,-49-13 0,79 28 0,-6-1 0,-24-3 0,-13-4 0,31 7 0,-30-4 0,-7-1 0,24 2 0,15 4 0,-24-8 0,-80-24 0,111 30 0,1-1 0,0-1 0,-18-13 0,5 4 0,-126-70 0,127 73 0,-46-17 0,13 5 0,48 20 0,0-1 0,-19-15 0,21 14 0,-1 0 0,-22-11 0,-27-7 0,22 10 0,-41-24 0,38 19 0,28 15 0,-1-1 0,-15-11 0,13 7 0,-4-5 0,-1 2 0,0 0 0,-1 1 0,-31-12 0,16 9 0,-44-26 0,3 2 0,55 28 0,-30-21 0,35 20 0,0 2 0,-1 0 0,-21-8 0,14 9 0,-20-8 0,-70-36 0,101 45 0,-19-12 0,18 10 0,0 0 0,-1 1 0,-25-11 0,-57-17 0,28 11 0,59 21 0,1 0 0,0-1 0,1 0 0,0 0 0,0-1 0,0-1 0,1 0 0,0 0 0,1-1 0,0 0 0,-10-16 0,10 16 0,-1 0 0,0 1 0,0 0 0,-1 0 0,0 1 0,-1 1 0,-18-11 0,12 7 0,-32-25 0,44 31 0,0-1 0,1 1 0,-1-1 0,1 1 0,1-1 0,-1 0 0,-3-9 0,-9-16 0,5 18 0,0-1 0,0 2 0,-1 0 0,-1 0 0,-24-16 0,25 18 0,-132-92 0,102 68 0,-40-30 0,39 36 0,24 16 0,1 0 0,1-2 0,-19-17 0,1-6 0,19 19 0,-1 1 0,-1 0 0,-38-28 0,36 33 0,1-2 0,1 0 0,1-1 0,0 0 0,-15-19 0,21 21 0,0 1 0,-1 0 0,-25-20 0,-46-22 0,74 47 0,0 0 0,0-1 0,0 0 0,-8-11 0,10 12 0,0-1 0,0 1 0,-1 0 0,0 0 0,0 1 0,-11-6 0,-9-2 0,14 8 0,0-1 0,0-1 0,1 0 0,-16-13 0,-2-2 0,21 16 0,1 1 0,-13-13 0,12 8 0,-1 0 0,0 1 0,-1 0 0,0 1 0,0 1 0,-1 0 0,0 0 0,-1 1 0,-19-7 0,13 7-1365,4-1-5461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38:05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24575,'55'-1'0,"61"3"0,-96 0 0,21 6 0,17 3 0,-21-6 0,48 13 0,-69-14 0,1 1 0,0 1 0,-1 0 0,22 13 0,24 9 0,-45-23 0,26 5 0,-8-2 0,-6-3 0,46 4 0,-3 0 0,136 40 0,-171-40 0,37 13 0,-64-18 0,0 0 0,0 1 0,-1 0 0,1 1 0,9 7 0,77 50 0,-30-21 0,-51-32 0,1-1 0,-1 0 0,29 11 0,-42-20 0,5 3 0,0-1 0,0 1 0,0 0 0,0 1 0,0 0 0,-1 0 0,1 0 0,8 9 0,19 19 0,59 45 0,-37-32 0,-42-32-1365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31:53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24575,'3'1'0,"-1"-1"0,1 1 0,-1 0 0,0 0 0,1 0 0,-1 0 0,0 1 0,0-1 0,0 0 0,0 1 0,3 2 0,13 8 0,30 16 0,-36-20 0,0-1 0,1 0 0,0-1 0,16 6 0,130 21 0,-70-17 0,54 10 0,-55-3 0,25 5 0,-97-24 0,0 2 0,0 0 0,-1 0 0,0 2 0,0 0 0,16 11 0,24 13 0,-39-23 0,11 5 0,0-1 0,55 19 0,85 25 0,-150-49 0,0 0 0,21 15 0,-23-13 0,1-1 0,29 12 0,118 27 0,-128-38 0,-22-5 0,28 4 0,-8-3 0,1 1 0,52 19 0,-78-23 0,-2 1 0,1-1 0,0 2 0,12 8 0,6 5 0,126 59 0,-126-66 0,34 8 0,-35-13 0,-2 2 0,29 13 0,-29-10 0,-10-5 0,1 0 0,-1 1 0,0 0 0,-1 1 0,14 12 0,-13-9 0,26 23 0,28 28 0,-41-44-682,31 19-1,-40-27-6143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31:55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396 0 24575,'1'70'0,"-3"77"0,-1-117 0,-2-1 0,-1 1 0,-19 52 0,1-29 0,18-42 0,0 1 0,1 1 0,0-1 0,-5 25 0,-17 108 0,17-109 0,-1 8 0,-17 120 0,-4-3 0,17-95 0,10-42 0,-1-1 0,-1 1 0,-1-1 0,-13 27 0,9-24 0,1 0 0,2 1 0,1 0 0,-7 39 0,11-47 0,-2-1 0,-9 22 0,-6 19 0,21-57-24,-4 13-312,0 1 1,-1-1 0,-10 20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31:55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24575,'21'0'0,"3"-1"0,1 1 0,0 2 0,35 7 0,-34-3 0,32 12 0,-39-12 0,0-1 0,35 5 0,7 1 0,10 12 0,5 2 0,-60-20 0,0 1 0,0 0 0,-1 2 0,20 11 0,-7-3 0,58 38-1365,-70-45-5461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45:52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 24575,'1'1'0,"-1"1"0,0 0 0,1 0 0,-1-1 0,1 1 0,0 0 0,0-1 0,-1 1 0,3 1 0,4 14 0,-2 1 0,-2 0 0,-1 0 0,1 22 0,-4 59 0,0-44 0,0 503 0,0-534 0,-1-1 0,-7 30 0,4-27 0,-3 45 0,8-27 0,0-24 0,0 1 0,-1-1 0,-7 36 0,3-30 0,1-1 0,0 46 0,1-17 0,1-37 0,-7 24 0,5-24 0,-2 21 0,3-8 0,-1-1 0,-14 51 0,15-70 0,-1 0 0,-9 14 0,8-15 0,0-1 0,1 1 0,-4 13 0,-3 14 0,-1 0 0,-24 50 0,30-72 42,0 0 0,-4 23 0,-4 6-1533,8-26-5335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04:17.516"/>
    </inkml:context>
    <inkml:brush xml:id="br0">
      <inkml:brushProperty name="width" value="0.1" units="cm"/>
      <inkml:brushProperty name="height" value="0.1" units="cm"/>
      <inkml:brushProperty name="color" value="#9FFF3F"/>
    </inkml:brush>
  </inkml:definitions>
  <inkml:trace contextRef="#ctx0" brushRef="#br0">1071 206 24575,'0'-2'0,"-1"0"0,1 1 0,-1-1 0,0 0 0,0 0 0,0 1 0,1-1 0,-1 0 0,-1 1 0,1-1 0,0 1 0,0 0 0,-1-1 0,-2-1 0,-22-17 0,16 13 0,0 1 0,0 1 0,-1 0 0,1 0 0,-1 1 0,0 0 0,-1 1 0,1 1 0,-1-1 0,1 2 0,-1 0 0,-16 0 0,-3 0 0,1 2 0,0 1 0,0 1 0,0 1 0,-42 13 0,-13 19 0,6-3 0,59-24 0,1 1 0,0 0 0,0 1 0,2 1 0,-18 15 0,-13 8 0,36-27 0,0 1 0,1-1 0,0 2 0,0 0 0,-13 16 0,-45 44 0,46-38 0,1 0 0,-22 44 0,33-56 0,4-6 0,2 0 0,0 1 0,1-1 0,0 1 0,-2 20 0,-4 13 0,5-24 0,1 0 0,2 0 0,0 1 0,1-1 0,5 39 0,-3-56 0,0 1 0,1 0 0,0-1 0,0 1 0,1-1 0,0 0 0,0 0 0,1 0 0,0 0 0,0-1 0,0 1 0,1-1 0,0 0 0,7 6 0,-6-5 0,0 0 0,0 0 0,-1 0 0,6 12 0,-8-13 0,0 0 0,1 0 0,0-1 0,0 1 0,0-1 0,1 0 0,0 0 0,10 8 0,-5-5 0,0 0 0,-1 1 0,0 0 0,-1 0 0,0 1 0,10 15 0,14 17 0,-8-14 0,-3-3 0,39 35 0,-43-43 0,24 29 0,-24-26 0,23 21 0,-18-21 0,-11-9 0,1 0 0,0-2 0,0 1 0,23 12 0,-23-15 0,0 1 0,17 14 0,17 11 0,-37-28 0,-1 0 0,1-1 0,0 0 0,0-1 0,0 0 0,0-1 0,1 1 0,10 0 0,108 14 0,-81-9 0,-33-4 0,1-2 0,20 2 0,-7-4 0,1-2 0,-1-1 0,0-1 0,0-2 0,33-10 0,-49 11 0,-1 0 0,0 0 0,0-1 0,0-1 0,-1 0 0,11-9 0,-8 6 0,0 1 0,23-12 0,-18 10 0,-1-1 0,1 0 0,-2-1 0,0-1 0,21-24 0,-10 12 0,-8 7 0,-2-2 0,1 0 0,-2 0 0,-1-2 0,18-36 0,-11 21 0,-12 22 0,14-33 0,-18 34 0,-1 0 0,-1 0 0,0 0 0,-1 0 0,-1-1 0,-1 1 0,0-27 0,-1 21 0,0 1 0,1 0 0,8-38 0,-4 26 0,-2-1 0,0 1 0,-5-65 0,0 22 0,3 23 0,-3-61 0,1 100 0,-2 0 0,0 0 0,0-1 0,-2 2 0,-7-18 0,-34-59 0,7 18 0,35 63 0,-1 0 0,1 0 0,-1 1 0,-1-1 0,0 2 0,0-1 0,0 0 0,0 1 0,-1 0 0,0 1 0,-9-6 0,-18-15 0,27 19 0,0 1 0,0 1 0,-11-7 0,-52-18 0,50 23 0,0-2 0,-24-13 0,33 15 0,0 0 0,-1 1 0,1 1 0,-1 0 0,-1 1 0,1 0 0,0 0 0,-1 1 0,0 1 0,0 0 0,1 1 0,-15 1 0,-3 0 0,0 0 0,-57-10 0,47 5 11,0 1 1,0 2-1,-43 4 0,10 0-1421,57-2-5416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45:53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24575,'0'445'0,"0"-437"-273,0-1 0,-1 1 0,1-1 0,-3 9 0,-3-1-6553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46:25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 24575,'11'-5'0,"-1"1"0,1 0 0,0 1 0,1 0 0,-1 0 0,21-1 0,72 3 0,-68 2 0,467 0 0,-484 0 0,-1 0 0,1 2 0,0 0 0,26 9 0,-32-7 0,22 11 0,-23-10 0,0 0 0,19 5 0,-27-10 0,28 8 0,-1-1 0,1-1 0,0-2 0,35 1 0,50-8 0,76 3 0,-113 11 0,-52-7 0,32 2 0,-47-6 0,6 0 0,1 0 0,30 7 0,21 4 0,1 1 0,9 11 0,-67-20 0,1 0 0,1 0 0,23 1 0,17 4 0,-15-3 0,-32-5 0,0 0 0,0 1 0,1-1 0,-1 2 0,16 6 0,-11-2 0,0-1 0,1 0 0,0 0 0,1-2 0,-1 0 0,20 3 0,36 4 0,-40-6 0,37 3 0,6-8-18,-45 0-319,0 0 0,0 2 1,34 6-1,-40-3-6489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46:26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24575,'1'1'0,"-1"0"0,0-1 0,0 1 0,0 0 0,0-1 0,1 1 0,-1 0 0,0-1 0,1 1 0,-1-1 0,1 1 0,-1 0 0,0-1 0,1 1 0,-1-1 0,1 1 0,-1-1 0,1 1 0,0-1 0,-1 0 0,1 1 0,-1-1 0,1 0 0,0 1 0,-1-1 0,2 0 0,20 5 0,-17-4 0,24 3 0,37 8 0,-39-6 0,52 4 0,-4-1 0,24 2 0,-58-7 0,-20 0 0,1 0 0,-1 2 0,0 1 0,-1 0 0,1 2 0,21 12 0,52 34 0,-84-49 0,1-1 0,0 0 0,0-1 0,0 0 0,0-1 0,1 0 0,15 1 0,121 15 0,-105-13 0,-23-1-1365,-4 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48:38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24575,'5'0'0,"1"1"0,-1-1 0,0 1 0,0 1 0,7 2 0,12 3 0,32 7 0,-35-8 0,0-1 0,0 0 0,22 0 0,54 7 0,3-1 0,-89-9 0,-1 0 0,1 0 0,-1 1 0,0 0 0,20 9 0,-17-7 0,0 0 0,25 6 0,-5-5 0,13 4 0,1-3 0,49 1 0,-79-7 0,0 1 0,26 6 0,18 3 0,36-9 0,-70-3 0,1 1 0,0 2 0,36 6 0,-34-1 0,45 11 0,-57-13 0,0-2 0,34 3 0,-31-4 0,-1 0 0,22 6 0,33 7 0,-22-6 0,-21-4 0,-24-4 0,0 0 0,1 1 0,-1-1 0,0 2 0,0-1 0,11 6 0,-1 1 0,1 0 0,-1-2 0,39 11 0,61 4 0,3 2 0,-93-19 0,14 3 0,81 5 0,-102-13 0,0 1 0,34 7 0,5 2 0,-36-6 0,34 8 0,-27-4 0,-18-5 0,0 1 0,0 0 0,-1 0 0,1 1 0,16 10 0,-3 2 0,0 1 0,37 36 0,-58-50 0,0 1 0,1-2 0,-1 1 0,12 5 0,14 10 0,-23-12 0,-1-1 0,1 1 0,-1 0 0,-1 1 0,1 0 0,-1 0 0,-1 0 0,0 1 0,9 17 0,3 11 0,9 21 0,-23-52 0,3 9 0,-1 0 0,-1 0 0,0 0 0,2 24 0,-4 172 0,-3-112 0,0-85 0,0 0 0,-1-1 0,-5 17 0,-2 13 0,3-8 0,-18 51 0,3-11 0,11-37 0,5-20 0,0 0 0,2-1 0,-3 27 0,6-43 0,0 11 0,0-1 0,-1 0 0,-1 0 0,0 0 0,0 0 0,-1 0 0,-6 16 0,2-11 0,1 1 0,1 0 0,1-1 0,0 2 0,-1 17 0,-5 24 0,5-35 0,-3 37 0,7-26-12,1-19-439,0 0 0,-4 19 0,-1-14-6375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48:40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 24575,'564'0'0,"-543"-2"-372,-1 0 0,38-9 0,-16 2 436,4-1-64,-28 5 0,31-4 0,-41 8 0,1-1 0,-1 0 0,0-1 0,0 0 0,15-8 0,-12 6 0,0 0 0,14-3 0,3 3 249,0 1-1,0 1 1,0 1-1,42 4 1,-29-1-440,-32-1 191,-1 1 0,1 0 0,0 0 0,0 0 0,-1 2 0,1-1 0,8 4 0,-11-3 0,-1-1 0,0 1 0,0 0 0,0 1 0,0-1 0,-1 1 0,0 0 0,1 0 0,-1 0 0,-1 1 0,7 8 0,0 1 0,0-1 0,1-1 0,17 16 0,-14-14 0,23 28 0,-27-28 0,-1-1 0,2 1 0,15 15 0,-22-25 0,0-1 0,0 0 0,0 0 0,0 0 0,1 0 0,-1 0 0,1-1 0,0 0 0,0 0 0,0 0 0,9 1 0,35 7 0,-17-3 0,-1-2 0,45 2 0,320-7 0,-169-1 0,-212 0 0,0-1 0,0 0 0,17-5 0,-22 4 0,1 0 0,-1 1 0,1 1 0,0 0 0,0 0 0,-1 1 0,22 2 0,-10 3 0,-1 1 0,1 1 0,-1 1 0,0 0 0,33 20 0,-1 11 0,55 16 0,-36-22 0,-31-15 1,0-1-1,59 13 0,-26-8-1484,-54-16 1166,-14-4 322,1 0-1,0 0 1,-1 0 0,1 1-1,6 4 1,3 3-4,-5-2 0,1 0 0,0-1 0,0-1 0,0 0 0,19 5 0,11 0 304,75 23 1171,-33-12-1475,-15-5 0,-38-8 0,51 6 0,-77-14 0,0 0 0,0 0 0,-1 1 0,1 0 0,0 0 0,0 0 0,-1 0 0,0 1 0,1 0 0,-1 0 0,0 0 0,0 0 0,4 5 0,-6-6 0,0 0 0,0 1 0,-1-1 0,1 0 0,-1 1 0,1-1 0,-1 1 0,0 0 0,0-1 0,0 1 0,0 0 0,0 0 0,-1-1 0,1 1 0,-1 0 0,0 0 0,0 0 0,0 0 0,0 0 0,-1-1 0,1 1 0,-1 0 0,1 0 0,-1 0 0,-1 3 0,-1-2 0,1 0 0,-1 1 0,0-1 0,0 0 0,-1 0 0,-3 4 0,-11 11 0,3 5 0,2 0 0,0 0 0,-18 51 0,11-26 0,-6 28 0,20-54 0,-2-1 0,0 0 0,-18 32 0,-5-13 0,24-33 0,1 1 0,-1 0 0,1 0 0,1 0 0,-6 13 0,-10 37 0,-16 38 0,30-81 0,1 0 0,-5 23 0,7-23 0,-1 1 0,-12 25 0,13-32 0,0-2 0,0 0 0,-1 0 0,-6 9 0,0-2 0,2 1 0,0 0 0,1 1 0,-9 24 0,16-38 0,-5 16 0,-8 36 0,7-23 0,-7 30 0,-19 70 0,27-111 0,-2 23 0,-4 11 0,7-30 0,-3 26 0,-3 13 0,-4 22 0,5-24 0,3-19 0,-2 73 0,10 44 0,0-59 0,-1 157 0,-1-250 0,0 0 0,0 0 0,-1 0 0,0 0 0,0-1 0,-1 1 0,0-1 0,-1 1 0,1-1 0,-1 0 0,-8 10 0,-14 29 0,-59 137 0,81-174-455,1 0 0,-5 15 0,3-3-6371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49:09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2 24575,'71'-1'0,"79"3"0,-133 0 0,25 7 0,-26-5 0,23 3 0,-25-5 0,0 1 0,-1 1 0,0 0 0,0 1 0,0 0 0,20 12 0,27 11 0,91 38 0,-75-30 0,-61-28 0,0 1 0,-1 0 0,22 19 0,-24-19 0,0 0 0,0 0 0,1-1 0,0 0 0,21 8 0,27 6 0,81 17 0,-98-29 0,-21-4 0,0-2 0,34 4 0,-36-7 0,-1 2 0,1 0 0,33 11 0,-48-12 0,0 0 0,0 1 0,-1 0 0,1 0 0,-1 1 0,0-1 0,9 8 0,0 4 0,14 16 0,-11-12 0,-12-14 0,1 0 0,-1-1 0,1 0 0,0 0 0,0 0 0,1-1 0,8 3 0,18 11 0,-15-7 0,-15-9 0,0 0 0,0 0 0,0 0 0,0 1 0,0 0 0,0-1 0,-1 1 0,1 0 0,-1 0 0,1 1 0,-1-1 0,4 6 0,-6-8 0,1 0 0,-1 0 0,0 0 0,0 1 0,0-1 0,0 0 0,0 0 0,0 1 0,0-1 0,0 0 0,0 0 0,0 0 0,0 1 0,0-1 0,0 0 0,0 0 0,0 1 0,-1-1 0,1 0 0,0 0 0,0 0 0,0 1 0,0-1 0,0 0 0,0 0 0,-1 0 0,1 1 0,0-1 0,0 0 0,0 0 0,0 0 0,-1 0 0,1 0 0,0 1 0,0-1 0,0 0 0,-1 0 0,1 0 0,0 0 0,0 0 0,-1 0 0,1 0 0,0 0 0,0 0 0,0 0 0,-1 0 0,1 0 0,0 0 0,0 0 0,-1 0 0,-14-2 0,12 2 0,-14-4 0,0-1 0,1-1 0,-1 0 0,-22-12 0,17 7 0,-38-12 0,25 14 0,20 6 0,1-1 0,0 0 0,0-1 0,0-1 0,-16-8 0,9 1 0,-1 1 0,0 2 0,0 0 0,-47-12 0,40 13 0,7 2 0,-26-4 0,10 4 0,-3-1 0,-49-2 0,64 8-413,-36-8-1,36 5 23,-32-2-1,-40-6 392,-1 0 0,47 12 0,20 0 0,-54-7 0,43 2 0,-87-3 0,111 8 0,0-1 0,0-1 0,0-1 0,-27-10 0,23 7 0,0 1 0,-32-4 0,-27 7 0,54 3 0,-1-2 0,-28-4 0,-51-8-1097,81 13-4387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54:05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24575,'49'-1'0,"-21"0"0,0 1 0,0 1 0,50 9 0,87 21 0,-147-28 0,-12-2 0,0 0 0,0 0 0,0 1 0,-1 0 0,1 0 0,8 4 0,-5 0 0,2-1 0,-1 0 0,0 0 0,1-1 0,0 0 0,16 3 0,13 1 0,59 22 0,6-4 0,-1-1 0,9 6 0,-29-12 0,-72-16 0,0-1 0,19 2 0,-22-4 0,1 1 0,-1 1 0,0 0 0,0 0 0,13 5 0,-1 3 0,-10-5 0,-1 0 0,1-1 0,0 0 0,13 3 0,121 22 0,-48-3 0,-28-6 0,-47-14 0,-1 1 0,28 15 0,-44-20 0,7 3 0,1-1 0,-1-1 0,25 4 0,4 1 0,-20-3 0,-11-3 0,1 1 0,-1 0 0,0 0 0,0 1 0,0 0 0,-1 0 0,16 11 0,-13-8 0,0 0 0,1 0 0,-1-1 0,1-1 0,25 7 0,-18-6 0,32 15 0,-34-13 0,1-1 0,34 9 0,6 1 0,-37-9-15,23 9-1335,-30-9-5476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0:52:17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4012 1 24575,'-7'0'0,"0"0"0,0 1 0,0 0 0,0 1 0,1-1 0,-1 1 0,1 0 0,-1 1 0,1 0 0,0 0 0,0 0 0,-11 9 0,0 1 0,2 1 0,-27 31 0,29-29 0,-1-1 0,-1-1 0,-19 15 0,25-21 0,1-1 0,0 1 0,1 0 0,0 1 0,0 0 0,-9 17 0,-17 21 0,-49 40 0,15-17 0,48-48 0,-2 0 0,0-2 0,-1 0 0,-1-2 0,-1 0 0,-32 17 0,27-17 0,-48 36 0,-15 9 0,73-52 0,6-5 0,0 2 0,1-1 0,0 2 0,0-1 0,1 2 0,-13 12 0,6-2 0,-1-1 0,-1-1 0,-1-1 0,-33 21 0,48-34 0,-19 14 0,0 1 0,-41 42 0,44-39-1047,-2-2-1,0 0 1,-29 16-1,47-31 916,-19 12-825,6-3 1684,0-1 0,-1-1-1,-22 9 1,27-14-488,1 1-1,0 0 1,1 1-1,-22 18 0,4-2 4,12-13-51,-1 0 0,-41 18-1,-15 8 176,52-23-446,-4 2-775,-31 23-1,-58 47 506,63-47 342,43-34-17,1 1-1,-18 6 0,17-8 649,0 1-1,-18 11 1,-34 40-231,44-39-409,-33 25 0,35-31 17,0 1 0,1 0 0,1 1 0,0 1 0,0 0 0,-15 23 0,23-27 0,-1-1 0,0 0 0,0 0 0,-1-1 0,0 0 0,-13 9 0,-2 0 0,1 1 0,-28 29 0,44-40 0,2 0 0,-1 0 0,1 0 0,-5 12 0,5-10 0,-1 1 0,-12 15 0,8-15 0,0 0 0,-1-1 0,-18 13 0,14-13 0,2 2 0,-14 12 0,22-17 0,0-1 0,1 2 0,-1-1 0,1 0 0,-4 14 0,5-14 0,0-1 0,0 1 0,0 0 0,-1-1 0,0 0 0,0 0 0,-1 0 0,-8 8 0,2-5 0,-1-2 0,1 1 0,-14 5 0,16-9 0,1 0 0,-1 1 0,1 0 0,0 1 0,0 0 0,0 0 0,-10 12 0,-12 22 0,15-19 0,-18 19 0,19-24 0,8-9 0,-1 0 0,1 0 0,-1-1 0,-16 12 0,21-17 0,0 0 0,0 0 0,0 0 0,-1 0 0,1 0 0,0 0 0,-1-1 0,1 1 0,0-1 0,-1 1 0,1-1 0,-1 0 0,1 0 0,-1 0 0,1 0 0,0-1 0,-1 1 0,1-1 0,0 1 0,-1-1 0,1 0 0,0 0 0,0 0 0,-4-2 0,-2-3 0,1 0 0,0 0 0,0-1 0,1 0 0,0 0 0,0 0 0,0-1 0,-6-13 0,4 9 0,0 0 0,-14-16 0,-106-95 0,116 112 0,-18-23 0,19 21 0,-15-16 0,15 20 0,1-2 0,0 1 0,1-2 0,0 1 0,1-1 0,1 0 0,-1-1 0,2 0 0,-7-17 0,5 7 0,-2 0 0,-16-29 0,19 40 0,-1 1 0,0 0 0,0 0 0,-1 1 0,-19-18 0,22 24 0,0 0 0,0 1 0,-7-4 0,-14-9 0,26 16 0,-20-16 0,-1 1 0,-1 1 0,0 1 0,-34-14 0,-44-14-1365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0:52:18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1082 0 24575,'-4'0'0,"1"1"0,0-1 0,0 1 0,0-1 0,0 1 0,0 0 0,0 0 0,0 0 0,0 0 0,0 1 0,0-1 0,0 1 0,1 0 0,-1 0 0,1 0 0,-1 0 0,-3 4 0,-1 3 0,0 0 0,0 1 0,-8 16 0,-7 11 0,4-14 0,0-1 0,-2 0 0,-1-2 0,0 0 0,-36 24 0,48-37 0,0 1 0,1 0 0,-11 12 0,13-12 0,-1-1 0,1 0 0,-1-1 0,-1 0 0,-11 8 0,-118 66 0,114-68 0,12-7 0,1 1 0,-1 0 0,2 0 0,-15 13 0,-95 88 0,88-80 0,22-20 0,1 0 0,0 1 0,0 0 0,-7 10 0,2 0 0,-10 15 0,-1-1 0,-33 33 0,12-24 0,-17 17 0,44-36-52,5-7-605,-23 20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0:52:25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2740 1 24575,'-4'0'0,"1"0"0,-1 0 0,1 0 0,-1 1 0,1-1 0,-1 1 0,1 0 0,-1 0 0,1 1 0,0-1 0,-1 0 0,1 1 0,0 0 0,0 0 0,0 0 0,0 0 0,1 0 0,-1 1 0,0-1 0,1 1 0,0 0 0,-3 4 0,-26 32 0,-52 63 0,53-68 0,-50 76 0,61-83 0,-25 29 0,20-28 0,-129 137 0,147-158 0,0 0 0,1 0 0,0 0 0,-5 10 0,-11 16 0,-24 16 0,30-34 0,1 1 0,-14 18 0,15-12 0,-22 44 0,-12 17 0,46-82 0,-4 6 0,0 0 0,-1-1 0,-7 8 0,-13 15 0,-10 27 0,16-25 0,0-1 0,-29 31 0,24-33 0,-13 14 0,-36 40 0,13-12 0,53-61 0,0 1 0,-11 17 0,12-15 0,-16 19 0,-73 64 0,92-90 0,0 1 0,0-1 0,0 0 0,1 1 0,-5 10 0,-9 15 0,1-11 0,-2 1 0,0-2 0,-1 0 0,-24 17 0,17-14 0,16-12 0,0 1 0,0 0 0,-12 20 0,15-20 0,-1-1 0,0 0 0,0 0 0,-1 0 0,-14 10 0,16-14 0,-8 5 0,0-1 0,-30 17 0,40-25 0,-1 1 0,1-1 0,-1-1 0,0 1 0,1-1 0,-1 0 0,0 0 0,0-1 0,0 0 0,1 0 0,-1 0 0,0 0 0,-7-3 0,-164-43 0,139 37 0,-20-3 0,0-1 0,8 1 0,40 9 0,0 1 0,0-2 0,1 1 0,-15-8 0,13 5 0,-1 1 0,-15-5 0,-48-12 0,-47-11 0,71 19 0,-61-25 0,38 0-1365,58 33-5461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04:20.564"/>
    </inkml:context>
    <inkml:brush xml:id="br0">
      <inkml:brushProperty name="width" value="0.1" units="cm"/>
      <inkml:brushProperty name="height" value="0.1" units="cm"/>
      <inkml:brushProperty name="color" value="#9FFF3F"/>
    </inkml:brush>
  </inkml:definitions>
  <inkml:trace contextRef="#ctx0" brushRef="#br0">998 31 24575,'-5'-1'0,"-1"0"0,0 1 0,0-2 0,1 1 0,-7-3 0,-21-4 0,-37 3 0,-76 6 0,48 1 0,21-4 0,-85 4 0,147 1 0,-1 1 0,1 0 0,0 1 0,0 0 0,1 2 0,-1-1 0,1 2 0,-18 13 0,6-6 0,-3-1 0,25-13 0,0 1 0,-1 0 0,1 0 0,0 0 0,0 1 0,0-1 0,0 1 0,1 0 0,-1 0 0,1 0 0,0 1 0,-4 3 0,-34 42 0,29-35 0,-20 26 0,29-35 0,0 0 0,0 0 0,0 1 0,1-1 0,-1 1 0,2 0 0,-1 0 0,0 0 0,0 8 0,-1 25 0,3 0 0,4 48 0,-3-80 0,1 0 0,0 0 0,0 0 0,0 0 0,1 0 0,1-1 0,-1 0 0,1 1 0,0-1 0,0 0 0,0-1 0,1 1 0,7 6 0,13 18 0,-11-6 0,-12-20 0,0 0 0,0 0 0,1 0 0,-1 0 0,1-1 0,4 6 0,17 14 0,98 85 0,-91-79 0,-25-23 0,-1 0 0,1-1 0,0 1 0,1-1 0,7 4 0,1 1 0,1 0 0,-2 1 0,0 0 0,14 15 0,-9-9 0,-10-9 0,0-1 0,1-1 0,14 8 0,-14-9 0,0 1 0,-1 0 0,0 0 0,11 10 0,-14-9 0,1-1 0,-1 0 0,2 0 0,-1 0 0,0-1 0,1 0 0,0-1 0,0 0 0,1 0 0,-1-1 0,1 0 0,-1 0 0,1-1 0,0 0 0,0 0 0,14 0 0,458-4 0,-466 1 0,0-2 0,1 0 0,-1 0 0,0-2 0,0 0 0,-1 0 0,0-1 0,0-1 0,17-11 0,55-26 0,-83 41 0,1 1 0,-1-1 0,1 0 0,-1 0 0,0 0 0,0 0 0,0-1 0,-1 1 0,1-1 0,2-5 0,19-44 0,-15 31 0,-6 14 0,0-2 0,-1 1 0,0 0 0,0 0 0,-1-1 0,1-10 0,-4-62 0,0 30 0,2 39 0,0 0 0,-1 0 0,-1 0 0,0 0 0,0 0 0,-2 0 0,1 0 0,-2 1 0,1 0 0,-2 0 0,0 0 0,0 0 0,-1 1 0,0 0 0,-11-11 0,-19-25 0,26 31 0,0 1 0,-15-14 0,16 18 0,1 0 0,-15-22 0,16 20 0,-1 1 0,-14-16 0,-13-11 0,28 29 0,-1 0 0,1 1 0,-2 0 0,1 0 0,-1 1 0,-1 0 0,1 1 0,-13-6 0,-12-5 0,18 9 0,-1 1 0,0 0 0,-36-10 0,37 15 0,-3-2 0,-1 1 0,0 0 0,-28 1 0,16 3 0,9 1 0,1-1 0,-1-2 0,-45-8 0,-22-9-1365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0:52:27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816 1 24575,'-16'5'0,"7"0"0,-33 7 0,28-9 0,1 1 0,0 0 0,0 1 0,0 0 0,0 1 0,-21 14 0,25-13 0,-1-2 0,0 1 0,-1-1 0,-16 5 0,19-7 0,-1 0 0,1 1 0,0 0 0,0 0 0,0 1 0,0-1 0,1 2 0,-9 7 0,-6 12 0,12-14 0,0 0 0,-18 16 0,-119 72 0,140-94 0,0 0 0,1 1 0,0-1 0,1 1 0,-11 13 0,11-12 0,-1 0 0,0 0 0,0-1 0,-13 11 0,-74 38 124,4-2-1613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54:39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24575,'20'1'0,"0"1"0,0 1 0,-1 0 0,0 2 0,0 0 0,19 8 0,-12-3 0,0 0 0,-1 2 0,25 16 0,-27-11 0,8 5 0,61 24 0,-45-24 0,70 44 0,-108-58 0,0-1 0,0 1 0,13 18 0,9 7 0,-16-21 0,0-1 0,1 0 0,1-1 0,29 13 0,14 8 0,91 72 0,-80-41 0,-28-24 0,-31-29 0,0 0 0,22 10 0,14 11 0,-1 11 0,-37-31 0,0-1 0,0 0 0,1-1 0,0 0 0,1 0 0,19 9 0,5-4 0,-4-1 0,52 26 0,-74-31 0,0 0 0,0 1 0,15 16 0,-14-14 0,-1 0 0,17 11 0,7-1 0,2-2 0,0-1 0,1-2 0,59 17 0,-70-23 0,1 1 0,41 23 0,-59-29 0,8 6 0,1 0 0,0-2 0,0 0 0,32 8 0,-21-8 0,-12-4 0,24 4 0,-15-4 0,-1 1 0,31 12 0,-32-10 0,-1-1 0,45 7 0,24 2 0,-44-6 0,69 16 0,-99-20 0,0 0 0,0 1 0,0 1 0,28 16 0,-30-16 0,0 0 0,31 7 0,-29-9 0,0 1 0,21 10 0,-24-10 0,1 0 0,27 7 0,-26-9 0,0 1 0,21 10 0,-6-2 0,36 11 0,-9-4 0,-39-13 0,-14-5 0,1 0 0,-1 0 0,0 1 0,10 5 0,-4 1 0,7 3 0,0 0 0,26 13 0,0-7 0,85 41 0,-114-51 0,-1-2 0,22 6 0,-26-9 0,0 0 0,-1 1 0,1 0 0,-1 0 0,0 1 0,0 1 0,-1-1 0,10 9 0,1 2 0,1-1 0,0-1 0,1-1 0,41 18 0,-56-28-341,1 0 0,-1-1-1,9 2 1,2-1-6485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2:01:00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04:28.659"/>
    </inkml:context>
    <inkml:brush xml:id="br0">
      <inkml:brushProperty name="width" value="0.1" units="cm"/>
      <inkml:brushProperty name="height" value="0.1" units="cm"/>
      <inkml:brushProperty name="color" value="#9FFF3F"/>
    </inkml:brush>
  </inkml:definitions>
  <inkml:trace contextRef="#ctx0" brushRef="#br0">757 0 24575,'0'1'0,"0"0"0,-1 0 0,1 0 0,-1-1 0,1 1 0,-1 0 0,1 0 0,-1-1 0,1 1 0,-1 0 0,0-1 0,1 1 0,-1-1 0,0 1 0,0 0 0,0-1 0,1 0 0,-1 1 0,-2 0 0,-22 9 0,19-8 0,-5 2 0,-57 23 0,-85 46 0,143-66 0,1-1 0,0 2 0,-16 15 0,18-15 0,0-1 0,-1 0 0,0-1 0,0 0 0,-14 8 0,7-5 0,0 1 0,0 0 0,1 2 0,-15 15 0,7-7 0,-7 6 0,2 1 0,-41 52 0,63-71 0,0 0 0,1 0 0,-7 18 0,-4 9 0,-35 73 0,44-97 0,0 0 0,0 1 0,2 0 0,-1 1 0,1-1 0,1 1 0,1-1 0,-1 1 0,2 0 0,0 22 0,0 45 0,3 80 0,1-139 0,1-1 0,0 0 0,13 35 0,30 58 0,-27-67 0,-14-33 0,1 0 0,1-1 0,0 0 0,19 22 0,2 2 0,-5 5 0,-18-31 0,-1-1 0,1 1 0,1-1 0,8 10 0,37 40 0,-40-46 0,1 0 0,25 20 0,13 11 0,-43-36 0,1-2 0,0 1 0,0-1 0,0 0 0,12 4 0,12 9 0,-16-7 0,0-1 0,1-1 0,0-1 0,0-1 0,1 0 0,31 8 0,-5-5 0,60 23 0,20 6 0,-81-31 0,0-2 0,0-1 0,82-2 0,224-4 0,-342 0 0,0-1 0,0 0 0,-1 0 0,1-1 0,0 0 0,-1 0 0,1-1 0,8-4 0,4-4 0,28-19 0,5-3 0,-48 30 0,-1 0 0,1 0 0,-1 0 0,1 0 0,-1-1 0,0 0 0,-1 0 0,1 0 0,-1 0 0,1 0 0,-1-1 0,3-6 0,-1 0 0,-1-1 0,0 0 0,-1 0 0,3-16 0,0 0 0,-2 8 0,0 0 0,2-40 0,-6 20 0,-1 0 0,-11-65 0,6 62 0,4 29 0,0 0 0,0 1 0,-8-24 0,-34-73 0,29 74 0,-15-53 0,26 74 0,1 3 0,-1 1 0,0-1 0,-1 0 0,0 1 0,-8-14 0,-47-83 0,34 60 0,21 36 0,-1 1 0,-1-1 0,-12-16 0,-48-68 0,8 8 0,-16-7 0,61 77 0,-2 2 0,-24-22 0,0-1 0,28 30 0,0-1 0,-1 2 0,0 0 0,0 0 0,-1 1 0,0 1 0,-17-5 0,7 1 0,-15-6 0,-1 3 0,0 1 0,-1 2 0,0 2 0,-1 2 0,1 1 0,-58 1 0,69 5 0,3 0 0,0-1 0,1-1 0,-1-2 0,-28-5 0,34 4 0,0 1 0,-1 1 0,-35 1 0,35 2 0,0-2 0,0 0 0,-30-7 0,37 5-1365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04:33.068"/>
    </inkml:context>
    <inkml:brush xml:id="br0">
      <inkml:brushProperty name="width" value="0.1" units="cm"/>
      <inkml:brushProperty name="height" value="0.1" units="cm"/>
      <inkml:brushProperty name="color" value="#9FFF3F"/>
    </inkml:brush>
  </inkml:definitions>
  <inkml:trace contextRef="#ctx0" brushRef="#br0">1568 1 24575,'-685'0'0,"668"1"0,0 1 0,-1 1 0,2 0 0,-28 10 0,-7 1 0,35-9 0,1 0 0,1 1 0,-1 1 0,1 0 0,-21 15 0,-2 0 0,18-10 0,9-6 0,-1 0 0,0 0 0,-13 4 0,5-2 0,1 1 0,0 1 0,0 1 0,1 0 0,-16 14 0,-6 4 0,8-6 0,2 0 0,1 2 0,1 1 0,0 1 0,3 1 0,0 2 0,-33 53 0,24-37 0,27-40 0,1 1 0,-1 0 0,1 1 0,0-1 0,1 1 0,0 0 0,0 0 0,1 0 0,0 1 0,-3 13 0,4-14 0,1 1 0,0 0 0,0-1 0,1 1 0,0 0 0,1 0 0,-1-1 0,2 1 0,-1 0 0,1-1 0,1 1 0,0-1 0,0 0 0,0 0 0,1 0 0,5 9 0,-5-12 0,12 21 0,0-2 0,2 0 0,34 36 0,-33-44 0,1 0 0,1-2 0,23 13 0,20 15 0,-49-33 0,1 0 0,0-2 0,0 1 0,34 9 0,14 6 0,109 43 0,-155-62 0,0 0 0,22 0 0,5 2 0,-10 2 0,37 13 0,-45-12 0,0-2 0,55 9 0,-50-12 0,37 11 0,-41-9 0,1 0 0,31 1 0,15-5 0,-41-3 0,1 3 0,42 6 0,-31-2 0,1-3 0,87-3 0,-48-2 0,-27 3 0,65-3 0,-121 2 0,0 0 0,-1-1 0,1 0 0,-1 1 0,0-1 0,1 0 0,-1 0 0,1-1 0,-1 1 0,0 0 0,0-1 0,0 0 0,0 1 0,0-1 0,0 0 0,0 0 0,-1 0 0,1 0 0,-1 0 0,1 0 0,-1 0 0,1-3 0,3-7 0,0 0 0,-1 0 0,4-19 0,2-6 0,-2 12 0,-1 0 0,-1-1 0,-1 0 0,1-27 0,2-3 0,-4 29 0,1-38 0,-4 43 0,7-38 0,-4 37 0,2-37 0,-5 21 0,-3 0 0,-9-67 0,8 88 0,-1 1 0,-10-26 0,10 36 0,1-1 0,-2 1 0,1 0 0,-1 0 0,0 0 0,0 0 0,-10-8 0,-47-36 0,42 36 0,-24-23 0,36 31 0,-1 1 0,0 0 0,0 0 0,0 0 0,-18-6 0,-23-15 0,15 4 0,-65-31 0,36 21 0,42 21 0,-1 0 0,-37-13 0,38 19 0,0 0 0,-41-3 0,37 5 0,-32-10 0,36 9 0,1 0 0,-37-3 0,44 6-396,-1 0 0,-17-5 0,31 6 219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23:05:45.504"/>
    </inkml:context>
    <inkml:brush xml:id="br0">
      <inkml:brushProperty name="width" value="0.1" units="cm"/>
      <inkml:brushProperty name="height" value="0.1" units="cm"/>
      <inkml:brushProperty name="color" value="#9FFF3F"/>
    </inkml:brush>
  </inkml:definitions>
  <inkml:trace contextRef="#ctx0" brushRef="#br0">742 1 24575,'-333'0'0,"324"1"0,1 0 0,-1 0 0,0 1 0,1 0 0,-1 1 0,1-1 0,0 2 0,0-1 0,0 1 0,0 1 0,1-1 0,-1 1 0,1 0 0,-6 7 0,-12 10 0,2 2 0,-26 34 0,27-33 0,11-13 0,1 0 0,1 0 0,0 1 0,-7 14 0,-17 25 0,25-41 0,1-1 0,0 1 0,1 1 0,0-1 0,-5 16 0,2 4 0,-7 43 0,14-62 0,1 0 0,0-1 0,1 1 0,0 0 0,1 0 0,0-1 0,4 14 0,-1-12 0,2 0 0,-1-1 0,2 0 0,-1 0 0,2 0 0,12 15 0,-1 1 0,-1 6 0,-16-28 0,1 1 0,0-1 0,1 0 0,7 11 0,-6-11 0,17 19 0,28 45 0,-46-65 0,1 1 0,0-1 0,0 1 0,0-1 0,0 0 0,11 7 0,-10-8 0,0 0 0,-1 0 0,0 1 0,0 0 0,0 0 0,0 0 0,6 10 0,-5-6 0,1 0 0,0-1 0,1 0 0,0 0 0,1-1 0,-1 0 0,1-1 0,15 9 0,13 11 0,-14-10 0,1-2 0,0 0 0,1-1 0,46 16 0,50 25 0,3-16 0,-15-7 0,-75-21 0,0-2 0,44 5 0,-14-2 0,-42-8 0,0-1 0,23-1 0,-25-1 0,0 1 0,35 5 0,-27 0 0,42 3 0,-60-8 0,0-1 0,0 0 0,0 0 0,0-1 0,0-1 0,-1 0 0,19-5 0,-24 5 0,0 0 0,0 0 0,0-1 0,-1 1 0,1-1 0,-1 0 0,1 0 0,-1 0 0,0 0 0,0-1 0,0 1 0,-1-1 0,1 0 0,-1 1 0,0-1 0,0 0 0,0-1 0,-1 1 0,1 0 0,-1 0 0,0-1 0,1-5 0,0-7 0,-1 0 0,-1-1 0,0 1 0,-4-25 0,2 28 0,-2 0 0,1 0 0,-2 1 0,-10-25 0,8 23 0,1-1 0,-7-28 0,5 17 0,-1 0 0,-1 0 0,-26-49 0,11 28 0,-24-69 0,38 92 0,0 1 0,-20-32 0,18 33 0,0-1 0,-14-36 0,23 48 0,-1 1 0,-1-1 0,0 1 0,0 0 0,-14-17 0,-45-43 0,43 49 0,-33-43 0,50 59 0,-1 0 0,1 1 0,-1 0 0,0 0 0,0 0 0,0 1 0,-13-7 0,-24-17 0,38 24 0,0 0 0,0 1 0,0 0 0,-1 0 0,1 0 0,-1 1 0,0-1 0,1 1 0,-1 1 0,0-1 0,0 1 0,-9-1 0,-8 1 0,-47 3 0,22 0 0,-43-2-1365,75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906-65F8-4D50-95B3-A3A0437A6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EE1AF-44DA-405D-A794-9866B7730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8BD0E-B515-4BF0-877E-07647671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8CC8-0217-4F13-9D9F-497B50CAE7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6A98-4AF6-4566-A02B-5D875988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FDAE-F099-4F7D-864A-8708F8DC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19E1-5157-4852-B22D-DCFA07AC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FB55-D6AD-4257-97F5-1878010F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741D1-06AD-4370-B440-63A7A6FF9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DF7C-8ADA-4C58-9C28-4611D1E6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8CC8-0217-4F13-9D9F-497B50CAE7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11020-3A93-4B7F-9655-477AD69B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9911-329B-4AEB-9D10-4D9E2F89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19E1-5157-4852-B22D-DCFA07AC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0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18D2-1437-4A6F-A7DC-021F8CBD1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D1535-C1E6-405B-B583-F347575FB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A36A-F3CD-4955-9872-EB99C4A2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8CC8-0217-4F13-9D9F-497B50CAE7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6150A-611A-4FFC-BFF0-DADDD7ED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BDBBB-5B16-4207-B0A7-44CB6F34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19E1-5157-4852-B22D-DCFA07AC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15AC-9B39-4C92-80F0-C6ED59DF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BBAE-DCE4-4A5A-9B6F-C8D16448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4D4-C119-4F64-B83C-F6128E60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8CC8-0217-4F13-9D9F-497B50CAE7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9EE27-5532-40A2-95B4-CE02C019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6C7A-1D58-40E7-894A-BFC9B80C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19E1-5157-4852-B22D-DCFA07AC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39DB-3DA0-47EB-A1D4-FFAC9AF6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3520C-0570-457C-9DDE-7522AC74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7D381-806A-4D0A-BDAD-4B078118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8CC8-0217-4F13-9D9F-497B50CAE7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9CDA-9D69-4715-8E13-FF4C9409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D4C75-D7B8-40A9-8400-20A80C6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19E1-5157-4852-B22D-DCFA07AC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8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B152-90F0-4167-8F99-A0A9650F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616E-0AFC-4601-B0B9-610FE636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41108-8DDF-448D-99BE-7F0B5BEBA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4479A-E442-4D8B-ACC5-5F0BA2F8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8CC8-0217-4F13-9D9F-497B50CAE7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E0335-A55A-4820-8859-8E5354FF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C0F4E-9798-4F1A-8474-687180B2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19E1-5157-4852-B22D-DCFA07AC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0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BC71-9B32-440D-924B-A4B8323A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F470C-92A4-4E87-A720-6F1E4376C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A80EB-B262-4214-AF98-D05D1B2C5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B9476-4999-4675-868C-8E881EDA5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DCD96-6FB5-4459-B213-B0462BE97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D2AC9-2CDE-4D3E-BAD2-ABC9B53D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8CC8-0217-4F13-9D9F-497B50CAE7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3DB94-8A19-4EBC-A8E4-22EEB974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970BB-6400-4990-A84F-A2527A32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19E1-5157-4852-B22D-DCFA07AC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33EC-50AE-4A8A-8AE3-458405BE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C33D8-D499-4652-A6A1-9B4CBC72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8CC8-0217-4F13-9D9F-497B50CAE7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5AC5B-3497-4DA6-B03D-5993E41A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2C40A-883B-40A9-A361-53D14250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19E1-5157-4852-B22D-DCFA07AC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6E1B8-FA2E-4412-88C0-93152099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8CC8-0217-4F13-9D9F-497B50CAE7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3CD7-AA17-40DD-A0D9-7C9C266D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33B34-C5DC-466A-9075-4045071B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19E1-5157-4852-B22D-DCFA07AC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9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A95B-F1FB-4ED9-949A-1814641E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1A8D-667D-4BEE-A8F2-7430AB53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F02B0-A1B0-46C7-BF21-8FCC6A98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F7099-6B61-4649-89BA-C8A733DE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8CC8-0217-4F13-9D9F-497B50CAE7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0D4C0-926E-444E-9D45-3F4D47B0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F5CE-EE03-4E62-BDDE-8A32C797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19E1-5157-4852-B22D-DCFA07AC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1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67E4-578D-475F-8603-4F505B0A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CE316-C082-4A07-AD48-8B164EC41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E6522-EAA2-45E3-BA32-A58E08226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1C81D-DADC-4F3D-96AD-2B583A2B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8CC8-0217-4F13-9D9F-497B50CAE7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5A14B-6D93-4E5F-8CF4-EEF8F368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65412-831F-4EE4-B1DC-C7A82F45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19E1-5157-4852-B22D-DCFA07AC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6FC65-3F7B-4240-8D34-EA7BD941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C6912-0573-42F1-8186-FDB643984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2D16D-AB25-4998-AC49-1702F6F7B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8CC8-0217-4F13-9D9F-497B50CAE7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DCA4-4700-4B9D-A0EF-B313DCD1F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36E49-3735-43D9-9931-C66FA9852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19E1-5157-4852-B22D-DCFA07AC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.xml"/><Relationship Id="rId21" Type="http://schemas.openxmlformats.org/officeDocument/2006/relationships/image" Target="../media/image27.png"/><Relationship Id="rId42" Type="http://schemas.openxmlformats.org/officeDocument/2006/relationships/customXml" Target="../ink/ink37.xml"/><Relationship Id="rId47" Type="http://schemas.openxmlformats.org/officeDocument/2006/relationships/image" Target="../media/image40.png"/><Relationship Id="rId63" Type="http://schemas.openxmlformats.org/officeDocument/2006/relationships/customXml" Target="../ink/ink48.xml"/><Relationship Id="rId68" Type="http://schemas.openxmlformats.org/officeDocument/2006/relationships/image" Target="../media/image50.png"/><Relationship Id="rId84" Type="http://schemas.openxmlformats.org/officeDocument/2006/relationships/image" Target="../media/image58.png"/><Relationship Id="rId89" Type="http://schemas.openxmlformats.org/officeDocument/2006/relationships/customXml" Target="../ink/ink61.xml"/><Relationship Id="rId16" Type="http://schemas.openxmlformats.org/officeDocument/2006/relationships/customXml" Target="../ink/ink24.xml"/><Relationship Id="rId11" Type="http://schemas.openxmlformats.org/officeDocument/2006/relationships/image" Target="../media/image22.png"/><Relationship Id="rId32" Type="http://schemas.openxmlformats.org/officeDocument/2006/relationships/customXml" Target="../ink/ink32.xml"/><Relationship Id="rId37" Type="http://schemas.openxmlformats.org/officeDocument/2006/relationships/image" Target="../media/image35.png"/><Relationship Id="rId53" Type="http://schemas.openxmlformats.org/officeDocument/2006/relationships/image" Target="../media/image43.png"/><Relationship Id="rId58" Type="http://schemas.openxmlformats.org/officeDocument/2006/relationships/image" Target="../media/image45.png"/><Relationship Id="rId74" Type="http://schemas.openxmlformats.org/officeDocument/2006/relationships/image" Target="../media/image53.png"/><Relationship Id="rId79" Type="http://schemas.openxmlformats.org/officeDocument/2006/relationships/customXml" Target="../ink/ink56.xml"/><Relationship Id="rId5" Type="http://schemas.openxmlformats.org/officeDocument/2006/relationships/image" Target="../media/image19.png"/><Relationship Id="rId90" Type="http://schemas.openxmlformats.org/officeDocument/2006/relationships/image" Target="../media/image61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30.png"/><Relationship Id="rId30" Type="http://schemas.openxmlformats.org/officeDocument/2006/relationships/customXml" Target="../ink/ink31.xml"/><Relationship Id="rId35" Type="http://schemas.openxmlformats.org/officeDocument/2006/relationships/image" Target="../media/image34.png"/><Relationship Id="rId43" Type="http://schemas.openxmlformats.org/officeDocument/2006/relationships/image" Target="../media/image38.png"/><Relationship Id="rId48" Type="http://schemas.openxmlformats.org/officeDocument/2006/relationships/customXml" Target="../ink/ink40.xml"/><Relationship Id="rId56" Type="http://schemas.openxmlformats.org/officeDocument/2006/relationships/image" Target="../media/image44.png"/><Relationship Id="rId64" Type="http://schemas.openxmlformats.org/officeDocument/2006/relationships/image" Target="../media/image48.png"/><Relationship Id="rId69" Type="http://schemas.openxmlformats.org/officeDocument/2006/relationships/customXml" Target="../ink/ink51.xml"/><Relationship Id="rId77" Type="http://schemas.openxmlformats.org/officeDocument/2006/relationships/customXml" Target="../ink/ink55.xml"/><Relationship Id="rId8" Type="http://schemas.openxmlformats.org/officeDocument/2006/relationships/customXml" Target="../ink/ink20.xml"/><Relationship Id="rId51" Type="http://schemas.openxmlformats.org/officeDocument/2006/relationships/image" Target="../media/image42.png"/><Relationship Id="rId72" Type="http://schemas.openxmlformats.org/officeDocument/2006/relationships/image" Target="../media/image52.png"/><Relationship Id="rId80" Type="http://schemas.openxmlformats.org/officeDocument/2006/relationships/image" Target="../media/image56.png"/><Relationship Id="rId85" Type="http://schemas.openxmlformats.org/officeDocument/2006/relationships/customXml" Target="../ink/ink59.xml"/><Relationship Id="rId3" Type="http://schemas.openxmlformats.org/officeDocument/2006/relationships/image" Target="../media/image18.png"/><Relationship Id="rId12" Type="http://schemas.openxmlformats.org/officeDocument/2006/relationships/customXml" Target="../ink/ink22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38" Type="http://schemas.openxmlformats.org/officeDocument/2006/relationships/customXml" Target="../ink/ink35.xml"/><Relationship Id="rId46" Type="http://schemas.openxmlformats.org/officeDocument/2006/relationships/customXml" Target="../ink/ink39.xml"/><Relationship Id="rId59" Type="http://schemas.openxmlformats.org/officeDocument/2006/relationships/customXml" Target="../ink/ink46.xml"/><Relationship Id="rId67" Type="http://schemas.openxmlformats.org/officeDocument/2006/relationships/customXml" Target="../ink/ink50.xml"/><Relationship Id="rId20" Type="http://schemas.openxmlformats.org/officeDocument/2006/relationships/customXml" Target="../ink/ink26.xml"/><Relationship Id="rId41" Type="http://schemas.openxmlformats.org/officeDocument/2006/relationships/image" Target="../media/image37.png"/><Relationship Id="rId54" Type="http://schemas.openxmlformats.org/officeDocument/2006/relationships/customXml" Target="../ink/ink43.xml"/><Relationship Id="rId62" Type="http://schemas.openxmlformats.org/officeDocument/2006/relationships/image" Target="../media/image47.png"/><Relationship Id="rId70" Type="http://schemas.openxmlformats.org/officeDocument/2006/relationships/image" Target="../media/image51.png"/><Relationship Id="rId75" Type="http://schemas.openxmlformats.org/officeDocument/2006/relationships/customXml" Target="../ink/ink54.xml"/><Relationship Id="rId83" Type="http://schemas.openxmlformats.org/officeDocument/2006/relationships/customXml" Target="../ink/ink58.xml"/><Relationship Id="rId88" Type="http://schemas.openxmlformats.org/officeDocument/2006/relationships/image" Target="../media/image60.png"/><Relationship Id="rId91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41.png"/><Relationship Id="rId57" Type="http://schemas.openxmlformats.org/officeDocument/2006/relationships/customXml" Target="../ink/ink45.xml"/><Relationship Id="rId10" Type="http://schemas.openxmlformats.org/officeDocument/2006/relationships/customXml" Target="../ink/ink21.xml"/><Relationship Id="rId31" Type="http://schemas.openxmlformats.org/officeDocument/2006/relationships/image" Target="../media/image32.png"/><Relationship Id="rId44" Type="http://schemas.openxmlformats.org/officeDocument/2006/relationships/customXml" Target="../ink/ink38.xml"/><Relationship Id="rId52" Type="http://schemas.openxmlformats.org/officeDocument/2006/relationships/customXml" Target="../ink/ink42.xml"/><Relationship Id="rId60" Type="http://schemas.openxmlformats.org/officeDocument/2006/relationships/image" Target="../media/image46.png"/><Relationship Id="rId65" Type="http://schemas.openxmlformats.org/officeDocument/2006/relationships/customXml" Target="../ink/ink49.xml"/><Relationship Id="rId73" Type="http://schemas.openxmlformats.org/officeDocument/2006/relationships/customXml" Target="../ink/ink53.xml"/><Relationship Id="rId78" Type="http://schemas.openxmlformats.org/officeDocument/2006/relationships/image" Target="../media/image55.png"/><Relationship Id="rId81" Type="http://schemas.openxmlformats.org/officeDocument/2006/relationships/customXml" Target="../ink/ink57.xml"/><Relationship Id="rId86" Type="http://schemas.openxmlformats.org/officeDocument/2006/relationships/image" Target="../media/image59.png"/><Relationship Id="rId4" Type="http://schemas.openxmlformats.org/officeDocument/2006/relationships/customXml" Target="../ink/ink18.xml"/><Relationship Id="rId9" Type="http://schemas.openxmlformats.org/officeDocument/2006/relationships/image" Target="../media/image21.png"/><Relationship Id="rId13" Type="http://schemas.openxmlformats.org/officeDocument/2006/relationships/image" Target="../media/image23.png"/><Relationship Id="rId18" Type="http://schemas.openxmlformats.org/officeDocument/2006/relationships/customXml" Target="../ink/ink25.xml"/><Relationship Id="rId39" Type="http://schemas.openxmlformats.org/officeDocument/2006/relationships/image" Target="../media/image36.png"/><Relationship Id="rId34" Type="http://schemas.openxmlformats.org/officeDocument/2006/relationships/customXml" Target="../ink/ink33.xml"/><Relationship Id="rId50" Type="http://schemas.openxmlformats.org/officeDocument/2006/relationships/customXml" Target="../ink/ink41.xml"/><Relationship Id="rId55" Type="http://schemas.openxmlformats.org/officeDocument/2006/relationships/customXml" Target="../ink/ink44.xml"/><Relationship Id="rId76" Type="http://schemas.openxmlformats.org/officeDocument/2006/relationships/image" Target="../media/image54.png"/><Relationship Id="rId7" Type="http://schemas.openxmlformats.org/officeDocument/2006/relationships/image" Target="../media/image20.png"/><Relationship Id="rId71" Type="http://schemas.openxmlformats.org/officeDocument/2006/relationships/customXml" Target="../ink/ink52.xml"/><Relationship Id="rId2" Type="http://schemas.openxmlformats.org/officeDocument/2006/relationships/customXml" Target="../ink/ink17.xml"/><Relationship Id="rId29" Type="http://schemas.openxmlformats.org/officeDocument/2006/relationships/image" Target="../media/image31.png"/><Relationship Id="rId24" Type="http://schemas.openxmlformats.org/officeDocument/2006/relationships/customXml" Target="../ink/ink28.xml"/><Relationship Id="rId40" Type="http://schemas.openxmlformats.org/officeDocument/2006/relationships/customXml" Target="../ink/ink36.xml"/><Relationship Id="rId45" Type="http://schemas.openxmlformats.org/officeDocument/2006/relationships/image" Target="../media/image39.png"/><Relationship Id="rId66" Type="http://schemas.openxmlformats.org/officeDocument/2006/relationships/image" Target="../media/image49.png"/><Relationship Id="rId87" Type="http://schemas.openxmlformats.org/officeDocument/2006/relationships/customXml" Target="../ink/ink60.xml"/><Relationship Id="rId61" Type="http://schemas.openxmlformats.org/officeDocument/2006/relationships/customXml" Target="../ink/ink47.xml"/><Relationship Id="rId82" Type="http://schemas.openxmlformats.org/officeDocument/2006/relationships/image" Target="../media/image57.png"/><Relationship Id="rId1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C31FEB5-AE70-4547-B416-B0D11416C546}"/>
              </a:ext>
            </a:extLst>
          </p:cNvPr>
          <p:cNvGrpSpPr/>
          <p:nvPr/>
        </p:nvGrpSpPr>
        <p:grpSpPr>
          <a:xfrm>
            <a:off x="-1" y="-1"/>
            <a:ext cx="10740887" cy="6867443"/>
            <a:chOff x="-1" y="-1"/>
            <a:chExt cx="10740887" cy="68674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30403D-FEAB-4631-8235-E1EFC40D8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0740887" cy="686744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61557F-3318-4B50-A640-14400A10A851}"/>
                    </a:ext>
                  </a:extLst>
                </p14:cNvPr>
                <p14:cNvContentPartPr/>
                <p14:nvPr/>
              </p14:nvContentPartPr>
              <p14:xfrm>
                <a:off x="561185" y="2221876"/>
                <a:ext cx="630720" cy="586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61557F-3318-4B50-A640-14400A10A8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3175" y="2203876"/>
                  <a:ext cx="66638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12A690-C5C3-4FB0-92D2-32D586AA9EEC}"/>
                    </a:ext>
                  </a:extLst>
                </p14:cNvPr>
                <p14:cNvContentPartPr/>
                <p14:nvPr/>
              </p14:nvContentPartPr>
              <p14:xfrm>
                <a:off x="2231510" y="1866715"/>
                <a:ext cx="856440" cy="560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12A690-C5C3-4FB0-92D2-32D586AA9E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13510" y="1849075"/>
                  <a:ext cx="89208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11B675C-7033-4DF4-A63C-DDC8FE3DE31E}"/>
                    </a:ext>
                  </a:extLst>
                </p14:cNvPr>
                <p14:cNvContentPartPr/>
                <p14:nvPr/>
              </p14:nvContentPartPr>
              <p14:xfrm>
                <a:off x="4060310" y="1629835"/>
                <a:ext cx="936360" cy="716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11B675C-7033-4DF4-A63C-DDC8FE3DE3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42310" y="1612195"/>
                  <a:ext cx="97200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428D0D6-B1E3-4ED8-8045-C0F1B34D80B2}"/>
                    </a:ext>
                  </a:extLst>
                </p14:cNvPr>
                <p14:cNvContentPartPr/>
                <p14:nvPr/>
              </p14:nvContentPartPr>
              <p14:xfrm>
                <a:off x="2172470" y="3113755"/>
                <a:ext cx="604440" cy="457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428D0D6-B1E3-4ED8-8045-C0F1B34D80B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54830" y="3096115"/>
                  <a:ext cx="6400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56B4772-1F3D-412E-BBD3-36EA4EBAAB9D}"/>
                    </a:ext>
                  </a:extLst>
                </p14:cNvPr>
                <p14:cNvContentPartPr/>
                <p14:nvPr/>
              </p14:nvContentPartPr>
              <p14:xfrm>
                <a:off x="3444350" y="1197835"/>
                <a:ext cx="618840" cy="631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56B4772-1F3D-412E-BBD3-36EA4EBAAB9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26350" y="1179835"/>
                  <a:ext cx="65448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EC03BA2-0408-49F4-BDB6-43C284F2FC10}"/>
                    </a:ext>
                  </a:extLst>
                </p14:cNvPr>
                <p14:cNvContentPartPr/>
                <p14:nvPr/>
              </p14:nvContentPartPr>
              <p14:xfrm>
                <a:off x="5193230" y="2699035"/>
                <a:ext cx="546480" cy="38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EC03BA2-0408-49F4-BDB6-43C284F2FC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75590" y="2681035"/>
                  <a:ext cx="5821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2C1901-00FD-45AB-8527-B38C7F870D68}"/>
                    </a:ext>
                  </a:extLst>
                </p14:cNvPr>
                <p14:cNvContentPartPr/>
                <p14:nvPr/>
              </p14:nvContentPartPr>
              <p14:xfrm>
                <a:off x="7387070" y="5453035"/>
                <a:ext cx="664200" cy="696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2C1901-00FD-45AB-8527-B38C7F870D6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69430" y="5435035"/>
                  <a:ext cx="69984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9504894-006B-4EB7-886B-F5C75AABDCBB}"/>
                    </a:ext>
                  </a:extLst>
                </p14:cNvPr>
                <p14:cNvContentPartPr/>
                <p14:nvPr/>
              </p14:nvContentPartPr>
              <p14:xfrm>
                <a:off x="4007390" y="4863355"/>
                <a:ext cx="757440" cy="484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9504894-006B-4EB7-886B-F5C75AABDCB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89750" y="4845715"/>
                  <a:ext cx="79308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98B3594-2F6F-464F-AB91-5E46427904B1}"/>
                    </a:ext>
                  </a:extLst>
                </p14:cNvPr>
                <p14:cNvContentPartPr/>
                <p14:nvPr/>
              </p14:nvContentPartPr>
              <p14:xfrm>
                <a:off x="5762750" y="4690915"/>
                <a:ext cx="573120" cy="498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98B3594-2F6F-464F-AB91-5E46427904B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45110" y="4673275"/>
                  <a:ext cx="608760" cy="53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0222C1-5FE8-4495-BAC1-A40F484159A2}"/>
                </a:ext>
              </a:extLst>
            </p:cNvPr>
            <p:cNvGrpSpPr/>
            <p:nvPr/>
          </p:nvGrpSpPr>
          <p:grpSpPr>
            <a:xfrm>
              <a:off x="6307430" y="3425155"/>
              <a:ext cx="1346040" cy="1419120"/>
              <a:chOff x="6307430" y="3425155"/>
              <a:chExt cx="1346040" cy="141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F8AD17B4-1717-4958-B8B0-FF77AF761271}"/>
                      </a:ext>
                    </a:extLst>
                  </p14:cNvPr>
                  <p14:cNvContentPartPr/>
                  <p14:nvPr/>
                </p14:nvContentPartPr>
                <p14:xfrm>
                  <a:off x="7122470" y="3425155"/>
                  <a:ext cx="531000" cy="43812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F8AD17B4-1717-4958-B8B0-FF77AF761271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104830" y="3407515"/>
                    <a:ext cx="566640" cy="47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CA884150-B07C-4AE3-B97B-537FC363462F}"/>
                      </a:ext>
                    </a:extLst>
                  </p14:cNvPr>
                  <p14:cNvContentPartPr/>
                  <p14:nvPr/>
                </p14:nvContentPartPr>
                <p14:xfrm>
                  <a:off x="6856430" y="4286635"/>
                  <a:ext cx="645840" cy="5576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CA884150-B07C-4AE3-B97B-537FC363462F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838790" y="4268635"/>
                    <a:ext cx="681480" cy="59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6E033079-5639-4D4B-9C9E-511F4D8D0BE9}"/>
                      </a:ext>
                    </a:extLst>
                  </p14:cNvPr>
                  <p14:cNvContentPartPr/>
                  <p14:nvPr/>
                </p14:nvContentPartPr>
                <p14:xfrm>
                  <a:off x="6307430" y="3639355"/>
                  <a:ext cx="544680" cy="450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6E033079-5639-4D4B-9C9E-511F4D8D0BE9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289430" y="3621715"/>
                    <a:ext cx="580320" cy="48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F4B4AD3-BE30-4355-83B5-AA1AEDB444C5}"/>
                    </a:ext>
                  </a:extLst>
                </p14:cNvPr>
                <p14:cNvContentPartPr/>
                <p14:nvPr/>
              </p14:nvContentPartPr>
              <p14:xfrm>
                <a:off x="4630190" y="3676435"/>
                <a:ext cx="604800" cy="420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F4B4AD3-BE30-4355-83B5-AA1AEDB444C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12550" y="3658795"/>
                  <a:ext cx="640440" cy="45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A69C605-6840-48E1-80CD-7A1505FB0C70}"/>
                  </a:ext>
                </a:extLst>
              </p14:cNvPr>
              <p14:cNvContentPartPr/>
              <p14:nvPr/>
            </p14:nvContentPartPr>
            <p14:xfrm>
              <a:off x="52790" y="1881115"/>
              <a:ext cx="392040" cy="716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A69C605-6840-48E1-80CD-7A1505FB0C7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790" y="1863475"/>
                <a:ext cx="427680" cy="7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1163603-E3CB-4274-B947-BC771BCC9CBA}"/>
                  </a:ext>
                </a:extLst>
              </p14:cNvPr>
              <p14:cNvContentPartPr/>
              <p14:nvPr/>
            </p14:nvContentPartPr>
            <p14:xfrm>
              <a:off x="1616630" y="2235355"/>
              <a:ext cx="458280" cy="581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1163603-E3CB-4274-B947-BC771BCC9CB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598630" y="2217715"/>
                <a:ext cx="49392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D479A66-1167-4FEC-B02E-183F602E2ED2}"/>
                  </a:ext>
                </a:extLst>
              </p14:cNvPr>
              <p14:cNvContentPartPr/>
              <p14:nvPr/>
            </p14:nvContentPartPr>
            <p14:xfrm>
              <a:off x="3761870" y="2265595"/>
              <a:ext cx="432720" cy="418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D479A66-1167-4FEC-B02E-183F602E2ED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44230" y="2247595"/>
                <a:ext cx="468360" cy="4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96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0DABAE2-5DF2-45B0-91D7-7EC17B4D89AE}"/>
              </a:ext>
            </a:extLst>
          </p:cNvPr>
          <p:cNvSpPr/>
          <p:nvPr/>
        </p:nvSpPr>
        <p:spPr>
          <a:xfrm>
            <a:off x="4287078" y="500274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022A0A-DDC1-4323-9A59-9C52091AEF6A}"/>
              </a:ext>
            </a:extLst>
          </p:cNvPr>
          <p:cNvSpPr/>
          <p:nvPr/>
        </p:nvSpPr>
        <p:spPr>
          <a:xfrm>
            <a:off x="1676403" y="2941979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22311F-7C3B-4776-B6EF-19A2BCC01C26}"/>
              </a:ext>
            </a:extLst>
          </p:cNvPr>
          <p:cNvSpPr/>
          <p:nvPr/>
        </p:nvSpPr>
        <p:spPr>
          <a:xfrm>
            <a:off x="3319669" y="1159564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B894ED-F609-4866-ABD8-AC05E53E954C}"/>
              </a:ext>
            </a:extLst>
          </p:cNvPr>
          <p:cNvSpPr/>
          <p:nvPr/>
        </p:nvSpPr>
        <p:spPr>
          <a:xfrm>
            <a:off x="2473187" y="2060713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AF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D9B419-D1DA-4A35-ADDD-F5CB42250EC4}"/>
              </a:ext>
            </a:extLst>
          </p:cNvPr>
          <p:cNvSpPr/>
          <p:nvPr/>
        </p:nvSpPr>
        <p:spPr>
          <a:xfrm>
            <a:off x="4301189" y="2239626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F3C59B-7C09-4D96-AEEB-513CEB7D3E54}"/>
              </a:ext>
            </a:extLst>
          </p:cNvPr>
          <p:cNvSpPr/>
          <p:nvPr/>
        </p:nvSpPr>
        <p:spPr>
          <a:xfrm>
            <a:off x="3755336" y="2888967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71E035-7663-4A95-A717-0EC99B9B6E63}"/>
              </a:ext>
            </a:extLst>
          </p:cNvPr>
          <p:cNvSpPr/>
          <p:nvPr/>
        </p:nvSpPr>
        <p:spPr>
          <a:xfrm>
            <a:off x="5635484" y="977350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24DC89-1668-485C-B710-0A3FC33018A7}"/>
              </a:ext>
            </a:extLst>
          </p:cNvPr>
          <p:cNvSpPr/>
          <p:nvPr/>
        </p:nvSpPr>
        <p:spPr>
          <a:xfrm>
            <a:off x="901149" y="3843131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WVE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1FC3B1-8A28-4C89-976C-C1E5BAE9BACA}"/>
              </a:ext>
            </a:extLst>
          </p:cNvPr>
          <p:cNvSpPr/>
          <p:nvPr/>
        </p:nvSpPr>
        <p:spPr>
          <a:xfrm>
            <a:off x="6829832" y="1588470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946D76-EDDD-4F04-B05A-BFDAB8408E89}"/>
              </a:ext>
            </a:extLst>
          </p:cNvPr>
          <p:cNvSpPr/>
          <p:nvPr/>
        </p:nvSpPr>
        <p:spPr>
          <a:xfrm>
            <a:off x="6180481" y="3021493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DB9C79-BD88-442C-AB5E-9C7FF631CAAB}"/>
              </a:ext>
            </a:extLst>
          </p:cNvPr>
          <p:cNvSpPr/>
          <p:nvPr/>
        </p:nvSpPr>
        <p:spPr>
          <a:xfrm>
            <a:off x="6241773" y="5493023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8E576A-9C92-4119-BFD2-01F4898F9218}"/>
              </a:ext>
            </a:extLst>
          </p:cNvPr>
          <p:cNvSpPr/>
          <p:nvPr/>
        </p:nvSpPr>
        <p:spPr>
          <a:xfrm>
            <a:off x="8435881" y="2898912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165472-F4A5-4A44-A84B-06B8C5C5483D}"/>
              </a:ext>
            </a:extLst>
          </p:cNvPr>
          <p:cNvSpPr/>
          <p:nvPr/>
        </p:nvSpPr>
        <p:spPr>
          <a:xfrm>
            <a:off x="7926508" y="4457670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CSC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760D90-02D9-4BD8-89AF-EC92F8B13F63}"/>
              </a:ext>
            </a:extLst>
          </p:cNvPr>
          <p:cNvSpPr/>
          <p:nvPr/>
        </p:nvSpPr>
        <p:spPr>
          <a:xfrm>
            <a:off x="9112844" y="1758750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EF1270-3263-44E6-A523-BFB564520849}"/>
              </a:ext>
            </a:extLst>
          </p:cNvPr>
          <p:cNvSpPr/>
          <p:nvPr/>
        </p:nvSpPr>
        <p:spPr>
          <a:xfrm>
            <a:off x="9529968" y="3178073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MU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1C2324-06C2-44AC-9916-F4E351921A14}"/>
              </a:ext>
            </a:extLst>
          </p:cNvPr>
          <p:cNvSpPr/>
          <p:nvPr/>
        </p:nvSpPr>
        <p:spPr>
          <a:xfrm>
            <a:off x="10072848" y="5173717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C3A6B7D-C2D9-41BE-801C-09D60E34D0C7}"/>
                  </a:ext>
                </a:extLst>
              </p14:cNvPr>
              <p14:cNvContentPartPr/>
              <p14:nvPr/>
            </p14:nvContentPartPr>
            <p14:xfrm>
              <a:off x="3779084" y="1650834"/>
              <a:ext cx="544680" cy="213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C3A6B7D-C2D9-41BE-801C-09D60E34D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1444" y="1632834"/>
                <a:ext cx="5803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D692C17-8223-43D3-ABE2-E6B5E3659D67}"/>
                  </a:ext>
                </a:extLst>
              </p14:cNvPr>
              <p14:cNvContentPartPr/>
              <p14:nvPr/>
            </p14:nvContentPartPr>
            <p14:xfrm>
              <a:off x="2910404" y="1811034"/>
              <a:ext cx="1537560" cy="1072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D692C17-8223-43D3-ABE2-E6B5E3659D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2404" y="1793034"/>
                <a:ext cx="1573200" cy="11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88C45DB-0EC2-4085-A34C-6C0DBB8F7B53}"/>
                  </a:ext>
                </a:extLst>
              </p14:cNvPr>
              <p14:cNvContentPartPr/>
              <p14:nvPr/>
            </p14:nvContentPartPr>
            <p14:xfrm>
              <a:off x="4951244" y="825354"/>
              <a:ext cx="313560" cy="540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88C45DB-0EC2-4085-A34C-6C0DBB8F7B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3244" y="807714"/>
                <a:ext cx="3492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B94ADF2-B73C-4B37-9A97-09669397EAB2}"/>
                  </a:ext>
                </a:extLst>
              </p14:cNvPr>
              <p14:cNvContentPartPr/>
              <p14:nvPr/>
            </p14:nvContentPartPr>
            <p14:xfrm>
              <a:off x="2370044" y="3261114"/>
              <a:ext cx="1485000" cy="459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B94ADF2-B73C-4B37-9A97-09669397EA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52404" y="3243114"/>
                <a:ext cx="152064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1292C9A-7D3F-4436-B55F-FC1E5DEDA06E}"/>
                  </a:ext>
                </a:extLst>
              </p14:cNvPr>
              <p14:cNvContentPartPr/>
              <p14:nvPr/>
            </p14:nvContentPartPr>
            <p14:xfrm>
              <a:off x="4323764" y="958554"/>
              <a:ext cx="843480" cy="894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1292C9A-7D3F-4436-B55F-FC1E5DEDA0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05764" y="940554"/>
                <a:ext cx="879120" cy="9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A059F9B-91EB-45C8-ACF8-6CE09494824B}"/>
                  </a:ext>
                </a:extLst>
              </p14:cNvPr>
              <p14:cNvContentPartPr/>
              <p14:nvPr/>
            </p14:nvContentPartPr>
            <p14:xfrm>
              <a:off x="4278764" y="927954"/>
              <a:ext cx="2262960" cy="2629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A059F9B-91EB-45C8-ACF8-6CE0949482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0764" y="909954"/>
                <a:ext cx="2298600" cy="26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11F7BCD-52E8-4D7A-A589-E021B2579C4C}"/>
                  </a:ext>
                </a:extLst>
              </p14:cNvPr>
              <p14:cNvContentPartPr/>
              <p14:nvPr/>
            </p14:nvContentPartPr>
            <p14:xfrm>
              <a:off x="4155644" y="1872234"/>
              <a:ext cx="1544040" cy="267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11F7BCD-52E8-4D7A-A589-E021B2579C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38004" y="1854234"/>
                <a:ext cx="15796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DE6A308-0AA7-439F-9341-190D80FB3C01}"/>
                  </a:ext>
                </a:extLst>
              </p14:cNvPr>
              <p14:cNvContentPartPr/>
              <p14:nvPr/>
            </p14:nvContentPartPr>
            <p14:xfrm>
              <a:off x="7072724" y="3109914"/>
              <a:ext cx="375480" cy="86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DE6A308-0AA7-439F-9341-190D80FB3C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55084" y="3092274"/>
                <a:ext cx="4111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F37928C-7587-460D-98B4-194A3B6BA9B8}"/>
                  </a:ext>
                </a:extLst>
              </p14:cNvPr>
              <p14:cNvContentPartPr/>
              <p14:nvPr/>
            </p14:nvContentPartPr>
            <p14:xfrm>
              <a:off x="6669524" y="4722714"/>
              <a:ext cx="370800" cy="9352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F37928C-7587-460D-98B4-194A3B6BA9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51524" y="4704714"/>
                <a:ext cx="406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3204CAA-9A6B-445D-B91F-024A0606A6AA}"/>
                  </a:ext>
                </a:extLst>
              </p14:cNvPr>
              <p14:cNvContentPartPr/>
              <p14:nvPr/>
            </p14:nvContentPartPr>
            <p14:xfrm>
              <a:off x="5219804" y="3470994"/>
              <a:ext cx="1854720" cy="960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3204CAA-9A6B-445D-B91F-024A0606A6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02164" y="3452994"/>
                <a:ext cx="1890360" cy="9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042897B-FEC4-492B-957F-AF861A4FCDBD}"/>
                  </a:ext>
                </a:extLst>
              </p14:cNvPr>
              <p14:cNvContentPartPr/>
              <p14:nvPr/>
            </p14:nvContentPartPr>
            <p14:xfrm>
              <a:off x="7084244" y="4429314"/>
              <a:ext cx="864000" cy="2563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042897B-FEC4-492B-957F-AF861A4FCD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66244" y="4411674"/>
                <a:ext cx="8996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273C88A-B4D6-4E3B-A497-CA7354300819}"/>
                  </a:ext>
                </a:extLst>
              </p14:cNvPr>
              <p14:cNvContentPartPr/>
              <p14:nvPr/>
            </p14:nvContentPartPr>
            <p14:xfrm>
              <a:off x="7581404" y="2253474"/>
              <a:ext cx="1250280" cy="23097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273C88A-B4D6-4E3B-A497-CA73543008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63404" y="2235834"/>
                <a:ext cx="1285920" cy="23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69EABCE-9E55-4197-83AE-D85380E91FF5}"/>
                  </a:ext>
                </a:extLst>
              </p14:cNvPr>
              <p14:cNvContentPartPr/>
              <p14:nvPr/>
            </p14:nvContentPartPr>
            <p14:xfrm>
              <a:off x="8815484" y="2431674"/>
              <a:ext cx="187560" cy="460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69EABCE-9E55-4197-83AE-D85380E91FF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97484" y="2414034"/>
                <a:ext cx="2232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70C2009-147D-4493-B982-2C4EFB5C5E3C}"/>
                  </a:ext>
                </a:extLst>
              </p14:cNvPr>
              <p14:cNvContentPartPr/>
              <p14:nvPr/>
            </p14:nvContentPartPr>
            <p14:xfrm>
              <a:off x="9117164" y="2477034"/>
              <a:ext cx="560160" cy="27777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70C2009-147D-4493-B982-2C4EFB5C5E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99524" y="2459034"/>
                <a:ext cx="595800" cy="28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E39063B-19E3-4E58-99DE-45D343CFA1ED}"/>
                  </a:ext>
                </a:extLst>
              </p14:cNvPr>
              <p14:cNvContentPartPr/>
              <p14:nvPr/>
            </p14:nvContentPartPr>
            <p14:xfrm>
              <a:off x="8642684" y="1585674"/>
              <a:ext cx="146520" cy="572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E39063B-19E3-4E58-99DE-45D343CFA1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25044" y="1567674"/>
                <a:ext cx="1821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77DC5B3-F624-4060-BCAE-4534B90C08C6}"/>
                  </a:ext>
                </a:extLst>
              </p14:cNvPr>
              <p14:cNvContentPartPr/>
              <p14:nvPr/>
            </p14:nvContentPartPr>
            <p14:xfrm>
              <a:off x="8682284" y="2325834"/>
              <a:ext cx="90360" cy="635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77DC5B3-F624-4060-BCAE-4534B90C08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64284" y="2308194"/>
                <a:ext cx="12600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6E2426E-0DA4-4FEA-8A2B-E20C11DBE4F1}"/>
                  </a:ext>
                </a:extLst>
              </p14:cNvPr>
              <p14:cNvContentPartPr/>
              <p14:nvPr/>
            </p14:nvContentPartPr>
            <p14:xfrm>
              <a:off x="7146524" y="4412034"/>
              <a:ext cx="2049840" cy="10314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6E2426E-0DA4-4FEA-8A2B-E20C11DBE4F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28524" y="4394394"/>
                <a:ext cx="2085480" cy="10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ABC20C3-855A-4ED2-8488-561D674DF815}"/>
                  </a:ext>
                </a:extLst>
              </p14:cNvPr>
              <p14:cNvContentPartPr/>
              <p14:nvPr/>
            </p14:nvContentPartPr>
            <p14:xfrm>
              <a:off x="9605684" y="5219874"/>
              <a:ext cx="453600" cy="114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ABC20C3-855A-4ED2-8488-561D674DF81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87684" y="5202234"/>
                <a:ext cx="4892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872A456-9194-48F5-9490-C7F7EB5EE285}"/>
                  </a:ext>
                </a:extLst>
              </p14:cNvPr>
              <p14:cNvContentPartPr/>
              <p14:nvPr/>
            </p14:nvContentPartPr>
            <p14:xfrm>
              <a:off x="9844724" y="2645514"/>
              <a:ext cx="641880" cy="2614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872A456-9194-48F5-9490-C7F7EB5EE28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826724" y="2627514"/>
                <a:ext cx="677520" cy="265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6D1A46A-B011-40DC-A28D-2AA1F951F73C}"/>
              </a:ext>
            </a:extLst>
          </p:cNvPr>
          <p:cNvGrpSpPr/>
          <p:nvPr/>
        </p:nvGrpSpPr>
        <p:grpSpPr>
          <a:xfrm>
            <a:off x="4657484" y="79434"/>
            <a:ext cx="5528160" cy="4699800"/>
            <a:chOff x="4657484" y="79434"/>
            <a:chExt cx="5528160" cy="46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F0D469E-7F34-4EFA-8FBC-FB378C6312DF}"/>
                    </a:ext>
                  </a:extLst>
                </p14:cNvPr>
                <p14:cNvContentPartPr/>
                <p14:nvPr/>
              </p14:nvContentPartPr>
              <p14:xfrm>
                <a:off x="5175524" y="533394"/>
                <a:ext cx="209880" cy="336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F0D469E-7F34-4EFA-8FBC-FB378C6312D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57884" y="515394"/>
                  <a:ext cx="2455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5319488-BB87-4A5A-BCAD-90CC1DB3E4FF}"/>
                    </a:ext>
                  </a:extLst>
                </p14:cNvPr>
                <p14:cNvContentPartPr/>
                <p14:nvPr/>
              </p14:nvContentPartPr>
              <p14:xfrm>
                <a:off x="4882484" y="142074"/>
                <a:ext cx="2300400" cy="1135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5319488-BB87-4A5A-BCAD-90CC1DB3E4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64844" y="124074"/>
                  <a:ext cx="2336040" cy="11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F5BBE58-7C57-4E60-B879-775304A851D9}"/>
                    </a:ext>
                  </a:extLst>
                </p14:cNvPr>
                <p14:cNvContentPartPr/>
                <p14:nvPr/>
              </p14:nvContentPartPr>
              <p14:xfrm>
                <a:off x="4766924" y="106434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F5BBE58-7C57-4E60-B879-775304A851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48924" y="884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3C5C4E8-B098-4A81-A796-59D32B652CCD}"/>
                    </a:ext>
                  </a:extLst>
                </p14:cNvPr>
                <p14:cNvContentPartPr/>
                <p14:nvPr/>
              </p14:nvContentPartPr>
              <p14:xfrm>
                <a:off x="4657484" y="79434"/>
                <a:ext cx="243000" cy="406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3C5C4E8-B098-4A81-A796-59D32B652CC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39844" y="61794"/>
                  <a:ext cx="2786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89D0290-4CDF-4C51-94BE-B1F1EBC21562}"/>
                    </a:ext>
                  </a:extLst>
                </p14:cNvPr>
                <p14:cNvContentPartPr/>
                <p14:nvPr/>
              </p14:nvContentPartPr>
              <p14:xfrm>
                <a:off x="5279204" y="416754"/>
                <a:ext cx="145440" cy="434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89D0290-4CDF-4C51-94BE-B1F1EBC2156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61204" y="399114"/>
                  <a:ext cx="1810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7DBC27A-6230-4C08-B121-CBB230775874}"/>
                    </a:ext>
                  </a:extLst>
                </p14:cNvPr>
                <p14:cNvContentPartPr/>
                <p14:nvPr/>
              </p14:nvContentPartPr>
              <p14:xfrm>
                <a:off x="6013604" y="665514"/>
                <a:ext cx="245520" cy="328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7DBC27A-6230-4C08-B121-CBB23077587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95964" y="647514"/>
                  <a:ext cx="2811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F7C16F2-639C-4A75-94CB-BD9CF1C5F425}"/>
                    </a:ext>
                  </a:extLst>
                </p14:cNvPr>
                <p14:cNvContentPartPr/>
                <p14:nvPr/>
              </p14:nvContentPartPr>
              <p14:xfrm>
                <a:off x="7030964" y="2023794"/>
                <a:ext cx="666000" cy="2755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F7C16F2-639C-4A75-94CB-BD9CF1C5F4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13324" y="2006154"/>
                  <a:ext cx="701640" cy="27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4F799EA-A9BC-4A72-8EBF-DC3790843A75}"/>
                    </a:ext>
                  </a:extLst>
                </p14:cNvPr>
                <p14:cNvContentPartPr/>
                <p14:nvPr/>
              </p14:nvContentPartPr>
              <p14:xfrm>
                <a:off x="7403564" y="3098034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4F799EA-A9BC-4A72-8EBF-DC3790843A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85924" y="30800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6FA5B6F-B110-4831-9EB9-9B120C1A29FD}"/>
                    </a:ext>
                  </a:extLst>
                </p14:cNvPr>
                <p14:cNvContentPartPr/>
                <p14:nvPr/>
              </p14:nvContentPartPr>
              <p14:xfrm>
                <a:off x="5651084" y="2196954"/>
                <a:ext cx="1824120" cy="954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6FA5B6F-B110-4831-9EB9-9B120C1A29F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33084" y="2178954"/>
                  <a:ext cx="185976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ECF6D9A-6649-4A27-8E17-F2A8B91F6EA0}"/>
                    </a:ext>
                  </a:extLst>
                </p14:cNvPr>
                <p14:cNvContentPartPr/>
                <p14:nvPr/>
              </p14:nvContentPartPr>
              <p14:xfrm>
                <a:off x="6702644" y="3382074"/>
                <a:ext cx="632520" cy="229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ECF6D9A-6649-4A27-8E17-F2A8B91F6EA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84644" y="3364074"/>
                  <a:ext cx="668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20A085A-FE88-46F5-A21B-70362136390E}"/>
                    </a:ext>
                  </a:extLst>
                </p14:cNvPr>
                <p14:cNvContentPartPr/>
                <p14:nvPr/>
              </p14:nvContentPartPr>
              <p14:xfrm>
                <a:off x="7155164" y="1269594"/>
                <a:ext cx="915480" cy="378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20A085A-FE88-46F5-A21B-70362136390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37164" y="1251594"/>
                  <a:ext cx="951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FB3CD1D-C147-49A3-9C5F-55405740B7FC}"/>
                    </a:ext>
                  </a:extLst>
                </p14:cNvPr>
                <p14:cNvContentPartPr/>
                <p14:nvPr/>
              </p14:nvContentPartPr>
              <p14:xfrm>
                <a:off x="7660964" y="1526634"/>
                <a:ext cx="142920" cy="604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FB3CD1D-C147-49A3-9C5F-55405740B7F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43324" y="1508634"/>
                  <a:ext cx="17856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9256C59-5825-4205-A76E-9EF816FB08D6}"/>
                    </a:ext>
                  </a:extLst>
                </p14:cNvPr>
                <p14:cNvContentPartPr/>
                <p14:nvPr/>
              </p14:nvContentPartPr>
              <p14:xfrm>
                <a:off x="7359284" y="1970154"/>
                <a:ext cx="276480" cy="86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9256C59-5825-4205-A76E-9EF816FB08D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341644" y="1952514"/>
                  <a:ext cx="312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570B8B0-6740-4527-9128-4D6181C36A17}"/>
                    </a:ext>
                  </a:extLst>
                </p14:cNvPr>
                <p14:cNvContentPartPr/>
                <p14:nvPr/>
              </p14:nvContentPartPr>
              <p14:xfrm>
                <a:off x="8702804" y="1579914"/>
                <a:ext cx="87480" cy="721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570B8B0-6740-4527-9128-4D6181C36A1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684804" y="1562274"/>
                  <a:ext cx="12312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57F6BBA-2277-40B7-AA1B-EE41071DE028}"/>
                    </a:ext>
                  </a:extLst>
                </p14:cNvPr>
                <p14:cNvContentPartPr/>
                <p14:nvPr/>
              </p14:nvContentPartPr>
              <p14:xfrm>
                <a:off x="8687684" y="2228274"/>
                <a:ext cx="3960" cy="182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57F6BBA-2277-40B7-AA1B-EE41071DE02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69684" y="2210274"/>
                  <a:ext cx="39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1ED5590-D13B-407B-833D-66EEA129326B}"/>
                    </a:ext>
                  </a:extLst>
                </p14:cNvPr>
                <p14:cNvContentPartPr/>
                <p14:nvPr/>
              </p14:nvContentPartPr>
              <p14:xfrm>
                <a:off x="7874444" y="1570194"/>
                <a:ext cx="993600" cy="113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1ED5590-D13B-407B-833D-66EEA129326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56444" y="1552554"/>
                  <a:ext cx="1029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ECCFA5C-7EC7-4D79-AA0E-5C40CE323DB8}"/>
                    </a:ext>
                  </a:extLst>
                </p14:cNvPr>
                <p14:cNvContentPartPr/>
                <p14:nvPr/>
              </p14:nvContentPartPr>
              <p14:xfrm>
                <a:off x="8815484" y="1890594"/>
                <a:ext cx="377640" cy="93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ECCFA5C-7EC7-4D79-AA0E-5C40CE323DB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97484" y="1872594"/>
                  <a:ext cx="413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72BE34D-F793-4FCC-9151-1F57A912AA61}"/>
                    </a:ext>
                  </a:extLst>
                </p14:cNvPr>
                <p14:cNvContentPartPr/>
                <p14:nvPr/>
              </p14:nvContentPartPr>
              <p14:xfrm>
                <a:off x="8824124" y="2387754"/>
                <a:ext cx="1048680" cy="773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72BE34D-F793-4FCC-9151-1F57A912AA6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806124" y="2370114"/>
                  <a:ext cx="108432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F49BA78-639B-4CB4-B707-A12D02A21ECE}"/>
                    </a:ext>
                  </a:extLst>
                </p14:cNvPr>
                <p14:cNvContentPartPr/>
                <p14:nvPr/>
              </p14:nvContentPartPr>
              <p14:xfrm>
                <a:off x="8753204" y="1543554"/>
                <a:ext cx="1385280" cy="1320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F49BA78-639B-4CB4-B707-A12D02A21EC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735204" y="1525554"/>
                  <a:ext cx="1420920" cy="13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8E4D6D0-FB9E-42CA-8266-5F44E491F6C2}"/>
                    </a:ext>
                  </a:extLst>
                </p14:cNvPr>
                <p14:cNvContentPartPr/>
                <p14:nvPr/>
              </p14:nvContentPartPr>
              <p14:xfrm>
                <a:off x="9451604" y="2511594"/>
                <a:ext cx="734040" cy="219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8E4D6D0-FB9E-42CA-8266-5F44E491F6C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433604" y="2493954"/>
                  <a:ext cx="76968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1BBC1EA-0FF7-48F8-958A-4BFB7D425CAF}"/>
                  </a:ext>
                </a:extLst>
              </p14:cNvPr>
              <p14:cNvContentPartPr/>
              <p14:nvPr/>
            </p14:nvContentPartPr>
            <p14:xfrm>
              <a:off x="4696004" y="2520594"/>
              <a:ext cx="839160" cy="2260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1BBC1EA-0FF7-48F8-958A-4BFB7D425CA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678004" y="2502594"/>
                <a:ext cx="87480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0FC259E-CB0D-4D4E-B0E9-49A4236969D9}"/>
              </a:ext>
            </a:extLst>
          </p:cNvPr>
          <p:cNvGrpSpPr/>
          <p:nvPr/>
        </p:nvGrpSpPr>
        <p:grpSpPr>
          <a:xfrm>
            <a:off x="1410644" y="2565594"/>
            <a:ext cx="3862800" cy="1820520"/>
            <a:chOff x="1410644" y="2565594"/>
            <a:chExt cx="3862800" cy="182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56E3F88-879A-4F42-95B3-34793E558560}"/>
                    </a:ext>
                  </a:extLst>
                </p14:cNvPr>
                <p14:cNvContentPartPr/>
                <p14:nvPr/>
              </p14:nvContentPartPr>
              <p14:xfrm>
                <a:off x="2106884" y="2769714"/>
                <a:ext cx="1444320" cy="948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56E3F88-879A-4F42-95B3-34793E55856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088884" y="2752074"/>
                  <a:ext cx="1479960" cy="9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F52314B-8694-43E8-9430-4635BB17F9BA}"/>
                    </a:ext>
                  </a:extLst>
                </p14:cNvPr>
                <p14:cNvContentPartPr/>
                <p14:nvPr/>
              </p14:nvContentPartPr>
              <p14:xfrm>
                <a:off x="3205964" y="2707434"/>
                <a:ext cx="389520" cy="358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F52314B-8694-43E8-9430-4635BB17F9B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188324" y="2689434"/>
                  <a:ext cx="4251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AFE637B-BF1B-4AEB-9DC0-BD26B9555F4C}"/>
                    </a:ext>
                  </a:extLst>
                </p14:cNvPr>
                <p14:cNvContentPartPr/>
                <p14:nvPr/>
              </p14:nvContentPartPr>
              <p14:xfrm>
                <a:off x="1410644" y="3657474"/>
                <a:ext cx="986760" cy="728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AFE637B-BF1B-4AEB-9DC0-BD26B9555F4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92644" y="3639834"/>
                  <a:ext cx="102240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3C6512-CA51-48C9-9FBF-B83D5FA6021A}"/>
                    </a:ext>
                  </a:extLst>
                </p14:cNvPr>
                <p14:cNvContentPartPr/>
                <p14:nvPr/>
              </p14:nvContentPartPr>
              <p14:xfrm>
                <a:off x="3230804" y="2804994"/>
                <a:ext cx="293760" cy="187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3C6512-CA51-48C9-9FBF-B83D5FA6021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213164" y="2787354"/>
                  <a:ext cx="329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22C98B5-12F7-4972-9D8C-F9472998985A}"/>
                    </a:ext>
                  </a:extLst>
                </p14:cNvPr>
                <p14:cNvContentPartPr/>
                <p14:nvPr/>
              </p14:nvContentPartPr>
              <p14:xfrm>
                <a:off x="3852884" y="2565594"/>
                <a:ext cx="1420560" cy="666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22C98B5-12F7-4972-9D8C-F9472998985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834884" y="2547594"/>
                  <a:ext cx="1456200" cy="70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42528D4-A195-4BFE-88A0-9149329EBF62}"/>
                  </a:ext>
                </a:extLst>
              </p14:cNvPr>
              <p14:cNvContentPartPr/>
              <p14:nvPr/>
            </p14:nvContentPartPr>
            <p14:xfrm>
              <a:off x="7030604" y="4705074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42528D4-A195-4BFE-88A0-9149329EBF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12964" y="4687074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68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0DABAE2-5DF2-45B0-91D7-7EC17B4D89AE}"/>
              </a:ext>
            </a:extLst>
          </p:cNvPr>
          <p:cNvSpPr/>
          <p:nvPr/>
        </p:nvSpPr>
        <p:spPr>
          <a:xfrm>
            <a:off x="4287078" y="500274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022A0A-DDC1-4323-9A59-9C52091AEF6A}"/>
              </a:ext>
            </a:extLst>
          </p:cNvPr>
          <p:cNvSpPr/>
          <p:nvPr/>
        </p:nvSpPr>
        <p:spPr>
          <a:xfrm>
            <a:off x="1676403" y="2941979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22311F-7C3B-4776-B6EF-19A2BCC01C26}"/>
              </a:ext>
            </a:extLst>
          </p:cNvPr>
          <p:cNvSpPr/>
          <p:nvPr/>
        </p:nvSpPr>
        <p:spPr>
          <a:xfrm>
            <a:off x="3319669" y="1159564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B894ED-F609-4866-ABD8-AC05E53E954C}"/>
              </a:ext>
            </a:extLst>
          </p:cNvPr>
          <p:cNvSpPr/>
          <p:nvPr/>
        </p:nvSpPr>
        <p:spPr>
          <a:xfrm>
            <a:off x="2473187" y="2060713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AF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D9B419-D1DA-4A35-ADDD-F5CB42250EC4}"/>
              </a:ext>
            </a:extLst>
          </p:cNvPr>
          <p:cNvSpPr/>
          <p:nvPr/>
        </p:nvSpPr>
        <p:spPr>
          <a:xfrm>
            <a:off x="4301189" y="2239626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F3C59B-7C09-4D96-AEEB-513CEB7D3E54}"/>
              </a:ext>
            </a:extLst>
          </p:cNvPr>
          <p:cNvSpPr/>
          <p:nvPr/>
        </p:nvSpPr>
        <p:spPr>
          <a:xfrm>
            <a:off x="3755336" y="2888967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71E035-7663-4A95-A717-0EC99B9B6E63}"/>
              </a:ext>
            </a:extLst>
          </p:cNvPr>
          <p:cNvSpPr/>
          <p:nvPr/>
        </p:nvSpPr>
        <p:spPr>
          <a:xfrm>
            <a:off x="5635484" y="977350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24DC89-1668-485C-B710-0A3FC33018A7}"/>
              </a:ext>
            </a:extLst>
          </p:cNvPr>
          <p:cNvSpPr/>
          <p:nvPr/>
        </p:nvSpPr>
        <p:spPr>
          <a:xfrm>
            <a:off x="901149" y="3843131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1FC3B1-8A28-4C89-976C-C1E5BAE9BACA}"/>
              </a:ext>
            </a:extLst>
          </p:cNvPr>
          <p:cNvSpPr/>
          <p:nvPr/>
        </p:nvSpPr>
        <p:spPr>
          <a:xfrm>
            <a:off x="6829832" y="1588470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CB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946D76-EDDD-4F04-B05A-BFDAB8408E89}"/>
              </a:ext>
            </a:extLst>
          </p:cNvPr>
          <p:cNvSpPr/>
          <p:nvPr/>
        </p:nvSpPr>
        <p:spPr>
          <a:xfrm>
            <a:off x="6180481" y="3021493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DB9C79-BD88-442C-AB5E-9C7FF631CAAB}"/>
              </a:ext>
            </a:extLst>
          </p:cNvPr>
          <p:cNvSpPr/>
          <p:nvPr/>
        </p:nvSpPr>
        <p:spPr>
          <a:xfrm>
            <a:off x="6241773" y="5493023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59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8E576A-9C92-4119-BFD2-01F4898F9218}"/>
              </a:ext>
            </a:extLst>
          </p:cNvPr>
          <p:cNvSpPr/>
          <p:nvPr/>
        </p:nvSpPr>
        <p:spPr>
          <a:xfrm>
            <a:off x="8435881" y="2898912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165472-F4A5-4A44-A84B-06B8C5C5483D}"/>
              </a:ext>
            </a:extLst>
          </p:cNvPr>
          <p:cNvSpPr/>
          <p:nvPr/>
        </p:nvSpPr>
        <p:spPr>
          <a:xfrm>
            <a:off x="7926508" y="4457670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CSC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760D90-02D9-4BD8-89AF-EC92F8B13F63}"/>
              </a:ext>
            </a:extLst>
          </p:cNvPr>
          <p:cNvSpPr/>
          <p:nvPr/>
        </p:nvSpPr>
        <p:spPr>
          <a:xfrm>
            <a:off x="9112844" y="1758750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EF1270-3263-44E6-A523-BFB564520849}"/>
              </a:ext>
            </a:extLst>
          </p:cNvPr>
          <p:cNvSpPr/>
          <p:nvPr/>
        </p:nvSpPr>
        <p:spPr>
          <a:xfrm>
            <a:off x="9529968" y="3178073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MU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1C2324-06C2-44AC-9916-F4E351921A14}"/>
              </a:ext>
            </a:extLst>
          </p:cNvPr>
          <p:cNvSpPr/>
          <p:nvPr/>
        </p:nvSpPr>
        <p:spPr>
          <a:xfrm>
            <a:off x="10072848" y="5173717"/>
            <a:ext cx="530088" cy="53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00C479-B378-43E5-B51C-0B031C631BDE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3772127" y="952732"/>
            <a:ext cx="592581" cy="28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FA90A3-BA23-4F6E-9796-232FA9C13E63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2925645" y="1612022"/>
            <a:ext cx="471654" cy="526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E6DE4B-C0FD-4F38-8ED1-02D79037D894}"/>
              </a:ext>
            </a:extLst>
          </p:cNvPr>
          <p:cNvCxnSpPr>
            <a:stCxn id="8" idx="3"/>
            <a:endCxn id="6" idx="7"/>
          </p:cNvCxnSpPr>
          <p:nvPr/>
        </p:nvCxnSpPr>
        <p:spPr>
          <a:xfrm flipH="1">
            <a:off x="2128861" y="2513171"/>
            <a:ext cx="421956" cy="50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F2960-0E60-471E-8CA5-6DA2F578B620}"/>
              </a:ext>
            </a:extLst>
          </p:cNvPr>
          <p:cNvCxnSpPr>
            <a:stCxn id="6" idx="3"/>
            <a:endCxn id="12" idx="7"/>
          </p:cNvCxnSpPr>
          <p:nvPr/>
        </p:nvCxnSpPr>
        <p:spPr>
          <a:xfrm flipH="1">
            <a:off x="1353607" y="3394437"/>
            <a:ext cx="400426" cy="52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777AC3-27BA-418E-89C0-9BF74A5A9DFB}"/>
              </a:ext>
            </a:extLst>
          </p:cNvPr>
          <p:cNvCxnSpPr>
            <a:stCxn id="15" idx="7"/>
            <a:endCxn id="17" idx="2"/>
          </p:cNvCxnSpPr>
          <p:nvPr/>
        </p:nvCxnSpPr>
        <p:spPr>
          <a:xfrm flipV="1">
            <a:off x="6694231" y="4722714"/>
            <a:ext cx="1232277" cy="847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60132B-565E-4ECE-8B59-8A95E2EAD24B}"/>
              </a:ext>
            </a:extLst>
          </p:cNvPr>
          <p:cNvCxnSpPr>
            <a:stCxn id="17" idx="0"/>
            <a:endCxn id="16" idx="4"/>
          </p:cNvCxnSpPr>
          <p:nvPr/>
        </p:nvCxnSpPr>
        <p:spPr>
          <a:xfrm flipV="1">
            <a:off x="8191552" y="3429000"/>
            <a:ext cx="509373" cy="102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0CE02B-414C-4B97-A732-2D1E0C900DB6}"/>
              </a:ext>
            </a:extLst>
          </p:cNvPr>
          <p:cNvCxnSpPr>
            <a:stCxn id="9" idx="7"/>
            <a:endCxn id="11" idx="3"/>
          </p:cNvCxnSpPr>
          <p:nvPr/>
        </p:nvCxnSpPr>
        <p:spPr>
          <a:xfrm flipV="1">
            <a:off x="4753647" y="1429808"/>
            <a:ext cx="959467" cy="887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7C8B30-EAF2-422F-B8F7-3A80D9D29823}"/>
              </a:ext>
            </a:extLst>
          </p:cNvPr>
          <p:cNvCxnSpPr>
            <a:stCxn id="18" idx="3"/>
            <a:endCxn id="16" idx="7"/>
          </p:cNvCxnSpPr>
          <p:nvPr/>
        </p:nvCxnSpPr>
        <p:spPr>
          <a:xfrm flipH="1">
            <a:off x="8888339" y="2211208"/>
            <a:ext cx="302135" cy="76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2F0F9D-A04E-4695-ABBF-3D810606B1AD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>
            <a:off x="9377888" y="2288838"/>
            <a:ext cx="417124" cy="88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EF3DCD-C582-4790-B875-23214F6B1EE8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>
            <a:off x="8965969" y="3163956"/>
            <a:ext cx="563999" cy="27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51256D-5150-4A1F-AB79-906C9EF8194E}"/>
              </a:ext>
            </a:extLst>
          </p:cNvPr>
          <p:cNvCxnSpPr>
            <a:stCxn id="5" idx="6"/>
            <a:endCxn id="11" idx="1"/>
          </p:cNvCxnSpPr>
          <p:nvPr/>
        </p:nvCxnSpPr>
        <p:spPr>
          <a:xfrm>
            <a:off x="4817166" y="765318"/>
            <a:ext cx="895948" cy="28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D107D74-1FDE-4E2B-96C0-A41EA87B29B4}"/>
              </a:ext>
            </a:extLst>
          </p:cNvPr>
          <p:cNvSpPr/>
          <p:nvPr/>
        </p:nvSpPr>
        <p:spPr>
          <a:xfrm>
            <a:off x="5000096" y="678690"/>
            <a:ext cx="530088" cy="375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84947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7C21FAB-5A15-492A-B28F-3F9BC8FE3BAD}"/>
              </a:ext>
            </a:extLst>
          </p:cNvPr>
          <p:cNvSpPr/>
          <p:nvPr/>
        </p:nvSpPr>
        <p:spPr>
          <a:xfrm>
            <a:off x="278296" y="3422227"/>
            <a:ext cx="60960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23E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33417F-0A0D-4EF2-8FE1-5157D766DC14}"/>
              </a:ext>
            </a:extLst>
          </p:cNvPr>
          <p:cNvSpPr/>
          <p:nvPr/>
        </p:nvSpPr>
        <p:spPr>
          <a:xfrm>
            <a:off x="1331844" y="2958548"/>
            <a:ext cx="60960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11DA27-C040-42E9-9E99-3685BF4EF57A}"/>
              </a:ext>
            </a:extLst>
          </p:cNvPr>
          <p:cNvSpPr/>
          <p:nvPr/>
        </p:nvSpPr>
        <p:spPr>
          <a:xfrm>
            <a:off x="2014331" y="216341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0C3275-1A2F-4590-9564-183AA241CF4D}"/>
              </a:ext>
            </a:extLst>
          </p:cNvPr>
          <p:cNvSpPr/>
          <p:nvPr/>
        </p:nvSpPr>
        <p:spPr>
          <a:xfrm>
            <a:off x="2676939" y="1328531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209383-DFE2-45AA-84B7-97FDC5A58B66}"/>
              </a:ext>
            </a:extLst>
          </p:cNvPr>
          <p:cNvSpPr/>
          <p:nvPr/>
        </p:nvSpPr>
        <p:spPr>
          <a:xfrm>
            <a:off x="3723861" y="480392"/>
            <a:ext cx="60960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F33755-BA0C-475C-86D0-23378E60EB7B}"/>
              </a:ext>
            </a:extLst>
          </p:cNvPr>
          <p:cNvSpPr/>
          <p:nvPr/>
        </p:nvSpPr>
        <p:spPr>
          <a:xfrm>
            <a:off x="2928730" y="3124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638EB6-B7C6-485E-9DCF-248CCC485187}"/>
              </a:ext>
            </a:extLst>
          </p:cNvPr>
          <p:cNvSpPr/>
          <p:nvPr/>
        </p:nvSpPr>
        <p:spPr>
          <a:xfrm>
            <a:off x="3419061" y="4124740"/>
            <a:ext cx="60960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1060C6-1CC0-4535-A765-45AF5762C514}"/>
              </a:ext>
            </a:extLst>
          </p:cNvPr>
          <p:cNvSpPr/>
          <p:nvPr/>
        </p:nvSpPr>
        <p:spPr>
          <a:xfrm>
            <a:off x="4586524" y="396571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93EF5B-342A-4A23-9761-1914D8EACB3E}"/>
              </a:ext>
            </a:extLst>
          </p:cNvPr>
          <p:cNvSpPr/>
          <p:nvPr/>
        </p:nvSpPr>
        <p:spPr>
          <a:xfrm>
            <a:off x="5269011" y="4800601"/>
            <a:ext cx="60960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9E96E6-DDAC-4C77-B913-F1D7D0CB2CC6}"/>
              </a:ext>
            </a:extLst>
          </p:cNvPr>
          <p:cNvSpPr/>
          <p:nvPr/>
        </p:nvSpPr>
        <p:spPr>
          <a:xfrm>
            <a:off x="7581516" y="517166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I16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99AF9F-C5A8-4A84-9CBA-9881B960AEBA}"/>
              </a:ext>
            </a:extLst>
          </p:cNvPr>
          <p:cNvSpPr/>
          <p:nvPr/>
        </p:nvSpPr>
        <p:spPr>
          <a:xfrm>
            <a:off x="8880229" y="5290932"/>
            <a:ext cx="60960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D8D01A-22BF-473A-8510-37F382380617}"/>
              </a:ext>
            </a:extLst>
          </p:cNvPr>
          <p:cNvSpPr/>
          <p:nvPr/>
        </p:nvSpPr>
        <p:spPr>
          <a:xfrm>
            <a:off x="9118768" y="3591341"/>
            <a:ext cx="60960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6822BE-16A2-4A73-9395-20B0F669B394}"/>
              </a:ext>
            </a:extLst>
          </p:cNvPr>
          <p:cNvSpPr/>
          <p:nvPr/>
        </p:nvSpPr>
        <p:spPr>
          <a:xfrm>
            <a:off x="10377724" y="3230219"/>
            <a:ext cx="60960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2729B6-0ED3-48A9-A945-BB23AD9E410E}"/>
              </a:ext>
            </a:extLst>
          </p:cNvPr>
          <p:cNvSpPr/>
          <p:nvPr/>
        </p:nvSpPr>
        <p:spPr>
          <a:xfrm>
            <a:off x="10291585" y="2050776"/>
            <a:ext cx="60960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7F63A7-2824-4EC1-B91B-1CFB3764900A}"/>
              </a:ext>
            </a:extLst>
          </p:cNvPr>
          <p:cNvSpPr/>
          <p:nvPr/>
        </p:nvSpPr>
        <p:spPr>
          <a:xfrm>
            <a:off x="9157252" y="1437865"/>
            <a:ext cx="60960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02CFF8-CBE0-4A8C-9A01-56BD40C073A7}"/>
              </a:ext>
            </a:extLst>
          </p:cNvPr>
          <p:cNvSpPr/>
          <p:nvPr/>
        </p:nvSpPr>
        <p:spPr>
          <a:xfrm>
            <a:off x="9192928" y="487024"/>
            <a:ext cx="60960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97EC5B-606D-406F-89EA-301729191C31}"/>
              </a:ext>
            </a:extLst>
          </p:cNvPr>
          <p:cNvSpPr/>
          <p:nvPr/>
        </p:nvSpPr>
        <p:spPr>
          <a:xfrm>
            <a:off x="8295863" y="134509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I11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AF8306-E8A1-49C1-BF34-EA38DA2C7A32}"/>
              </a:ext>
            </a:extLst>
          </p:cNvPr>
          <p:cNvSpPr/>
          <p:nvPr/>
        </p:nvSpPr>
        <p:spPr>
          <a:xfrm>
            <a:off x="8070576" y="32468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I10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4F08D1-53C6-4FE8-A2C5-311293D83104}"/>
              </a:ext>
            </a:extLst>
          </p:cNvPr>
          <p:cNvSpPr/>
          <p:nvPr/>
        </p:nvSpPr>
        <p:spPr>
          <a:xfrm>
            <a:off x="6971916" y="735497"/>
            <a:ext cx="60960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DA7D6A-9270-4C59-8B87-F2B9D82E7419}"/>
              </a:ext>
            </a:extLst>
          </p:cNvPr>
          <p:cNvSpPr/>
          <p:nvPr/>
        </p:nvSpPr>
        <p:spPr>
          <a:xfrm>
            <a:off x="5883967" y="324680"/>
            <a:ext cx="60960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28DDCE-8930-408A-B54E-627C9D3258CF}"/>
              </a:ext>
            </a:extLst>
          </p:cNvPr>
          <p:cNvSpPr/>
          <p:nvPr/>
        </p:nvSpPr>
        <p:spPr>
          <a:xfrm>
            <a:off x="4685917" y="32468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37C253-CBAC-47C1-B6C3-4DAFEED763A7}"/>
              </a:ext>
            </a:extLst>
          </p:cNvPr>
          <p:cNvSpPr/>
          <p:nvPr/>
        </p:nvSpPr>
        <p:spPr>
          <a:xfrm>
            <a:off x="4309634" y="147762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1D8EB3-AC4E-452B-9885-61F0B787B2B1}"/>
              </a:ext>
            </a:extLst>
          </p:cNvPr>
          <p:cNvSpPr/>
          <p:nvPr/>
        </p:nvSpPr>
        <p:spPr>
          <a:xfrm>
            <a:off x="4032612" y="2358883"/>
            <a:ext cx="60960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1CE589-50E6-4703-92C1-71396F3B8D0C}"/>
              </a:ext>
            </a:extLst>
          </p:cNvPr>
          <p:cNvSpPr/>
          <p:nvPr/>
        </p:nvSpPr>
        <p:spPr>
          <a:xfrm>
            <a:off x="5693148" y="1477623"/>
            <a:ext cx="60960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7473B5-E38A-4313-837E-67D3787F97D1}"/>
              </a:ext>
            </a:extLst>
          </p:cNvPr>
          <p:cNvSpPr/>
          <p:nvPr/>
        </p:nvSpPr>
        <p:spPr>
          <a:xfrm>
            <a:off x="5629498" y="2676941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CCFEA6-A60A-4FB1-8754-E1FACBF28DC1}"/>
              </a:ext>
            </a:extLst>
          </p:cNvPr>
          <p:cNvSpPr/>
          <p:nvPr/>
        </p:nvSpPr>
        <p:spPr>
          <a:xfrm>
            <a:off x="5183508" y="329648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AAF550F-7F03-42B5-8C75-52A98D9C3AF8}"/>
              </a:ext>
            </a:extLst>
          </p:cNvPr>
          <p:cNvSpPr/>
          <p:nvPr/>
        </p:nvSpPr>
        <p:spPr>
          <a:xfrm>
            <a:off x="7569537" y="19298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I12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E866E-2F39-4C4F-B1AB-DB425F9D0A29}"/>
              </a:ext>
            </a:extLst>
          </p:cNvPr>
          <p:cNvSpPr/>
          <p:nvPr/>
        </p:nvSpPr>
        <p:spPr>
          <a:xfrm>
            <a:off x="8003611" y="2468218"/>
            <a:ext cx="60960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542DA-645F-4831-803A-10F51886B3F1}"/>
              </a:ext>
            </a:extLst>
          </p:cNvPr>
          <p:cNvSpPr/>
          <p:nvPr/>
        </p:nvSpPr>
        <p:spPr>
          <a:xfrm>
            <a:off x="7092346" y="2695991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I13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E7F998-03AA-48E7-9336-965AEC1C3F05}"/>
              </a:ext>
            </a:extLst>
          </p:cNvPr>
          <p:cNvSpPr/>
          <p:nvPr/>
        </p:nvSpPr>
        <p:spPr>
          <a:xfrm>
            <a:off x="7254667" y="34964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I14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993FBBF-781A-4841-99F9-D8CBC947C721}"/>
              </a:ext>
            </a:extLst>
          </p:cNvPr>
          <p:cNvSpPr/>
          <p:nvPr/>
        </p:nvSpPr>
        <p:spPr>
          <a:xfrm>
            <a:off x="7951305" y="3853071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I17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090CB17-FB4D-4897-8CE6-85AC0B606AA5}"/>
              </a:ext>
            </a:extLst>
          </p:cNvPr>
          <p:cNvSpPr/>
          <p:nvPr/>
        </p:nvSpPr>
        <p:spPr>
          <a:xfrm>
            <a:off x="7366101" y="4361625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I15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DF5D1C5-1E76-48C8-8340-149E65FDDB19}"/>
              </a:ext>
            </a:extLst>
          </p:cNvPr>
          <p:cNvSpPr/>
          <p:nvPr/>
        </p:nvSpPr>
        <p:spPr>
          <a:xfrm>
            <a:off x="6150365" y="392084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I9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0EB5CB-F998-443C-9D4F-FC6DD1580356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3197265" y="1000718"/>
            <a:ext cx="615870" cy="4170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1A2D89-4338-4C62-93DE-C2282DD52A7D}"/>
              </a:ext>
            </a:extLst>
          </p:cNvPr>
          <p:cNvCxnSpPr>
            <a:stCxn id="8" idx="3"/>
            <a:endCxn id="7" idx="7"/>
          </p:cNvCxnSpPr>
          <p:nvPr/>
        </p:nvCxnSpPr>
        <p:spPr>
          <a:xfrm flipH="1">
            <a:off x="2534657" y="1848857"/>
            <a:ext cx="231556" cy="403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E223061-9FFE-4CDF-A53A-BD3AA132D8CF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1852170" y="2683744"/>
            <a:ext cx="251435" cy="3640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2CDDD0D-22B8-4C12-A71F-7AC8945CA18C}"/>
              </a:ext>
            </a:extLst>
          </p:cNvPr>
          <p:cNvCxnSpPr>
            <a:stCxn id="6" idx="3"/>
            <a:endCxn id="5" idx="6"/>
          </p:cNvCxnSpPr>
          <p:nvPr/>
        </p:nvCxnSpPr>
        <p:spPr>
          <a:xfrm flipH="1">
            <a:off x="887896" y="3478874"/>
            <a:ext cx="533222" cy="2481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2CE6DAE-1500-42C4-9CFF-44FFF302CB21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1852170" y="3478874"/>
            <a:ext cx="1656165" cy="7351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64BFCB1-EE74-4A33-8CF0-615703BCEA74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3449056" y="3644526"/>
            <a:ext cx="274805" cy="4802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B5DD9F1-0D06-4F6A-8192-6F5BA559F889}"/>
              </a:ext>
            </a:extLst>
          </p:cNvPr>
          <p:cNvCxnSpPr>
            <a:stCxn id="10" idx="2"/>
            <a:endCxn id="6" idx="6"/>
          </p:cNvCxnSpPr>
          <p:nvPr/>
        </p:nvCxnSpPr>
        <p:spPr>
          <a:xfrm flipH="1" flipV="1">
            <a:off x="1941444" y="3263348"/>
            <a:ext cx="987286" cy="1656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7BC3C50-1EDB-4243-9158-DD39C677A21E}"/>
              </a:ext>
            </a:extLst>
          </p:cNvPr>
          <p:cNvCxnSpPr>
            <a:stCxn id="10" idx="1"/>
            <a:endCxn id="7" idx="5"/>
          </p:cNvCxnSpPr>
          <p:nvPr/>
        </p:nvCxnSpPr>
        <p:spPr>
          <a:xfrm flipH="1" flipV="1">
            <a:off x="2534657" y="2683744"/>
            <a:ext cx="483347" cy="529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897518E-59F8-446C-ADB4-D886C06BA7FE}"/>
              </a:ext>
            </a:extLst>
          </p:cNvPr>
          <p:cNvCxnSpPr>
            <a:stCxn id="8" idx="5"/>
            <a:endCxn id="27" idx="1"/>
          </p:cNvCxnSpPr>
          <p:nvPr/>
        </p:nvCxnSpPr>
        <p:spPr>
          <a:xfrm>
            <a:off x="3197265" y="1848857"/>
            <a:ext cx="924621" cy="599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55AE4B8-A8A1-4DB9-959E-84112E8821AB}"/>
              </a:ext>
            </a:extLst>
          </p:cNvPr>
          <p:cNvCxnSpPr>
            <a:stCxn id="9" idx="4"/>
            <a:endCxn id="26" idx="1"/>
          </p:cNvCxnSpPr>
          <p:nvPr/>
        </p:nvCxnSpPr>
        <p:spPr>
          <a:xfrm>
            <a:off x="4028661" y="1089992"/>
            <a:ext cx="370247" cy="4769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B22A18B-6EDF-4DB0-9F13-8661F55D9591}"/>
              </a:ext>
            </a:extLst>
          </p:cNvPr>
          <p:cNvCxnSpPr>
            <a:stCxn id="26" idx="2"/>
            <a:endCxn id="8" idx="6"/>
          </p:cNvCxnSpPr>
          <p:nvPr/>
        </p:nvCxnSpPr>
        <p:spPr>
          <a:xfrm flipH="1" flipV="1">
            <a:off x="3286539" y="1633331"/>
            <a:ext cx="1023095" cy="149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B8AC43E-54A2-41C2-A345-24C9C66819D7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 flipH="1">
            <a:off x="4337412" y="1997949"/>
            <a:ext cx="61496" cy="360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D736E89-BDE1-47B4-A8A0-D62C55DC2122}"/>
              </a:ext>
            </a:extLst>
          </p:cNvPr>
          <p:cNvCxnSpPr>
            <a:stCxn id="27" idx="3"/>
          </p:cNvCxnSpPr>
          <p:nvPr/>
        </p:nvCxnSpPr>
        <p:spPr>
          <a:xfrm flipH="1">
            <a:off x="3938575" y="2879209"/>
            <a:ext cx="183311" cy="13217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88DF3E7-3B36-4B9B-877F-DAE6FBF1A4EB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4028661" y="4270514"/>
            <a:ext cx="557863" cy="159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E9E0C8-E9BF-4F86-A6D6-4A652681F71B}"/>
              </a:ext>
            </a:extLst>
          </p:cNvPr>
          <p:cNvCxnSpPr>
            <a:stCxn id="12" idx="0"/>
            <a:endCxn id="30" idx="2"/>
          </p:cNvCxnSpPr>
          <p:nvPr/>
        </p:nvCxnSpPr>
        <p:spPr>
          <a:xfrm flipV="1">
            <a:off x="4891324" y="3601283"/>
            <a:ext cx="292184" cy="3644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46C1B3-5108-4093-B38C-D9704B2725D0}"/>
              </a:ext>
            </a:extLst>
          </p:cNvPr>
          <p:cNvCxnSpPr>
            <a:stCxn id="27" idx="5"/>
            <a:endCxn id="30" idx="1"/>
          </p:cNvCxnSpPr>
          <p:nvPr/>
        </p:nvCxnSpPr>
        <p:spPr>
          <a:xfrm>
            <a:off x="4552938" y="2879209"/>
            <a:ext cx="719844" cy="5065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02165CD-60B3-4A3D-8A1C-A4398AC13970}"/>
              </a:ext>
            </a:extLst>
          </p:cNvPr>
          <p:cNvCxnSpPr>
            <a:stCxn id="27" idx="6"/>
            <a:endCxn id="29" idx="1"/>
          </p:cNvCxnSpPr>
          <p:nvPr/>
        </p:nvCxnSpPr>
        <p:spPr>
          <a:xfrm>
            <a:off x="4642212" y="2663683"/>
            <a:ext cx="1076560" cy="1025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2CEA4D2-168C-4758-85FC-60B9C0E799DF}"/>
              </a:ext>
            </a:extLst>
          </p:cNvPr>
          <p:cNvCxnSpPr>
            <a:cxnSpLocks/>
            <a:stCxn id="26" idx="5"/>
            <a:endCxn id="29" idx="0"/>
          </p:cNvCxnSpPr>
          <p:nvPr/>
        </p:nvCxnSpPr>
        <p:spPr>
          <a:xfrm>
            <a:off x="4829960" y="1997949"/>
            <a:ext cx="1104338" cy="678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5C6E2A5-7F26-4C73-88DD-490616297E40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4919234" y="1782423"/>
            <a:ext cx="773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9F8015-A084-4588-8DA1-A85BEA4C44A1}"/>
              </a:ext>
            </a:extLst>
          </p:cNvPr>
          <p:cNvCxnSpPr>
            <a:stCxn id="9" idx="6"/>
            <a:endCxn id="25" idx="2"/>
          </p:cNvCxnSpPr>
          <p:nvPr/>
        </p:nvCxnSpPr>
        <p:spPr>
          <a:xfrm flipV="1">
            <a:off x="4333461" y="629480"/>
            <a:ext cx="352456" cy="1557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494FA42-0377-4ABC-994D-239A420642E4}"/>
              </a:ext>
            </a:extLst>
          </p:cNvPr>
          <p:cNvCxnSpPr>
            <a:stCxn id="25" idx="6"/>
            <a:endCxn id="24" idx="2"/>
          </p:cNvCxnSpPr>
          <p:nvPr/>
        </p:nvCxnSpPr>
        <p:spPr>
          <a:xfrm>
            <a:off x="5295517" y="629480"/>
            <a:ext cx="5884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C4E86DB-1368-4F5B-B9F1-AA87D6A0CF1D}"/>
              </a:ext>
            </a:extLst>
          </p:cNvPr>
          <p:cNvCxnSpPr>
            <a:stCxn id="24" idx="5"/>
            <a:endCxn id="23" idx="2"/>
          </p:cNvCxnSpPr>
          <p:nvPr/>
        </p:nvCxnSpPr>
        <p:spPr>
          <a:xfrm>
            <a:off x="6404293" y="845006"/>
            <a:ext cx="567623" cy="1952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999A92-2F30-4FB1-99BC-1DE23489C486}"/>
              </a:ext>
            </a:extLst>
          </p:cNvPr>
          <p:cNvCxnSpPr>
            <a:stCxn id="25" idx="3"/>
            <a:endCxn id="26" idx="0"/>
          </p:cNvCxnSpPr>
          <p:nvPr/>
        </p:nvCxnSpPr>
        <p:spPr>
          <a:xfrm flipH="1">
            <a:off x="4614434" y="845006"/>
            <a:ext cx="160757" cy="632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6D9BC66-860C-446E-A65E-F81B115EBEDC}"/>
              </a:ext>
            </a:extLst>
          </p:cNvPr>
          <p:cNvCxnSpPr>
            <a:stCxn id="24" idx="3"/>
            <a:endCxn id="26" idx="7"/>
          </p:cNvCxnSpPr>
          <p:nvPr/>
        </p:nvCxnSpPr>
        <p:spPr>
          <a:xfrm flipH="1">
            <a:off x="4829960" y="845006"/>
            <a:ext cx="1143281" cy="7218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268591A-5B24-432F-920E-A32DB2514612}"/>
              </a:ext>
            </a:extLst>
          </p:cNvPr>
          <p:cNvCxnSpPr>
            <a:stCxn id="24" idx="4"/>
            <a:endCxn id="28" idx="0"/>
          </p:cNvCxnSpPr>
          <p:nvPr/>
        </p:nvCxnSpPr>
        <p:spPr>
          <a:xfrm flipH="1">
            <a:off x="5997948" y="934280"/>
            <a:ext cx="190819" cy="5433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045DF62-8DD3-4370-BC2C-21EE16081EE8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>
            <a:off x="6302748" y="1782423"/>
            <a:ext cx="1266789" cy="452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1561040-F764-4036-973D-316E282E074F}"/>
              </a:ext>
            </a:extLst>
          </p:cNvPr>
          <p:cNvCxnSpPr>
            <a:stCxn id="23" idx="4"/>
            <a:endCxn id="31" idx="1"/>
          </p:cNvCxnSpPr>
          <p:nvPr/>
        </p:nvCxnSpPr>
        <p:spPr>
          <a:xfrm>
            <a:off x="7276716" y="1345097"/>
            <a:ext cx="382095" cy="6740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0D52F2-3726-404E-90DC-1D7899B5474E}"/>
              </a:ext>
            </a:extLst>
          </p:cNvPr>
          <p:cNvCxnSpPr>
            <a:stCxn id="23" idx="7"/>
            <a:endCxn id="22" idx="2"/>
          </p:cNvCxnSpPr>
          <p:nvPr/>
        </p:nvCxnSpPr>
        <p:spPr>
          <a:xfrm flipV="1">
            <a:off x="7492242" y="629480"/>
            <a:ext cx="578334" cy="1952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EAEFF8-C643-4F0B-A2A7-D0E11E2BEDFA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8680176" y="629480"/>
            <a:ext cx="512752" cy="1623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9670455-40B7-4F77-A499-800055E6EE59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H="1">
            <a:off x="9246526" y="1007350"/>
            <a:ext cx="35676" cy="519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06B342C-5559-49B7-B3E5-F9E08933589E}"/>
              </a:ext>
            </a:extLst>
          </p:cNvPr>
          <p:cNvCxnSpPr>
            <a:stCxn id="20" idx="4"/>
            <a:endCxn id="18" idx="1"/>
          </p:cNvCxnSpPr>
          <p:nvPr/>
        </p:nvCxnSpPr>
        <p:spPr>
          <a:xfrm>
            <a:off x="9497728" y="1096624"/>
            <a:ext cx="883131" cy="1043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D9CC90E-5DA5-46E6-89F6-54D6B7C43493}"/>
              </a:ext>
            </a:extLst>
          </p:cNvPr>
          <p:cNvCxnSpPr>
            <a:stCxn id="18" idx="2"/>
            <a:endCxn id="19" idx="5"/>
          </p:cNvCxnSpPr>
          <p:nvPr/>
        </p:nvCxnSpPr>
        <p:spPr>
          <a:xfrm flipH="1" flipV="1">
            <a:off x="9677578" y="1958191"/>
            <a:ext cx="614007" cy="3973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5E443C8-73BC-44DA-A6C4-CD940825B1DB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10596385" y="2660376"/>
            <a:ext cx="86139" cy="5698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4CDFAD5-8CDA-4C6B-A9C6-FFB88D8D89B4}"/>
              </a:ext>
            </a:extLst>
          </p:cNvPr>
          <p:cNvCxnSpPr>
            <a:stCxn id="18" idx="3"/>
            <a:endCxn id="16" idx="7"/>
          </p:cNvCxnSpPr>
          <p:nvPr/>
        </p:nvCxnSpPr>
        <p:spPr>
          <a:xfrm flipH="1">
            <a:off x="9639094" y="2571102"/>
            <a:ext cx="741765" cy="11095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5B848AF-7220-45C4-AD2E-B81387153935}"/>
              </a:ext>
            </a:extLst>
          </p:cNvPr>
          <p:cNvCxnSpPr>
            <a:cxnSpLocks/>
            <a:stCxn id="19" idx="1"/>
            <a:endCxn id="22" idx="5"/>
          </p:cNvCxnSpPr>
          <p:nvPr/>
        </p:nvCxnSpPr>
        <p:spPr>
          <a:xfrm flipH="1" flipV="1">
            <a:off x="8590902" y="845006"/>
            <a:ext cx="655624" cy="682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152A1AA-CF1C-4358-8D81-6BF11617CB6F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8159850" y="845006"/>
            <a:ext cx="225287" cy="589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7D70C1-0704-4B7E-A30A-5FDC716CB409}"/>
              </a:ext>
            </a:extLst>
          </p:cNvPr>
          <p:cNvCxnSpPr>
            <a:stCxn id="22" idx="3"/>
            <a:endCxn id="31" idx="0"/>
          </p:cNvCxnSpPr>
          <p:nvPr/>
        </p:nvCxnSpPr>
        <p:spPr>
          <a:xfrm flipH="1">
            <a:off x="7874337" y="845006"/>
            <a:ext cx="285513" cy="10848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71B5A42-9E22-45D3-949D-2FDBAA967180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5934298" y="2087223"/>
            <a:ext cx="63650" cy="589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792B305-6C55-4F86-86C4-AC933D319AC5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5488308" y="3197267"/>
            <a:ext cx="230464" cy="99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A7BB5D0-6E7B-44DA-91E1-924263D411C6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4891324" y="4575314"/>
            <a:ext cx="466961" cy="3145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3AA2149-7802-47A0-B467-648677A3112E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5878611" y="5105401"/>
            <a:ext cx="1702905" cy="3710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14204E0-68C0-42C7-A2A8-0C910D98E40A}"/>
              </a:ext>
            </a:extLst>
          </p:cNvPr>
          <p:cNvCxnSpPr>
            <a:stCxn id="13" idx="7"/>
            <a:endCxn id="45" idx="3"/>
          </p:cNvCxnSpPr>
          <p:nvPr/>
        </p:nvCxnSpPr>
        <p:spPr>
          <a:xfrm flipV="1">
            <a:off x="5789337" y="4441168"/>
            <a:ext cx="450302" cy="448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9F443B6-F059-4C98-B9A0-C3399849A8B0}"/>
              </a:ext>
            </a:extLst>
          </p:cNvPr>
          <p:cNvCxnSpPr>
            <a:cxnSpLocks/>
            <a:stCxn id="29" idx="4"/>
            <a:endCxn id="45" idx="1"/>
          </p:cNvCxnSpPr>
          <p:nvPr/>
        </p:nvCxnSpPr>
        <p:spPr>
          <a:xfrm>
            <a:off x="5934298" y="3286541"/>
            <a:ext cx="305341" cy="723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4573BAF-1040-4913-B436-CBA17459A54D}"/>
              </a:ext>
            </a:extLst>
          </p:cNvPr>
          <p:cNvCxnSpPr>
            <a:stCxn id="28" idx="5"/>
            <a:endCxn id="45" idx="0"/>
          </p:cNvCxnSpPr>
          <p:nvPr/>
        </p:nvCxnSpPr>
        <p:spPr>
          <a:xfrm>
            <a:off x="6213474" y="1997949"/>
            <a:ext cx="241691" cy="1922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6CC86F-E32B-43D6-812B-A4CA321DCCDB}"/>
              </a:ext>
            </a:extLst>
          </p:cNvPr>
          <p:cNvCxnSpPr>
            <a:stCxn id="45" idx="7"/>
            <a:endCxn id="33" idx="3"/>
          </p:cNvCxnSpPr>
          <p:nvPr/>
        </p:nvCxnSpPr>
        <p:spPr>
          <a:xfrm flipV="1">
            <a:off x="6670691" y="3216317"/>
            <a:ext cx="510929" cy="7937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91F27DD-CBC6-4130-980A-C2D83EE8CDFD}"/>
              </a:ext>
            </a:extLst>
          </p:cNvPr>
          <p:cNvCxnSpPr>
            <a:cxnSpLocks/>
            <a:stCxn id="40" idx="0"/>
            <a:endCxn id="33" idx="4"/>
          </p:cNvCxnSpPr>
          <p:nvPr/>
        </p:nvCxnSpPr>
        <p:spPr>
          <a:xfrm flipH="1" flipV="1">
            <a:off x="7397146" y="3305591"/>
            <a:ext cx="162321" cy="1908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1BB2109-902F-4593-8741-60E4934A82B9}"/>
              </a:ext>
            </a:extLst>
          </p:cNvPr>
          <p:cNvCxnSpPr>
            <a:stCxn id="40" idx="3"/>
            <a:endCxn id="45" idx="6"/>
          </p:cNvCxnSpPr>
          <p:nvPr/>
        </p:nvCxnSpPr>
        <p:spPr>
          <a:xfrm flipH="1">
            <a:off x="6759965" y="4016776"/>
            <a:ext cx="583976" cy="2088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D8CE9F8-DF43-40B6-9FB9-487660ECE4C1}"/>
              </a:ext>
            </a:extLst>
          </p:cNvPr>
          <p:cNvCxnSpPr>
            <a:stCxn id="45" idx="5"/>
            <a:endCxn id="44" idx="2"/>
          </p:cNvCxnSpPr>
          <p:nvPr/>
        </p:nvCxnSpPr>
        <p:spPr>
          <a:xfrm>
            <a:off x="6670691" y="4441168"/>
            <a:ext cx="695410" cy="225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BF79C45-B451-437F-A4A8-4C2387CAEB60}"/>
              </a:ext>
            </a:extLst>
          </p:cNvPr>
          <p:cNvCxnSpPr>
            <a:stCxn id="40" idx="4"/>
            <a:endCxn id="44" idx="0"/>
          </p:cNvCxnSpPr>
          <p:nvPr/>
        </p:nvCxnSpPr>
        <p:spPr>
          <a:xfrm>
            <a:off x="7559467" y="4106050"/>
            <a:ext cx="111434" cy="255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202CB8B-2622-4FD4-8469-DADDAA9E246F}"/>
              </a:ext>
            </a:extLst>
          </p:cNvPr>
          <p:cNvCxnSpPr>
            <a:cxnSpLocks/>
            <a:stCxn id="33" idx="6"/>
            <a:endCxn id="43" idx="0"/>
          </p:cNvCxnSpPr>
          <p:nvPr/>
        </p:nvCxnSpPr>
        <p:spPr>
          <a:xfrm>
            <a:off x="7701946" y="3000791"/>
            <a:ext cx="554159" cy="852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C027BBB-9706-4E59-A4BD-EEE5F914C5A8}"/>
              </a:ext>
            </a:extLst>
          </p:cNvPr>
          <p:cNvCxnSpPr>
            <a:stCxn id="43" idx="3"/>
            <a:endCxn id="44" idx="7"/>
          </p:cNvCxnSpPr>
          <p:nvPr/>
        </p:nvCxnSpPr>
        <p:spPr>
          <a:xfrm flipH="1">
            <a:off x="7886427" y="4373397"/>
            <a:ext cx="154152" cy="775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0E8B403-5A6E-4ACC-B0BB-ABDF4E563011}"/>
              </a:ext>
            </a:extLst>
          </p:cNvPr>
          <p:cNvCxnSpPr>
            <a:stCxn id="43" idx="4"/>
            <a:endCxn id="14" idx="7"/>
          </p:cNvCxnSpPr>
          <p:nvPr/>
        </p:nvCxnSpPr>
        <p:spPr>
          <a:xfrm flipH="1">
            <a:off x="8101842" y="4462671"/>
            <a:ext cx="154263" cy="7982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F2D1EF3-8024-4A45-808E-9C2C97D515B9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8191116" y="5476462"/>
            <a:ext cx="689113" cy="119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E75D539-60B6-4451-B54C-B3CC2CBD88A6}"/>
              </a:ext>
            </a:extLst>
          </p:cNvPr>
          <p:cNvCxnSpPr>
            <a:stCxn id="15" idx="0"/>
            <a:endCxn id="16" idx="4"/>
          </p:cNvCxnSpPr>
          <p:nvPr/>
        </p:nvCxnSpPr>
        <p:spPr>
          <a:xfrm flipV="1">
            <a:off x="9185029" y="4200941"/>
            <a:ext cx="238539" cy="10899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00E11DF-EF69-4ACB-8E7E-F57BFB52F43E}"/>
              </a:ext>
            </a:extLst>
          </p:cNvPr>
          <p:cNvCxnSpPr>
            <a:stCxn id="43" idx="0"/>
            <a:endCxn id="32" idx="4"/>
          </p:cNvCxnSpPr>
          <p:nvPr/>
        </p:nvCxnSpPr>
        <p:spPr>
          <a:xfrm flipV="1">
            <a:off x="8256105" y="3077818"/>
            <a:ext cx="52306" cy="7752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1C82705-B79C-42FD-AE08-1751376FAF8F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397146" y="2450176"/>
            <a:ext cx="261665" cy="2458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4D616ED-20AB-470D-96CF-03196BB9A04C}"/>
              </a:ext>
            </a:extLst>
          </p:cNvPr>
          <p:cNvCxnSpPr>
            <a:stCxn id="21" idx="3"/>
            <a:endCxn id="31" idx="6"/>
          </p:cNvCxnSpPr>
          <p:nvPr/>
        </p:nvCxnSpPr>
        <p:spPr>
          <a:xfrm flipH="1">
            <a:off x="8179137" y="1865423"/>
            <a:ext cx="206000" cy="369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0D18C30-B671-424A-9D34-4297F2CD3B42}"/>
              </a:ext>
            </a:extLst>
          </p:cNvPr>
          <p:cNvCxnSpPr>
            <a:stCxn id="21" idx="3"/>
            <a:endCxn id="32" idx="0"/>
          </p:cNvCxnSpPr>
          <p:nvPr/>
        </p:nvCxnSpPr>
        <p:spPr>
          <a:xfrm flipH="1">
            <a:off x="8308411" y="1865423"/>
            <a:ext cx="76726" cy="6027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1B969B-CC19-4BC3-BC29-D51596161DAA}"/>
              </a:ext>
            </a:extLst>
          </p:cNvPr>
          <p:cNvCxnSpPr>
            <a:cxnSpLocks/>
            <a:stCxn id="14" idx="0"/>
            <a:endCxn id="44" idx="5"/>
          </p:cNvCxnSpPr>
          <p:nvPr/>
        </p:nvCxnSpPr>
        <p:spPr>
          <a:xfrm flipV="1">
            <a:off x="7886316" y="4881951"/>
            <a:ext cx="111" cy="2897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FF239D4-5AA8-4CD2-9490-8CA17F46E711}"/>
              </a:ext>
            </a:extLst>
          </p:cNvPr>
          <p:cNvCxnSpPr>
            <a:stCxn id="15" idx="1"/>
            <a:endCxn id="32" idx="5"/>
          </p:cNvCxnSpPr>
          <p:nvPr/>
        </p:nvCxnSpPr>
        <p:spPr>
          <a:xfrm flipH="1" flipV="1">
            <a:off x="8523937" y="2988544"/>
            <a:ext cx="445566" cy="2391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67C0961-9AB5-4075-9150-9F456B4A4159}"/>
              </a:ext>
            </a:extLst>
          </p:cNvPr>
          <p:cNvCxnSpPr>
            <a:stCxn id="15" idx="0"/>
            <a:endCxn id="21" idx="4"/>
          </p:cNvCxnSpPr>
          <p:nvPr/>
        </p:nvCxnSpPr>
        <p:spPr>
          <a:xfrm flipH="1" flipV="1">
            <a:off x="8600663" y="1954697"/>
            <a:ext cx="584366" cy="33362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5140B10-2E2D-40A2-B8B8-D1900562F070}"/>
              </a:ext>
            </a:extLst>
          </p:cNvPr>
          <p:cNvCxnSpPr>
            <a:cxnSpLocks/>
            <a:stCxn id="16" idx="1"/>
            <a:endCxn id="21" idx="5"/>
          </p:cNvCxnSpPr>
          <p:nvPr/>
        </p:nvCxnSpPr>
        <p:spPr>
          <a:xfrm flipH="1" flipV="1">
            <a:off x="8816189" y="1865423"/>
            <a:ext cx="391853" cy="18151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F5710F9-9D48-4227-985E-55DE90298899}"/>
              </a:ext>
            </a:extLst>
          </p:cNvPr>
          <p:cNvCxnSpPr>
            <a:stCxn id="19" idx="2"/>
            <a:endCxn id="21" idx="6"/>
          </p:cNvCxnSpPr>
          <p:nvPr/>
        </p:nvCxnSpPr>
        <p:spPr>
          <a:xfrm flipH="1" flipV="1">
            <a:off x="8905463" y="1649897"/>
            <a:ext cx="251789" cy="92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F639BD-4D3D-4988-94BC-598377D93247}"/>
              </a:ext>
            </a:extLst>
          </p:cNvPr>
          <p:cNvSpPr txBox="1"/>
          <p:nvPr/>
        </p:nvSpPr>
        <p:spPr>
          <a:xfrm>
            <a:off x="856100" y="33579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9C442B3-02A6-4A8D-9A88-FEAC0C33A582}"/>
              </a:ext>
            </a:extLst>
          </p:cNvPr>
          <p:cNvSpPr txBox="1"/>
          <p:nvPr/>
        </p:nvSpPr>
        <p:spPr>
          <a:xfrm>
            <a:off x="1592475" y="26270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353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4CB1CB4-4123-4939-A44B-7EA91AF5542D}"/>
              </a:ext>
            </a:extLst>
          </p:cNvPr>
          <p:cNvSpPr txBox="1"/>
          <p:nvPr/>
        </p:nvSpPr>
        <p:spPr>
          <a:xfrm>
            <a:off x="2268277" y="181841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242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C529564-224E-4640-B794-EFB373831A83}"/>
              </a:ext>
            </a:extLst>
          </p:cNvPr>
          <p:cNvSpPr txBox="1"/>
          <p:nvPr/>
        </p:nvSpPr>
        <p:spPr>
          <a:xfrm>
            <a:off x="3156034" y="93759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276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9C8A72-71DB-46AF-AA14-CC364373B028}"/>
              </a:ext>
            </a:extLst>
          </p:cNvPr>
          <p:cNvSpPr txBox="1"/>
          <p:nvPr/>
        </p:nvSpPr>
        <p:spPr>
          <a:xfrm>
            <a:off x="2139107" y="309171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EC7F15-A3FC-4E93-8A83-CE2E1D12F5C8}"/>
              </a:ext>
            </a:extLst>
          </p:cNvPr>
          <p:cNvSpPr txBox="1"/>
          <p:nvPr/>
        </p:nvSpPr>
        <p:spPr>
          <a:xfrm>
            <a:off x="2400659" y="35559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B71B4-F93B-48A3-912F-A44870783FF9}"/>
              </a:ext>
            </a:extLst>
          </p:cNvPr>
          <p:cNvSpPr txBox="1"/>
          <p:nvPr/>
        </p:nvSpPr>
        <p:spPr>
          <a:xfrm>
            <a:off x="3129529" y="372625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88FEB18-5749-420D-9789-167436A4B071}"/>
              </a:ext>
            </a:extLst>
          </p:cNvPr>
          <p:cNvSpPr txBox="1"/>
          <p:nvPr/>
        </p:nvSpPr>
        <p:spPr>
          <a:xfrm>
            <a:off x="2691570" y="274633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136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63B8835-02F2-4585-988E-B7FEF0DBDA6F}"/>
              </a:ext>
            </a:extLst>
          </p:cNvPr>
          <p:cNvSpPr txBox="1"/>
          <p:nvPr/>
        </p:nvSpPr>
        <p:spPr>
          <a:xfrm>
            <a:off x="3472340" y="146788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347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AA43D03-6A41-4A86-8DE6-D02F49E4BF19}"/>
              </a:ext>
            </a:extLst>
          </p:cNvPr>
          <p:cNvSpPr txBox="1"/>
          <p:nvPr/>
        </p:nvSpPr>
        <p:spPr>
          <a:xfrm>
            <a:off x="3511561" y="192379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1B71C15-795A-405A-8D0A-44CBEBF9F527}"/>
              </a:ext>
            </a:extLst>
          </p:cNvPr>
          <p:cNvSpPr txBox="1"/>
          <p:nvPr/>
        </p:nvSpPr>
        <p:spPr>
          <a:xfrm>
            <a:off x="4263794" y="45436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791DB5B-D700-42E5-B3B3-052EDE052240}"/>
              </a:ext>
            </a:extLst>
          </p:cNvPr>
          <p:cNvSpPr txBox="1"/>
          <p:nvPr/>
        </p:nvSpPr>
        <p:spPr>
          <a:xfrm>
            <a:off x="5398924" y="37189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148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267618-0449-4D13-A389-9295F8FD71D8}"/>
              </a:ext>
            </a:extLst>
          </p:cNvPr>
          <p:cNvSpPr txBox="1"/>
          <p:nvPr/>
        </p:nvSpPr>
        <p:spPr>
          <a:xfrm>
            <a:off x="3818507" y="120926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3131D6-2863-452F-820C-BD833F4F9A77}"/>
              </a:ext>
            </a:extLst>
          </p:cNvPr>
          <p:cNvSpPr txBox="1"/>
          <p:nvPr/>
        </p:nvSpPr>
        <p:spPr>
          <a:xfrm>
            <a:off x="4321482" y="105144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D6BF40C-70F9-47E8-B93F-D185FE6471C6}"/>
              </a:ext>
            </a:extLst>
          </p:cNvPr>
          <p:cNvSpPr txBox="1"/>
          <p:nvPr/>
        </p:nvSpPr>
        <p:spPr>
          <a:xfrm>
            <a:off x="4023140" y="20257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278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264C7B6-2FF8-47CD-8DA4-969FE19C445C}"/>
              </a:ext>
            </a:extLst>
          </p:cNvPr>
          <p:cNvSpPr txBox="1"/>
          <p:nvPr/>
        </p:nvSpPr>
        <p:spPr>
          <a:xfrm>
            <a:off x="3982972" y="349644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733A9C2-FA27-433C-9546-188A3DFC3358}"/>
              </a:ext>
            </a:extLst>
          </p:cNvPr>
          <p:cNvSpPr txBox="1"/>
          <p:nvPr/>
        </p:nvSpPr>
        <p:spPr>
          <a:xfrm>
            <a:off x="4075625" y="40846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CA1B26C-6D37-45B7-9ED0-749A1345A0B5}"/>
              </a:ext>
            </a:extLst>
          </p:cNvPr>
          <p:cNvSpPr txBox="1"/>
          <p:nvPr/>
        </p:nvSpPr>
        <p:spPr>
          <a:xfrm>
            <a:off x="4632328" y="368061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47CB21D-60D6-409F-A0CF-207FE5AA60C2}"/>
              </a:ext>
            </a:extLst>
          </p:cNvPr>
          <p:cNvSpPr txBox="1"/>
          <p:nvPr/>
        </p:nvSpPr>
        <p:spPr>
          <a:xfrm>
            <a:off x="4738873" y="286466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10FC862-B557-4668-8385-425657925570}"/>
              </a:ext>
            </a:extLst>
          </p:cNvPr>
          <p:cNvSpPr txBox="1"/>
          <p:nvPr/>
        </p:nvSpPr>
        <p:spPr>
          <a:xfrm>
            <a:off x="4878229" y="249803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776B77-6439-4ABF-BADC-6227529BBBAB}"/>
              </a:ext>
            </a:extLst>
          </p:cNvPr>
          <p:cNvSpPr txBox="1"/>
          <p:nvPr/>
        </p:nvSpPr>
        <p:spPr>
          <a:xfrm>
            <a:off x="5230501" y="30283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85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EA1E424-8CBD-49B1-AD9E-48A2739A96DE}"/>
              </a:ext>
            </a:extLst>
          </p:cNvPr>
          <p:cNvSpPr txBox="1"/>
          <p:nvPr/>
        </p:nvSpPr>
        <p:spPr>
          <a:xfrm>
            <a:off x="5024959" y="452792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DBB8A32-7A87-4EC6-9CF0-F71E3F4E065D}"/>
              </a:ext>
            </a:extLst>
          </p:cNvPr>
          <p:cNvSpPr txBox="1"/>
          <p:nvPr/>
        </p:nvSpPr>
        <p:spPr>
          <a:xfrm>
            <a:off x="6427399" y="503177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371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CBAF477-6D76-4973-817A-DA3A946BD647}"/>
              </a:ext>
            </a:extLst>
          </p:cNvPr>
          <p:cNvSpPr txBox="1"/>
          <p:nvPr/>
        </p:nvSpPr>
        <p:spPr>
          <a:xfrm>
            <a:off x="5941661" y="463651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86A3C6D-CA2B-4B82-8B42-CAFDC93DC4F7}"/>
              </a:ext>
            </a:extLst>
          </p:cNvPr>
          <p:cNvSpPr txBox="1"/>
          <p:nvPr/>
        </p:nvSpPr>
        <p:spPr>
          <a:xfrm>
            <a:off x="5783575" y="368871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286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C17A004-80AC-4B7C-AB82-5D8A3A3A6E0F}"/>
              </a:ext>
            </a:extLst>
          </p:cNvPr>
          <p:cNvSpPr txBox="1"/>
          <p:nvPr/>
        </p:nvSpPr>
        <p:spPr>
          <a:xfrm>
            <a:off x="6319644" y="293583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7AB868D-7F93-4D27-9DEC-58B205BA45E1}"/>
              </a:ext>
            </a:extLst>
          </p:cNvPr>
          <p:cNvSpPr txBox="1"/>
          <p:nvPr/>
        </p:nvSpPr>
        <p:spPr>
          <a:xfrm>
            <a:off x="5129931" y="20337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75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4096BE-E934-462C-8209-80ED0C6730CC}"/>
              </a:ext>
            </a:extLst>
          </p:cNvPr>
          <p:cNvSpPr txBox="1"/>
          <p:nvPr/>
        </p:nvSpPr>
        <p:spPr>
          <a:xfrm>
            <a:off x="5120423" y="156459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127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4A79F8F-4814-45BA-B246-1E483CF2223E}"/>
              </a:ext>
            </a:extLst>
          </p:cNvPr>
          <p:cNvSpPr txBox="1"/>
          <p:nvPr/>
        </p:nvSpPr>
        <p:spPr>
          <a:xfrm>
            <a:off x="5629498" y="219951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148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A497E59-1409-4731-8200-7AE4C70338D5}"/>
              </a:ext>
            </a:extLst>
          </p:cNvPr>
          <p:cNvSpPr txBox="1"/>
          <p:nvPr/>
        </p:nvSpPr>
        <p:spPr>
          <a:xfrm>
            <a:off x="5673609" y="10868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BE6D993-9936-4478-8DF8-FEE7749D13B5}"/>
              </a:ext>
            </a:extLst>
          </p:cNvPr>
          <p:cNvSpPr txBox="1"/>
          <p:nvPr/>
        </p:nvSpPr>
        <p:spPr>
          <a:xfrm>
            <a:off x="5065267" y="100071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219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6FA5C2C-FE0C-4D91-8168-B7920EDF65F2}"/>
              </a:ext>
            </a:extLst>
          </p:cNvPr>
          <p:cNvSpPr txBox="1"/>
          <p:nvPr/>
        </p:nvSpPr>
        <p:spPr>
          <a:xfrm>
            <a:off x="6501599" y="68940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334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A2B5497-7CC2-40C9-B759-50288B42A25B}"/>
              </a:ext>
            </a:extLst>
          </p:cNvPr>
          <p:cNvSpPr txBox="1"/>
          <p:nvPr/>
        </p:nvSpPr>
        <p:spPr>
          <a:xfrm>
            <a:off x="6655103" y="169628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7EA5EE8-B310-4C87-97CB-1E06AFC60B79}"/>
              </a:ext>
            </a:extLst>
          </p:cNvPr>
          <p:cNvSpPr txBox="1"/>
          <p:nvPr/>
        </p:nvSpPr>
        <p:spPr>
          <a:xfrm>
            <a:off x="6537636" y="342693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9193493-725C-489B-9904-90A8BF29293A}"/>
              </a:ext>
            </a:extLst>
          </p:cNvPr>
          <p:cNvSpPr txBox="1"/>
          <p:nvPr/>
        </p:nvSpPr>
        <p:spPr>
          <a:xfrm>
            <a:off x="6769556" y="38910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F04B29A-978D-4F80-8500-EA619A8AB2D1}"/>
              </a:ext>
            </a:extLst>
          </p:cNvPr>
          <p:cNvSpPr txBox="1"/>
          <p:nvPr/>
        </p:nvSpPr>
        <p:spPr>
          <a:xfrm>
            <a:off x="6849257" y="432157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177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D038539-C061-46D9-B330-16D927A7426D}"/>
              </a:ext>
            </a:extLst>
          </p:cNvPr>
          <p:cNvSpPr txBox="1"/>
          <p:nvPr/>
        </p:nvSpPr>
        <p:spPr>
          <a:xfrm>
            <a:off x="7260355" y="410741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112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608E91F-A45F-4513-B7BF-24E4C8B5CF6B}"/>
              </a:ext>
            </a:extLst>
          </p:cNvPr>
          <p:cNvSpPr txBox="1"/>
          <p:nvPr/>
        </p:nvSpPr>
        <p:spPr>
          <a:xfrm>
            <a:off x="7520255" y="491945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194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9455B88-7B01-4AE9-8CD3-2E6E16E3E7C2}"/>
              </a:ext>
            </a:extLst>
          </p:cNvPr>
          <p:cNvSpPr txBox="1"/>
          <p:nvPr/>
        </p:nvSpPr>
        <p:spPr>
          <a:xfrm>
            <a:off x="7639305" y="416165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152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E2B06F1-6903-48D7-9F9E-E0E2534FEC40}"/>
              </a:ext>
            </a:extLst>
          </p:cNvPr>
          <p:cNvSpPr txBox="1"/>
          <p:nvPr/>
        </p:nvSpPr>
        <p:spPr>
          <a:xfrm>
            <a:off x="8107466" y="472987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94595F8-A416-4AC5-8A59-CDCF0F39B1B4}"/>
              </a:ext>
            </a:extLst>
          </p:cNvPr>
          <p:cNvSpPr txBox="1"/>
          <p:nvPr/>
        </p:nvSpPr>
        <p:spPr>
          <a:xfrm>
            <a:off x="7414880" y="326899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DB46554-07BD-4404-A9B6-DCC1C8B4DA73}"/>
              </a:ext>
            </a:extLst>
          </p:cNvPr>
          <p:cNvSpPr txBox="1"/>
          <p:nvPr/>
        </p:nvSpPr>
        <p:spPr>
          <a:xfrm>
            <a:off x="7806151" y="311012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235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2CF236E-0CC2-433A-8390-57851D51D877}"/>
              </a:ext>
            </a:extLst>
          </p:cNvPr>
          <p:cNvSpPr txBox="1"/>
          <p:nvPr/>
        </p:nvSpPr>
        <p:spPr>
          <a:xfrm>
            <a:off x="7186992" y="237474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177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0828B47-D312-48AD-959E-1E594DAD525A}"/>
              </a:ext>
            </a:extLst>
          </p:cNvPr>
          <p:cNvSpPr txBox="1"/>
          <p:nvPr/>
        </p:nvSpPr>
        <p:spPr>
          <a:xfrm>
            <a:off x="7062522" y="150707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159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647B65B-37C5-4F98-8053-6149DEC54F3B}"/>
              </a:ext>
            </a:extLst>
          </p:cNvPr>
          <p:cNvSpPr txBox="1"/>
          <p:nvPr/>
        </p:nvSpPr>
        <p:spPr>
          <a:xfrm>
            <a:off x="7434661" y="5171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349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4DC1521-FEBF-46C5-B160-44134AB657BD}"/>
              </a:ext>
            </a:extLst>
          </p:cNvPr>
          <p:cNvSpPr txBox="1"/>
          <p:nvPr/>
        </p:nvSpPr>
        <p:spPr>
          <a:xfrm>
            <a:off x="7612950" y="130770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480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9462778-BF29-443B-B447-F49768D93C63}"/>
              </a:ext>
            </a:extLst>
          </p:cNvPr>
          <p:cNvSpPr txBox="1"/>
          <p:nvPr/>
        </p:nvSpPr>
        <p:spPr>
          <a:xfrm>
            <a:off x="7970201" y="179749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399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02E25AB-CCCF-4AF6-B158-AD74A05A1A4C}"/>
              </a:ext>
            </a:extLst>
          </p:cNvPr>
          <p:cNvCxnSpPr>
            <a:cxnSpLocks/>
            <a:stCxn id="31" idx="4"/>
            <a:endCxn id="32" idx="2"/>
          </p:cNvCxnSpPr>
          <p:nvPr/>
        </p:nvCxnSpPr>
        <p:spPr>
          <a:xfrm>
            <a:off x="7874337" y="2539450"/>
            <a:ext cx="129274" cy="2335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59630BE6-9088-4E3E-9CBB-9D9F6E2C0175}"/>
              </a:ext>
            </a:extLst>
          </p:cNvPr>
          <p:cNvSpPr txBox="1"/>
          <p:nvPr/>
        </p:nvSpPr>
        <p:spPr>
          <a:xfrm>
            <a:off x="8256661" y="216956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278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FC3384B-3477-4A16-BE7A-C727E547E500}"/>
              </a:ext>
            </a:extLst>
          </p:cNvPr>
          <p:cNvSpPr txBox="1"/>
          <p:nvPr/>
        </p:nvSpPr>
        <p:spPr>
          <a:xfrm>
            <a:off x="7586796" y="25200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276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72FBA1A-97D3-4260-8E9C-90D23D4B0D96}"/>
              </a:ext>
            </a:extLst>
          </p:cNvPr>
          <p:cNvSpPr txBox="1"/>
          <p:nvPr/>
        </p:nvSpPr>
        <p:spPr>
          <a:xfrm>
            <a:off x="8188430" y="337867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182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6BC992B-1AF8-4BCE-B427-861AEC638048}"/>
              </a:ext>
            </a:extLst>
          </p:cNvPr>
          <p:cNvSpPr txBox="1"/>
          <p:nvPr/>
        </p:nvSpPr>
        <p:spPr>
          <a:xfrm>
            <a:off x="8433763" y="452156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281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B5D9850-63F5-46E0-9062-8B2EC0C0DECA}"/>
              </a:ext>
            </a:extLst>
          </p:cNvPr>
          <p:cNvSpPr txBox="1"/>
          <p:nvPr/>
        </p:nvSpPr>
        <p:spPr>
          <a:xfrm>
            <a:off x="8684795" y="413514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482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9BED3C0-CFFD-4C89-9084-5A24C6D9C9DD}"/>
              </a:ext>
            </a:extLst>
          </p:cNvPr>
          <p:cNvSpPr txBox="1"/>
          <p:nvPr/>
        </p:nvSpPr>
        <p:spPr>
          <a:xfrm>
            <a:off x="8293017" y="528603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348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4C9380C-D031-4101-A0C3-AAC42DA24CE1}"/>
              </a:ext>
            </a:extLst>
          </p:cNvPr>
          <p:cNvSpPr txBox="1"/>
          <p:nvPr/>
        </p:nvSpPr>
        <p:spPr>
          <a:xfrm>
            <a:off x="9307585" y="463210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311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E988D2D9-E057-4375-8E33-DCE6E145CA68}"/>
              </a:ext>
            </a:extLst>
          </p:cNvPr>
          <p:cNvSpPr/>
          <p:nvPr/>
        </p:nvSpPr>
        <p:spPr>
          <a:xfrm>
            <a:off x="10072924" y="419532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I18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EDEA9FC-C4E2-4401-B9D7-FBCF4E07D35F}"/>
              </a:ext>
            </a:extLst>
          </p:cNvPr>
          <p:cNvCxnSpPr>
            <a:cxnSpLocks/>
            <a:stCxn id="198" idx="2"/>
            <a:endCxn id="16" idx="5"/>
          </p:cNvCxnSpPr>
          <p:nvPr/>
        </p:nvCxnSpPr>
        <p:spPr>
          <a:xfrm flipH="1" flipV="1">
            <a:off x="9639094" y="4111667"/>
            <a:ext cx="433830" cy="388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772B142-3B03-4D38-8C98-47F7155501DA}"/>
              </a:ext>
            </a:extLst>
          </p:cNvPr>
          <p:cNvCxnSpPr>
            <a:cxnSpLocks/>
            <a:stCxn id="198" idx="1"/>
            <a:endCxn id="18" idx="3"/>
          </p:cNvCxnSpPr>
          <p:nvPr/>
        </p:nvCxnSpPr>
        <p:spPr>
          <a:xfrm flipV="1">
            <a:off x="10162198" y="2571102"/>
            <a:ext cx="218661" cy="17134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577A285-FCF5-4301-BE64-2BB66C8709F3}"/>
              </a:ext>
            </a:extLst>
          </p:cNvPr>
          <p:cNvCxnSpPr>
            <a:cxnSpLocks/>
            <a:stCxn id="198" idx="0"/>
            <a:endCxn id="17" idx="3"/>
          </p:cNvCxnSpPr>
          <p:nvPr/>
        </p:nvCxnSpPr>
        <p:spPr>
          <a:xfrm flipV="1">
            <a:off x="10377724" y="3750545"/>
            <a:ext cx="89274" cy="444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9990B41B-54D0-4568-8573-59F3E7CC94F0}"/>
              </a:ext>
            </a:extLst>
          </p:cNvPr>
          <p:cNvSpPr txBox="1"/>
          <p:nvPr/>
        </p:nvSpPr>
        <p:spPr>
          <a:xfrm>
            <a:off x="9632738" y="402315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283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FCEA0F6-6C4C-4334-BE31-78EB09F9A9EF}"/>
              </a:ext>
            </a:extLst>
          </p:cNvPr>
          <p:cNvSpPr txBox="1"/>
          <p:nvPr/>
        </p:nvSpPr>
        <p:spPr>
          <a:xfrm>
            <a:off x="8983203" y="272388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286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84CD244-71EC-4C61-90E9-07CA69CBC047}"/>
              </a:ext>
            </a:extLst>
          </p:cNvPr>
          <p:cNvSpPr txBox="1"/>
          <p:nvPr/>
        </p:nvSpPr>
        <p:spPr>
          <a:xfrm>
            <a:off x="8242517" y="10411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185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883A96E-81EC-47A1-9612-333357F0BAF9}"/>
              </a:ext>
            </a:extLst>
          </p:cNvPr>
          <p:cNvSpPr txBox="1"/>
          <p:nvPr/>
        </p:nvSpPr>
        <p:spPr>
          <a:xfrm>
            <a:off x="8759503" y="91440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329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8BFCF7-2700-4D4E-95BC-5C46B8E80B33}"/>
              </a:ext>
            </a:extLst>
          </p:cNvPr>
          <p:cNvSpPr txBox="1"/>
          <p:nvPr/>
        </p:nvSpPr>
        <p:spPr>
          <a:xfrm>
            <a:off x="8772620" y="45077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BD5323E-E6CB-4F59-AA53-BD603DF8AE42}"/>
              </a:ext>
            </a:extLst>
          </p:cNvPr>
          <p:cNvSpPr txBox="1"/>
          <p:nvPr/>
        </p:nvSpPr>
        <p:spPr>
          <a:xfrm>
            <a:off x="9876798" y="142862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279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0150FE5-EBBF-4C42-928A-26F2CCB82559}"/>
              </a:ext>
            </a:extLst>
          </p:cNvPr>
          <p:cNvSpPr txBox="1"/>
          <p:nvPr/>
        </p:nvSpPr>
        <p:spPr>
          <a:xfrm>
            <a:off x="9719792" y="183231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237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1ED45B0-4EE0-4B04-A9B0-7ADEFE66C1CF}"/>
              </a:ext>
            </a:extLst>
          </p:cNvPr>
          <p:cNvSpPr txBox="1"/>
          <p:nvPr/>
        </p:nvSpPr>
        <p:spPr>
          <a:xfrm>
            <a:off x="9203628" y="115783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358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101A02B-9208-44E0-AB7C-925990AC4595}"/>
              </a:ext>
            </a:extLst>
          </p:cNvPr>
          <p:cNvSpPr txBox="1"/>
          <p:nvPr/>
        </p:nvSpPr>
        <p:spPr>
          <a:xfrm>
            <a:off x="10567016" y="282667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271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4CF850E-65C4-46B2-8EDD-4E9B8F357EA7}"/>
              </a:ext>
            </a:extLst>
          </p:cNvPr>
          <p:cNvSpPr txBox="1"/>
          <p:nvPr/>
        </p:nvSpPr>
        <p:spPr>
          <a:xfrm>
            <a:off x="10365744" y="386623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241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360F367-432B-47E9-9493-DF9953E9A427}"/>
              </a:ext>
            </a:extLst>
          </p:cNvPr>
          <p:cNvSpPr txBox="1"/>
          <p:nvPr/>
        </p:nvSpPr>
        <p:spPr>
          <a:xfrm>
            <a:off x="9891322" y="353501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216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48B9FA5-7516-4231-888D-449AC0DB62AA}"/>
              </a:ext>
            </a:extLst>
          </p:cNvPr>
          <p:cNvSpPr txBox="1"/>
          <p:nvPr/>
        </p:nvSpPr>
        <p:spPr>
          <a:xfrm>
            <a:off x="9555733" y="30867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266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B7C826B-6300-429C-A0BF-C106E7FA8B00}"/>
              </a:ext>
            </a:extLst>
          </p:cNvPr>
          <p:cNvSpPr txBox="1"/>
          <p:nvPr/>
        </p:nvSpPr>
        <p:spPr>
          <a:xfrm>
            <a:off x="8844392" y="146180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202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67C20ABF-12EB-4BE7-8226-9EF340722930}"/>
              </a:ext>
            </a:extLst>
          </p:cNvPr>
          <p:cNvSpPr/>
          <p:nvPr/>
        </p:nvSpPr>
        <p:spPr>
          <a:xfrm>
            <a:off x="242146" y="205590"/>
            <a:ext cx="882115" cy="8812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Building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48241FB-E32E-4F91-B0A9-6DCE9241B261}"/>
              </a:ext>
            </a:extLst>
          </p:cNvPr>
          <p:cNvSpPr/>
          <p:nvPr/>
        </p:nvSpPr>
        <p:spPr>
          <a:xfrm>
            <a:off x="207893" y="1174377"/>
            <a:ext cx="882116" cy="882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360452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AE2511D-8277-41CC-9AB9-EB9D9B6C4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342" y="-133259"/>
            <a:ext cx="12340683" cy="71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3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157</Words>
  <Application>Microsoft Office PowerPoint</Application>
  <PresentationFormat>Widescreen</PresentationFormat>
  <Paragraphs>157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Xuebao Zhao</dc:creator>
  <cp:lastModifiedBy>Xuebao Zhao</cp:lastModifiedBy>
  <cp:revision>2</cp:revision>
  <dcterms:created xsi:type="dcterms:W3CDTF">2022-03-22T22:57:25Z</dcterms:created>
  <dcterms:modified xsi:type="dcterms:W3CDTF">2022-04-01T00:58:27Z</dcterms:modified>
</cp:coreProperties>
</file>