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notesMasterIdLst>
    <p:notesMasterId r:id="rId14"/>
  </p:notesMasterIdLst>
  <p:handoutMasterIdLst>
    <p:handoutMasterId r:id="rId15"/>
  </p:handoutMasterIdLst>
  <p:sldIdLst>
    <p:sldId id="902" r:id="rId2"/>
    <p:sldId id="808" r:id="rId3"/>
    <p:sldId id="910" r:id="rId4"/>
    <p:sldId id="905" r:id="rId5"/>
    <p:sldId id="906" r:id="rId6"/>
    <p:sldId id="903" r:id="rId7"/>
    <p:sldId id="907" r:id="rId8"/>
    <p:sldId id="911" r:id="rId9"/>
    <p:sldId id="912" r:id="rId10"/>
    <p:sldId id="913" r:id="rId11"/>
    <p:sldId id="914" r:id="rId12"/>
    <p:sldId id="915" r:id="rId13"/>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sz="40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40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40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40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40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0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0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0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0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99FF"/>
    <a:srgbClr val="0099FF"/>
    <a:srgbClr val="0066CC"/>
    <a:srgbClr val="00AAE6"/>
    <a:srgbClr val="33CCFF"/>
    <a:srgbClr val="FF0000"/>
    <a:srgbClr val="0066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0" autoAdjust="0"/>
    <p:restoredTop sz="94206" autoAdjust="0"/>
  </p:normalViewPr>
  <p:slideViewPr>
    <p:cSldViewPr>
      <p:cViewPr varScale="1">
        <p:scale>
          <a:sx n="67" d="100"/>
          <a:sy n="67" d="100"/>
        </p:scale>
        <p:origin x="1470" y="72"/>
      </p:cViewPr>
      <p:guideLst>
        <p:guide orient="horz" pos="2187"/>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F73204D-C98E-4E22-96A2-EA9605EFE9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a:defRPr/>
            </a:pPr>
            <a:endParaRPr lang="zh-CN" altLang="en-US"/>
          </a:p>
        </p:txBody>
      </p:sp>
      <p:sp>
        <p:nvSpPr>
          <p:cNvPr id="3" name="日期占位符 2">
            <a:extLst>
              <a:ext uri="{FF2B5EF4-FFF2-40B4-BE49-F238E27FC236}">
                <a16:creationId xmlns:a16="http://schemas.microsoft.com/office/drawing/2014/main" id="{A2654EE0-B746-4B48-B4F9-71061FCDCBB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a:cs typeface="+mn-cs"/>
              </a:defRPr>
            </a:lvl1pPr>
          </a:lstStyle>
          <a:p>
            <a:pPr>
              <a:defRPr/>
            </a:pPr>
            <a:endParaRPr lang="zh-CN" altLang="en-US"/>
          </a:p>
        </p:txBody>
      </p:sp>
      <p:sp>
        <p:nvSpPr>
          <p:cNvPr id="4" name="页脚占位符 3">
            <a:extLst>
              <a:ext uri="{FF2B5EF4-FFF2-40B4-BE49-F238E27FC236}">
                <a16:creationId xmlns:a16="http://schemas.microsoft.com/office/drawing/2014/main" id="{7A58DAB4-32CF-4B24-8151-DDC66C2CA0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noProof="1"/>
            </a:lvl1pPr>
          </a:lstStyle>
          <a:p>
            <a:pPr>
              <a:defRPr/>
            </a:pPr>
            <a:endParaRPr lang="zh-CN" altLang="en-US"/>
          </a:p>
        </p:txBody>
      </p:sp>
      <p:sp>
        <p:nvSpPr>
          <p:cNvPr id="5" name="灯片编号占位符 4">
            <a:extLst>
              <a:ext uri="{FF2B5EF4-FFF2-40B4-BE49-F238E27FC236}">
                <a16:creationId xmlns:a16="http://schemas.microsoft.com/office/drawing/2014/main" id="{1031A109-D664-4CAA-AAF7-7E6F6647B519}"/>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lstStyle>
            <a:lvl1pPr algn="r">
              <a:defRPr sz="1200" noProof="1" dirty="0"/>
            </a:lvl1pPr>
          </a:lstStyle>
          <a:p>
            <a:fld id="{F2930479-0E72-4D35-A50F-ED7A1515ECE9}" type="slidenum">
              <a:rPr lang="zh-CN" altLang="en-US"/>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a:extLst>
              <a:ext uri="{FF2B5EF4-FFF2-40B4-BE49-F238E27FC236}">
                <a16:creationId xmlns:a16="http://schemas.microsoft.com/office/drawing/2014/main" id="{2F28CAC1-41FD-43F1-9361-C03B25929EE0}"/>
              </a:ext>
            </a:extLst>
          </p:cNvPr>
          <p:cNvSpPr>
            <a:spLocks noGrp="1" noChangeArrowheads="1"/>
          </p:cNvSpPr>
          <p:nvPr>
            <p:ph type="hdr" sz="quarter"/>
          </p:nvPr>
        </p:nvSpPr>
        <p:spPr bwMode="auto">
          <a:xfrm>
            <a:off x="0" y="0"/>
            <a:ext cx="2970213" cy="457200"/>
          </a:xfrm>
          <a:prstGeom prst="rect">
            <a:avLst/>
          </a:prstGeom>
          <a:noFill/>
          <a:ln w="9525">
            <a:noFill/>
            <a:miter lim="800000"/>
          </a:ln>
        </p:spPr>
        <p:txBody>
          <a:bodyPr vert="horz" wrap="square" lIns="91440" tIns="45720" rIns="91440" bIns="45720" numCol="1" anchor="t" anchorCtr="0" compatLnSpc="1"/>
          <a:lstStyle>
            <a:lvl1pPr>
              <a:defRPr sz="1200"/>
            </a:lvl1pPr>
          </a:lstStyle>
          <a:p>
            <a:pPr>
              <a:defRPr/>
            </a:pPr>
            <a:endParaRPr lang="zh-CN" altLang="en-US"/>
          </a:p>
        </p:txBody>
      </p:sp>
      <p:sp>
        <p:nvSpPr>
          <p:cNvPr id="2051" name="日期占位符 2">
            <a:extLst>
              <a:ext uri="{FF2B5EF4-FFF2-40B4-BE49-F238E27FC236}">
                <a16:creationId xmlns:a16="http://schemas.microsoft.com/office/drawing/2014/main" id="{5BCA20A1-8893-4979-9EBC-6C8772D6172C}"/>
              </a:ext>
            </a:extLst>
          </p:cNvPr>
          <p:cNvSpPr>
            <a:spLocks noGrp="1" noChangeArrowheads="1"/>
          </p:cNvSpPr>
          <p:nvPr>
            <p:ph type="dt" idx="1"/>
          </p:nvPr>
        </p:nvSpPr>
        <p:spPr bwMode="auto">
          <a:xfrm>
            <a:off x="3883025" y="0"/>
            <a:ext cx="2973388" cy="457200"/>
          </a:xfrm>
          <a:prstGeom prst="rect">
            <a:avLst/>
          </a:prstGeom>
          <a:noFill/>
          <a:ln w="9525">
            <a:noFill/>
            <a:miter lim="800000"/>
          </a:ln>
        </p:spPr>
        <p:txBody>
          <a:bodyPr vert="horz" wrap="square" lIns="91440" tIns="45720" rIns="91440" bIns="45720" numCol="1" anchor="t" anchorCtr="0" compatLnSpc="1"/>
          <a:lstStyle>
            <a:lvl1pPr algn="r">
              <a:defRPr sz="1200"/>
            </a:lvl1pPr>
          </a:lstStyle>
          <a:p>
            <a:pPr>
              <a:defRPr/>
            </a:pPr>
            <a:endParaRPr lang="zh-CN" altLang="en-US"/>
          </a:p>
        </p:txBody>
      </p:sp>
      <p:sp>
        <p:nvSpPr>
          <p:cNvPr id="5124" name="幻灯片图像占位符 3">
            <a:extLst>
              <a:ext uri="{FF2B5EF4-FFF2-40B4-BE49-F238E27FC236}">
                <a16:creationId xmlns:a16="http://schemas.microsoft.com/office/drawing/2014/main" id="{BABE59B9-4501-4DAD-B940-4F3BBA1154D8}"/>
              </a:ext>
            </a:extLst>
          </p:cNvPr>
          <p:cNvSpPr>
            <a:spLocks noGrp="1" noChangeArrowheads="1"/>
          </p:cNvSpPr>
          <p:nvPr>
            <p:ph type="sldImg" idx="4294967295"/>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a:extLst>
              <a:ext uri="{FF2B5EF4-FFF2-40B4-BE49-F238E27FC236}">
                <a16:creationId xmlns:a16="http://schemas.microsoft.com/office/drawing/2014/main" id="{83344C3C-A655-4789-B249-F976EA1ACF1C}"/>
              </a:ext>
            </a:extLst>
          </p:cNvPr>
          <p:cNvSpPr>
            <a:spLocks noGrp="1" noChangeArrowheads="1"/>
          </p:cNvSpPr>
          <p:nvPr>
            <p:ph type="body" sz="quarter" idx="3"/>
          </p:nvPr>
        </p:nvSpPr>
        <p:spPr bwMode="auto">
          <a:xfrm>
            <a:off x="685800" y="4343400"/>
            <a:ext cx="5486400" cy="4114800"/>
          </a:xfrm>
          <a:prstGeom prst="rect">
            <a:avLst/>
          </a:prstGeom>
          <a:noFill/>
          <a:ln w="9525">
            <a:noFill/>
            <a:miter lim="800000"/>
          </a:ln>
        </p:spPr>
        <p:txBody>
          <a:bodyPr vert="horz" wrap="square" lIns="91440" tIns="45720" rIns="91440" bIns="45720" numCol="1" anchor="ctr"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页脚占位符 5">
            <a:extLst>
              <a:ext uri="{FF2B5EF4-FFF2-40B4-BE49-F238E27FC236}">
                <a16:creationId xmlns:a16="http://schemas.microsoft.com/office/drawing/2014/main" id="{C718E374-1B55-4701-AA76-D0C83E155344}"/>
              </a:ext>
            </a:extLst>
          </p:cNvPr>
          <p:cNvSpPr>
            <a:spLocks noGrp="1" noChangeArrowheads="1"/>
          </p:cNvSpPr>
          <p:nvPr>
            <p:ph type="ftr" sz="quarter" idx="4"/>
          </p:nvPr>
        </p:nvSpPr>
        <p:spPr bwMode="auto">
          <a:xfrm>
            <a:off x="0" y="8685213"/>
            <a:ext cx="2970213" cy="457200"/>
          </a:xfrm>
          <a:prstGeom prst="rect">
            <a:avLst/>
          </a:prstGeom>
          <a:noFill/>
          <a:ln w="9525">
            <a:noFill/>
            <a:miter lim="800000"/>
          </a:ln>
        </p:spPr>
        <p:txBody>
          <a:bodyPr vert="horz" wrap="square" lIns="91440" tIns="45720" rIns="91440" bIns="45720" numCol="1" anchor="b" anchorCtr="0" compatLnSpc="1"/>
          <a:lstStyle>
            <a:lvl1pPr>
              <a:defRPr sz="1200"/>
            </a:lvl1pPr>
          </a:lstStyle>
          <a:p>
            <a:pPr>
              <a:defRPr/>
            </a:pPr>
            <a:endParaRPr lang="zh-CN" altLang="en-US"/>
          </a:p>
        </p:txBody>
      </p:sp>
      <p:sp>
        <p:nvSpPr>
          <p:cNvPr id="2055" name="灯片编号占位符 6">
            <a:extLst>
              <a:ext uri="{FF2B5EF4-FFF2-40B4-BE49-F238E27FC236}">
                <a16:creationId xmlns:a16="http://schemas.microsoft.com/office/drawing/2014/main" id="{14F51599-BF52-4D4A-AEC1-2D8B751A0A53}"/>
              </a:ext>
            </a:extLst>
          </p:cNvPr>
          <p:cNvSpPr>
            <a:spLocks noGrp="1" noChangeArrowheads="1"/>
          </p:cNvSpPr>
          <p:nvPr>
            <p:ph type="sldNum" sz="quarter" idx="5"/>
          </p:nvPr>
        </p:nvSpPr>
        <p:spPr bwMode="auto">
          <a:xfrm>
            <a:off x="3883025" y="8685213"/>
            <a:ext cx="2973388" cy="457200"/>
          </a:xfrm>
          <a:prstGeom prst="rect">
            <a:avLst/>
          </a:prstGeom>
          <a:noFill/>
          <a:ln w="9525">
            <a:noFill/>
            <a:miter lim="800000"/>
          </a:ln>
        </p:spPr>
        <p:txBody>
          <a:bodyPr vert="horz" wrap="square" lIns="91440" tIns="45720" rIns="91440" bIns="45720" numCol="1" anchor="b" anchorCtr="0" compatLnSpc="1"/>
          <a:lstStyle>
            <a:lvl1pPr algn="r">
              <a:defRPr sz="1200" noProof="1" dirty="0"/>
            </a:lvl1pPr>
          </a:lstStyle>
          <a:p>
            <a:fld id="{15E0890E-DB06-40D4-9DC3-662C83341384}"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preserve="1" userDrawn="1">
  <p:cSld name="标题幻灯片">
    <p:spTree>
      <p:nvGrpSpPr>
        <p:cNvPr id="1" name=""/>
        <p:cNvGrpSpPr/>
        <p:nvPr/>
      </p:nvGrpSpPr>
      <p:grpSpPr>
        <a:xfrm>
          <a:off x="0" y="0"/>
          <a:ext cx="0" cy="0"/>
          <a:chOff x="0" y="0"/>
          <a:chExt cx="0" cy="0"/>
        </a:xfrm>
      </p:grpSpPr>
      <p:sp>
        <p:nvSpPr>
          <p:cNvPr id="3" name="Rectangle 17" descr="a1">
            <a:extLst>
              <a:ext uri="{FF2B5EF4-FFF2-40B4-BE49-F238E27FC236}">
                <a16:creationId xmlns:a16="http://schemas.microsoft.com/office/drawing/2014/main" id="{CF6D1040-EF5C-4A6C-902B-60A9C2102E76}"/>
              </a:ext>
            </a:extLst>
          </p:cNvPr>
          <p:cNvSpPr>
            <a:spLocks noChangeArrowheads="1"/>
          </p:cNvSpPr>
          <p:nvPr/>
        </p:nvSpPr>
        <p:spPr bwMode="gray">
          <a:xfrm>
            <a:off x="4500563" y="0"/>
            <a:ext cx="2286000" cy="3124200"/>
          </a:xfrm>
          <a:prstGeom prst="rect">
            <a:avLst/>
          </a:prstGeom>
          <a:blipFill dpi="0" rotWithShape="1">
            <a:blip r:embed="rId2"/>
            <a:srcRect/>
            <a:stretch>
              <a:fillRect/>
            </a:stretch>
          </a:blipFill>
          <a:ln w="9525">
            <a:noFill/>
            <a:miter lim="800000"/>
          </a:ln>
          <a:effectLst/>
        </p:spPr>
        <p:txBody>
          <a:bodyPr wrap="none" anchor="ctr"/>
          <a:lstStyle/>
          <a:p>
            <a:pPr>
              <a:defRPr/>
            </a:pPr>
            <a:endParaRPr lang="zh-CN" altLang="en-US"/>
          </a:p>
        </p:txBody>
      </p:sp>
      <p:sp>
        <p:nvSpPr>
          <p:cNvPr id="4" name="Rectangle 20" descr="a2">
            <a:extLst>
              <a:ext uri="{FF2B5EF4-FFF2-40B4-BE49-F238E27FC236}">
                <a16:creationId xmlns:a16="http://schemas.microsoft.com/office/drawing/2014/main" id="{B53517CF-9331-48EF-8256-71AB8C2FDAD5}"/>
              </a:ext>
            </a:extLst>
          </p:cNvPr>
          <p:cNvSpPr>
            <a:spLocks noChangeArrowheads="1"/>
          </p:cNvSpPr>
          <p:nvPr/>
        </p:nvSpPr>
        <p:spPr bwMode="gray">
          <a:xfrm>
            <a:off x="6934200" y="0"/>
            <a:ext cx="2209800" cy="3124200"/>
          </a:xfrm>
          <a:prstGeom prst="rect">
            <a:avLst/>
          </a:prstGeom>
          <a:blipFill dpi="0" rotWithShape="1">
            <a:blip r:embed="rId3"/>
            <a:srcRect/>
            <a:stretch>
              <a:fillRect/>
            </a:stretch>
          </a:blipFill>
          <a:ln w="9525">
            <a:noFill/>
            <a:miter lim="800000"/>
          </a:ln>
          <a:effectLst/>
        </p:spPr>
        <p:txBody>
          <a:bodyPr wrap="none" anchor="ctr"/>
          <a:lstStyle/>
          <a:p>
            <a:pPr>
              <a:defRPr/>
            </a:pPr>
            <a:endParaRPr lang="zh-CN" altLang="en-US"/>
          </a:p>
        </p:txBody>
      </p:sp>
      <p:sp>
        <p:nvSpPr>
          <p:cNvPr id="5" name="Rectangle 22">
            <a:extLst>
              <a:ext uri="{FF2B5EF4-FFF2-40B4-BE49-F238E27FC236}">
                <a16:creationId xmlns:a16="http://schemas.microsoft.com/office/drawing/2014/main" id="{AE1DC86E-1F6B-43CA-8949-CE8426711A9B}"/>
              </a:ext>
            </a:extLst>
          </p:cNvPr>
          <p:cNvSpPr>
            <a:spLocks noChangeArrowheads="1"/>
          </p:cNvSpPr>
          <p:nvPr/>
        </p:nvSpPr>
        <p:spPr bwMode="gray">
          <a:xfrm>
            <a:off x="0" y="3071813"/>
            <a:ext cx="9144000" cy="152400"/>
          </a:xfrm>
          <a:prstGeom prst="rect">
            <a:avLst/>
          </a:prstGeom>
          <a:solidFill>
            <a:schemeClr val="tx1"/>
          </a:solidFill>
          <a:ln w="9525">
            <a:noFill/>
            <a:miter lim="800000"/>
          </a:ln>
          <a:effectLst/>
        </p:spPr>
        <p:txBody>
          <a:bodyPr wrap="none" anchor="ctr"/>
          <a:lstStyle/>
          <a:p>
            <a:pPr>
              <a:defRPr/>
            </a:pPr>
            <a:endParaRPr lang="zh-CN" altLang="en-US"/>
          </a:p>
        </p:txBody>
      </p:sp>
      <p:pic>
        <p:nvPicPr>
          <p:cNvPr id="6" name="图片 13" descr="u=4237721173,3331660936&amp;fm=27&amp;gp=0.jpg">
            <a:extLst>
              <a:ext uri="{FF2B5EF4-FFF2-40B4-BE49-F238E27FC236}">
                <a16:creationId xmlns:a16="http://schemas.microsoft.com/office/drawing/2014/main" id="{B8D72810-F43C-427B-B1BF-0E95C4145BD4}"/>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525" y="0"/>
            <a:ext cx="4367213"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1">
            <a:extLst>
              <a:ext uri="{FF2B5EF4-FFF2-40B4-BE49-F238E27FC236}">
                <a16:creationId xmlns:a16="http://schemas.microsoft.com/office/drawing/2014/main" id="{B5130788-791D-43E1-9A65-2BAA2444B233}"/>
              </a:ext>
            </a:extLst>
          </p:cNvPr>
          <p:cNvSpPr>
            <a:spLocks noChangeArrowheads="1"/>
          </p:cNvSpPr>
          <p:nvPr/>
        </p:nvSpPr>
        <p:spPr bwMode="gray">
          <a:xfrm>
            <a:off x="2286000" y="3101975"/>
            <a:ext cx="6858000" cy="609600"/>
          </a:xfrm>
          <a:prstGeom prst="rect">
            <a:avLst/>
          </a:prstGeom>
          <a:solidFill>
            <a:schemeClr val="tx1"/>
          </a:solidFill>
          <a:ln w="9525">
            <a:noFill/>
            <a:miter lim="800000"/>
          </a:ln>
          <a:effectLst/>
        </p:spPr>
        <p:txBody>
          <a:bodyPr wrap="none" anchor="ctr"/>
          <a:lstStyle/>
          <a:p>
            <a:pPr algn="ctr">
              <a:defRPr/>
            </a:pPr>
            <a:r>
              <a:rPr lang="zh-CN" b="1" dirty="0">
                <a:solidFill>
                  <a:schemeClr val="bg1"/>
                </a:solidFill>
              </a:rPr>
              <a:t>算法培训</a:t>
            </a:r>
          </a:p>
        </p:txBody>
      </p:sp>
      <p:sp>
        <p:nvSpPr>
          <p:cNvPr id="3075" name="Rectangle 3"/>
          <p:cNvSpPr>
            <a:spLocks noGrp="1" noChangeArrowheads="1"/>
          </p:cNvSpPr>
          <p:nvPr>
            <p:ph type="subTitle" idx="1"/>
          </p:nvPr>
        </p:nvSpPr>
        <p:spPr bwMode="gray">
          <a:xfrm>
            <a:off x="2286000" y="3833810"/>
            <a:ext cx="6719888" cy="381000"/>
          </a:xfrm>
        </p:spPr>
        <p:txBody>
          <a:bodyPr/>
          <a:lstStyle>
            <a:lvl1pPr marL="0" indent="0">
              <a:buFont typeface="Wingdings" panose="05000000000000000000" pitchFamily="2" charset="2"/>
              <a:buNone/>
              <a:defRPr sz="2000">
                <a:latin typeface="Verdana" panose="020B0604030504040204" pitchFamily="34" charset="0"/>
              </a:defRPr>
            </a:lvl1pPr>
          </a:lstStyle>
          <a:p>
            <a:r>
              <a:rPr lang="zh-CN" altLang="en-US" noProof="1"/>
              <a:t>单击此处编辑母版副标题样式</a:t>
            </a:r>
            <a:endParaRPr lang="en-US" altLang="zh-CN" noProof="1"/>
          </a:p>
        </p:txBody>
      </p:sp>
      <p:sp>
        <p:nvSpPr>
          <p:cNvPr id="8" name="Rectangle 4">
            <a:extLst>
              <a:ext uri="{FF2B5EF4-FFF2-40B4-BE49-F238E27FC236}">
                <a16:creationId xmlns:a16="http://schemas.microsoft.com/office/drawing/2014/main" id="{454E576A-2456-4F7C-81DD-37B4D1C0608A}"/>
              </a:ext>
            </a:extLst>
          </p:cNvPr>
          <p:cNvSpPr>
            <a:spLocks noGrp="1" noChangeArrowheads="1"/>
          </p:cNvSpPr>
          <p:nvPr>
            <p:ph type="dt" sz="half" idx="10"/>
          </p:nvPr>
        </p:nvSpPr>
        <p:spPr bwMode="gray">
          <a:xfrm>
            <a:off x="457200" y="6551613"/>
            <a:ext cx="2133600" cy="169862"/>
          </a:xfrm>
        </p:spPr>
        <p:txBody>
          <a:bodyPr/>
          <a:lstStyle>
            <a:lvl1pPr>
              <a:defRPr>
                <a:effectLst/>
                <a:latin typeface="+mn-lt"/>
              </a:defRPr>
            </a:lvl1pPr>
          </a:lstStyle>
          <a:p>
            <a:pPr>
              <a:defRPr/>
            </a:pPr>
            <a:endParaRPr lang="en-US"/>
          </a:p>
        </p:txBody>
      </p:sp>
      <p:sp>
        <p:nvSpPr>
          <p:cNvPr id="9" name="Rectangle 5">
            <a:extLst>
              <a:ext uri="{FF2B5EF4-FFF2-40B4-BE49-F238E27FC236}">
                <a16:creationId xmlns:a16="http://schemas.microsoft.com/office/drawing/2014/main" id="{A0EAF171-E01E-49AE-A66B-A5D4AC0344E8}"/>
              </a:ext>
            </a:extLst>
          </p:cNvPr>
          <p:cNvSpPr>
            <a:spLocks noGrp="1" noChangeArrowheads="1"/>
          </p:cNvSpPr>
          <p:nvPr>
            <p:ph type="ftr" sz="quarter" idx="11"/>
          </p:nvPr>
        </p:nvSpPr>
        <p:spPr bwMode="gray">
          <a:xfrm>
            <a:off x="3124200" y="6553200"/>
            <a:ext cx="2895600" cy="168275"/>
          </a:xfrm>
        </p:spPr>
        <p:txBody>
          <a:bodyPr/>
          <a:lstStyle>
            <a:lvl1pPr algn="ctr">
              <a:defRPr>
                <a:effectLst/>
                <a:latin typeface="+mn-lt"/>
              </a:defRPr>
            </a:lvl1pPr>
          </a:lstStyle>
          <a:p>
            <a:pPr>
              <a:defRPr/>
            </a:pPr>
            <a:endParaRPr lang="en-US"/>
          </a:p>
        </p:txBody>
      </p:sp>
      <p:sp>
        <p:nvSpPr>
          <p:cNvPr id="10" name="Rectangle 6">
            <a:extLst>
              <a:ext uri="{FF2B5EF4-FFF2-40B4-BE49-F238E27FC236}">
                <a16:creationId xmlns:a16="http://schemas.microsoft.com/office/drawing/2014/main" id="{DA3333EB-DD81-454B-B2E0-0D646E6467AF}"/>
              </a:ext>
            </a:extLst>
          </p:cNvPr>
          <p:cNvSpPr>
            <a:spLocks noGrp="1" noChangeArrowheads="1"/>
          </p:cNvSpPr>
          <p:nvPr>
            <p:ph type="sldNum" sz="quarter" idx="12"/>
          </p:nvPr>
        </p:nvSpPr>
        <p:spPr bwMode="gray">
          <a:xfrm>
            <a:off x="6553200" y="6553200"/>
            <a:ext cx="2133600" cy="168275"/>
          </a:xfrm>
        </p:spPr>
        <p:txBody>
          <a:bodyPr/>
          <a:lstStyle>
            <a:lvl1pPr algn="r">
              <a:defRPr/>
            </a:lvl1pPr>
          </a:lstStyle>
          <a:p>
            <a:fld id="{D40C462B-EFAD-4F33-B421-9A7B2754000C}" type="slidenum">
              <a:rPr lang="en-US" altLang="zh-CN"/>
              <a:pPr/>
              <a:t>‹#›</a:t>
            </a:fld>
            <a:endParaRPr lang="en-US" altLang="zh-CN"/>
          </a:p>
        </p:txBody>
      </p:sp>
    </p:spTree>
    <p:extLst>
      <p:ext uri="{BB962C8B-B14F-4D97-AF65-F5344CB8AC3E}">
        <p14:creationId xmlns:p14="http://schemas.microsoft.com/office/powerpoint/2010/main" val="4119384505"/>
      </p:ext>
    </p:extLst>
  </p:cSld>
  <p:clrMapOvr>
    <a:overrideClrMapping bg1="lt1" tx1="dk1" bg2="lt2" tx2="dk2" accent1="accent1" accent2="accent2" accent3="accent3" accent4="accent4" accent5="accent5" accent6="accent6" hlink="hlink" folHlink="folHlink"/>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733425" y="936612"/>
            <a:ext cx="7800975" cy="563562"/>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71F4CBEC-3BFA-4F52-9510-965969D0200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BEDFB0A-7A71-4B2E-B80D-BBDDED5C100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AE78EAF-0A5F-4CA4-9CF1-9BE2E053E965}"/>
              </a:ext>
            </a:extLst>
          </p:cNvPr>
          <p:cNvSpPr>
            <a:spLocks noGrp="1" noChangeArrowheads="1"/>
          </p:cNvSpPr>
          <p:nvPr>
            <p:ph type="sldNum" sz="quarter" idx="12"/>
          </p:nvPr>
        </p:nvSpPr>
        <p:spPr>
          <a:ln/>
        </p:spPr>
        <p:txBody>
          <a:bodyPr/>
          <a:lstStyle>
            <a:lvl1pPr>
              <a:defRPr/>
            </a:lvl1pPr>
          </a:lstStyle>
          <a:p>
            <a:fld id="{E7DEC5C0-1A0D-4696-B9F7-AE95A7445AAF}" type="slidenum">
              <a:rPr lang="en-US" altLang="zh-CN"/>
              <a:pPr/>
              <a:t>‹#›</a:t>
            </a:fld>
            <a:endParaRPr lang="en-US" altLang="zh-CN"/>
          </a:p>
        </p:txBody>
      </p:sp>
    </p:spTree>
    <p:extLst>
      <p:ext uri="{BB962C8B-B14F-4D97-AF65-F5344CB8AC3E}">
        <p14:creationId xmlns:p14="http://schemas.microsoft.com/office/powerpoint/2010/main" val="515409649"/>
      </p:ext>
    </p:extLst>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31838"/>
            <a:ext cx="2057400" cy="5567362"/>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731838"/>
            <a:ext cx="6019800" cy="5567362"/>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0139B3FD-BF46-41D2-88B7-3DDC15A950B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DD5F587-54B7-405B-BD82-A1C5961E798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86983BF-7780-43BD-862B-EA39216A743E}"/>
              </a:ext>
            </a:extLst>
          </p:cNvPr>
          <p:cNvSpPr>
            <a:spLocks noGrp="1" noChangeArrowheads="1"/>
          </p:cNvSpPr>
          <p:nvPr>
            <p:ph type="sldNum" sz="quarter" idx="12"/>
          </p:nvPr>
        </p:nvSpPr>
        <p:spPr>
          <a:ln/>
        </p:spPr>
        <p:txBody>
          <a:bodyPr/>
          <a:lstStyle>
            <a:lvl1pPr>
              <a:defRPr/>
            </a:lvl1pPr>
          </a:lstStyle>
          <a:p>
            <a:fld id="{CE32B919-2E20-4EDA-9F3B-B4C02C719323}" type="slidenum">
              <a:rPr lang="en-US" altLang="zh-CN"/>
              <a:pPr/>
              <a:t>‹#›</a:t>
            </a:fld>
            <a:endParaRPr lang="en-US" altLang="zh-CN"/>
          </a:p>
        </p:txBody>
      </p:sp>
    </p:spTree>
    <p:extLst>
      <p:ext uri="{BB962C8B-B14F-4D97-AF65-F5344CB8AC3E}">
        <p14:creationId xmlns:p14="http://schemas.microsoft.com/office/powerpoint/2010/main" val="3171215005"/>
      </p:ext>
    </p:extLst>
  </p:cSld>
  <p:clrMapOvr>
    <a:masterClrMapping/>
  </p:clrMapOvr>
  <p:transition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71553" y="936612"/>
            <a:ext cx="7800975" cy="563562"/>
          </a:xfrm>
          <a:prstGeom prst="rect">
            <a:avLst/>
          </a:prstGeom>
        </p:spPr>
        <p:txBody>
          <a:bodyPr/>
          <a:lstStyle/>
          <a:p>
            <a:r>
              <a:rPr lang="zh-CN" altLang="en-US" noProof="1"/>
              <a:t>单击此处编辑母版标题样式</a:t>
            </a:r>
          </a:p>
        </p:txBody>
      </p:sp>
      <p:sp>
        <p:nvSpPr>
          <p:cNvPr id="3" name="表格占位符 2"/>
          <p:cNvSpPr>
            <a:spLocks noGrp="1"/>
          </p:cNvSpPr>
          <p:nvPr>
            <p:ph type="tbl" idx="1" hasCustomPrompt="1"/>
          </p:nvPr>
        </p:nvSpPr>
        <p:spPr>
          <a:xfrm>
            <a:off x="457200" y="1419225"/>
            <a:ext cx="8229600" cy="4879975"/>
          </a:xfrm>
        </p:spPr>
        <p:txBody>
          <a:bodyPr/>
          <a:lstStyle/>
          <a:p>
            <a:pPr lvl="0"/>
            <a:r>
              <a:rPr lang="zh-CN" altLang="en-US" noProof="0"/>
              <a:t>单击图标添加表格</a:t>
            </a:r>
          </a:p>
        </p:txBody>
      </p:sp>
      <p:sp>
        <p:nvSpPr>
          <p:cNvPr id="4" name="Rectangle 4">
            <a:extLst>
              <a:ext uri="{FF2B5EF4-FFF2-40B4-BE49-F238E27FC236}">
                <a16:creationId xmlns:a16="http://schemas.microsoft.com/office/drawing/2014/main" id="{175B7C8B-6761-4C41-88C8-29A778756D7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0991B50-7414-4260-BF17-CF003BE2279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2DE69AC-CA48-4352-82A7-E26B9A3EA07C}"/>
              </a:ext>
            </a:extLst>
          </p:cNvPr>
          <p:cNvSpPr>
            <a:spLocks noGrp="1" noChangeArrowheads="1"/>
          </p:cNvSpPr>
          <p:nvPr>
            <p:ph type="sldNum" sz="quarter" idx="12"/>
          </p:nvPr>
        </p:nvSpPr>
        <p:spPr>
          <a:ln/>
        </p:spPr>
        <p:txBody>
          <a:bodyPr/>
          <a:lstStyle>
            <a:lvl1pPr>
              <a:defRPr/>
            </a:lvl1pPr>
          </a:lstStyle>
          <a:p>
            <a:fld id="{96045665-34D2-4112-89FA-EBB0D44562F6}" type="slidenum">
              <a:rPr lang="en-US" altLang="zh-CN"/>
              <a:pPr/>
              <a:t>‹#›</a:t>
            </a:fld>
            <a:endParaRPr lang="en-US" altLang="zh-CN"/>
          </a:p>
        </p:txBody>
      </p:sp>
    </p:spTree>
    <p:extLst>
      <p:ext uri="{BB962C8B-B14F-4D97-AF65-F5344CB8AC3E}">
        <p14:creationId xmlns:p14="http://schemas.microsoft.com/office/powerpoint/2010/main" val="3148894577"/>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B6C37E3B-E291-4EAB-A1D2-977E16469F6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14DEB53-691D-414C-8181-B10016C4829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0D8181C-048D-4B9B-AC63-1CF317CEFDE5}"/>
              </a:ext>
            </a:extLst>
          </p:cNvPr>
          <p:cNvSpPr>
            <a:spLocks noGrp="1" noChangeArrowheads="1"/>
          </p:cNvSpPr>
          <p:nvPr>
            <p:ph type="sldNum" sz="quarter" idx="12"/>
          </p:nvPr>
        </p:nvSpPr>
        <p:spPr>
          <a:ln/>
        </p:spPr>
        <p:txBody>
          <a:bodyPr/>
          <a:lstStyle>
            <a:lvl1pPr>
              <a:defRPr/>
            </a:lvl1pPr>
          </a:lstStyle>
          <a:p>
            <a:fld id="{34E24FF3-8DFF-44B8-A32E-C5CC321CD76D}" type="slidenum">
              <a:rPr lang="en-US" altLang="zh-CN"/>
              <a:pPr/>
              <a:t>‹#›</a:t>
            </a:fld>
            <a:endParaRPr lang="en-US" altLang="zh-CN"/>
          </a:p>
        </p:txBody>
      </p:sp>
    </p:spTree>
    <p:extLst>
      <p:ext uri="{BB962C8B-B14F-4D97-AF65-F5344CB8AC3E}">
        <p14:creationId xmlns:p14="http://schemas.microsoft.com/office/powerpoint/2010/main" val="1406669230"/>
      </p:ext>
    </p:extLst>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4">
            <a:extLst>
              <a:ext uri="{FF2B5EF4-FFF2-40B4-BE49-F238E27FC236}">
                <a16:creationId xmlns:a16="http://schemas.microsoft.com/office/drawing/2014/main" id="{83357C17-F79D-4D40-9CD3-49C1BF91C26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F05C82A-B200-4B32-A93F-73A3C744584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351CCEB-99A1-42CC-BE73-5D336CA769F1}"/>
              </a:ext>
            </a:extLst>
          </p:cNvPr>
          <p:cNvSpPr>
            <a:spLocks noGrp="1" noChangeArrowheads="1"/>
          </p:cNvSpPr>
          <p:nvPr>
            <p:ph type="sldNum" sz="quarter" idx="12"/>
          </p:nvPr>
        </p:nvSpPr>
        <p:spPr>
          <a:ln/>
        </p:spPr>
        <p:txBody>
          <a:bodyPr/>
          <a:lstStyle>
            <a:lvl1pPr>
              <a:defRPr/>
            </a:lvl1pPr>
          </a:lstStyle>
          <a:p>
            <a:fld id="{2C9B9FBF-9B94-4F03-9894-9F8511F27066}" type="slidenum">
              <a:rPr lang="en-US" altLang="zh-CN"/>
              <a:pPr/>
              <a:t>‹#›</a:t>
            </a:fld>
            <a:endParaRPr lang="en-US" altLang="zh-CN"/>
          </a:p>
        </p:txBody>
      </p:sp>
    </p:spTree>
    <p:extLst>
      <p:ext uri="{BB962C8B-B14F-4D97-AF65-F5344CB8AC3E}">
        <p14:creationId xmlns:p14="http://schemas.microsoft.com/office/powerpoint/2010/main" val="2486714486"/>
      </p:ext>
    </p:extLst>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733425" y="936612"/>
            <a:ext cx="7800975" cy="563562"/>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457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a:extLst>
              <a:ext uri="{FF2B5EF4-FFF2-40B4-BE49-F238E27FC236}">
                <a16:creationId xmlns:a16="http://schemas.microsoft.com/office/drawing/2014/main" id="{4925C123-084C-4B78-8364-0D0EAF322ED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8C57E8AB-23E5-4B5B-BECC-B8924E94BEF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EA96E6E-B9F1-49C1-A469-B0B8EC43654A}"/>
              </a:ext>
            </a:extLst>
          </p:cNvPr>
          <p:cNvSpPr>
            <a:spLocks noGrp="1" noChangeArrowheads="1"/>
          </p:cNvSpPr>
          <p:nvPr>
            <p:ph type="sldNum" sz="quarter" idx="12"/>
          </p:nvPr>
        </p:nvSpPr>
        <p:spPr>
          <a:ln/>
        </p:spPr>
        <p:txBody>
          <a:bodyPr/>
          <a:lstStyle>
            <a:lvl1pPr>
              <a:defRPr/>
            </a:lvl1pPr>
          </a:lstStyle>
          <a:p>
            <a:fld id="{0A94FE22-9B8D-40F2-9657-6A5C26FCCD26}" type="slidenum">
              <a:rPr lang="en-US" altLang="zh-CN"/>
              <a:pPr/>
              <a:t>‹#›</a:t>
            </a:fld>
            <a:endParaRPr lang="en-US" altLang="zh-CN"/>
          </a:p>
        </p:txBody>
      </p:sp>
    </p:spTree>
    <p:extLst>
      <p:ext uri="{BB962C8B-B14F-4D97-AF65-F5344CB8AC3E}">
        <p14:creationId xmlns:p14="http://schemas.microsoft.com/office/powerpoint/2010/main" val="3486008558"/>
      </p:ext>
    </p:extLst>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928670"/>
            <a:ext cx="8229600" cy="1143000"/>
          </a:xfrm>
          <a:prstGeom prst="rect">
            <a:avLst/>
          </a:prstGeo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a:extLst>
              <a:ext uri="{FF2B5EF4-FFF2-40B4-BE49-F238E27FC236}">
                <a16:creationId xmlns:a16="http://schemas.microsoft.com/office/drawing/2014/main" id="{33E00131-C5E3-421F-9284-E8204874B633}"/>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813131B7-F038-428B-82D9-971E74566E8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914C4532-CF1B-46DA-AECB-141B83720460}"/>
              </a:ext>
            </a:extLst>
          </p:cNvPr>
          <p:cNvSpPr>
            <a:spLocks noGrp="1" noChangeArrowheads="1"/>
          </p:cNvSpPr>
          <p:nvPr>
            <p:ph type="sldNum" sz="quarter" idx="12"/>
          </p:nvPr>
        </p:nvSpPr>
        <p:spPr>
          <a:ln/>
        </p:spPr>
        <p:txBody>
          <a:bodyPr/>
          <a:lstStyle>
            <a:lvl1pPr>
              <a:defRPr/>
            </a:lvl1pPr>
          </a:lstStyle>
          <a:p>
            <a:fld id="{3AAFB6AE-63EE-47A4-B82F-0B027B95AA1E}" type="slidenum">
              <a:rPr lang="en-US" altLang="zh-CN"/>
              <a:pPr/>
              <a:t>‹#›</a:t>
            </a:fld>
            <a:endParaRPr lang="en-US" altLang="zh-CN"/>
          </a:p>
        </p:txBody>
      </p:sp>
    </p:spTree>
    <p:extLst>
      <p:ext uri="{BB962C8B-B14F-4D97-AF65-F5344CB8AC3E}">
        <p14:creationId xmlns:p14="http://schemas.microsoft.com/office/powerpoint/2010/main" val="3807800515"/>
      </p:ext>
    </p:extLst>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733425" y="936612"/>
            <a:ext cx="7800975" cy="563562"/>
          </a:xfrm>
          <a:prstGeom prst="rect">
            <a:avLst/>
          </a:prstGeom>
        </p:spPr>
        <p:txBody>
          <a:bodyPr/>
          <a:lstStyle/>
          <a:p>
            <a:r>
              <a:rPr lang="zh-CN" altLang="en-US" noProof="1"/>
              <a:t>单击此处编辑母版标题样式</a:t>
            </a:r>
          </a:p>
        </p:txBody>
      </p:sp>
      <p:sp>
        <p:nvSpPr>
          <p:cNvPr id="3" name="Rectangle 4">
            <a:extLst>
              <a:ext uri="{FF2B5EF4-FFF2-40B4-BE49-F238E27FC236}">
                <a16:creationId xmlns:a16="http://schemas.microsoft.com/office/drawing/2014/main" id="{03319871-6DB8-4AA8-968F-9C2ED0C88125}"/>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0CF17885-0BE1-42D1-9CDB-0091BEFED89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98A7684C-ABA1-4641-BBEC-BE1261476537}"/>
              </a:ext>
            </a:extLst>
          </p:cNvPr>
          <p:cNvSpPr>
            <a:spLocks noGrp="1" noChangeArrowheads="1"/>
          </p:cNvSpPr>
          <p:nvPr>
            <p:ph type="sldNum" sz="quarter" idx="12"/>
          </p:nvPr>
        </p:nvSpPr>
        <p:spPr>
          <a:ln/>
        </p:spPr>
        <p:txBody>
          <a:bodyPr/>
          <a:lstStyle>
            <a:lvl1pPr>
              <a:defRPr/>
            </a:lvl1pPr>
          </a:lstStyle>
          <a:p>
            <a:fld id="{34B34801-66B9-4F24-B9BC-1391CC737D3F}" type="slidenum">
              <a:rPr lang="en-US" altLang="zh-CN"/>
              <a:pPr/>
              <a:t>‹#›</a:t>
            </a:fld>
            <a:endParaRPr lang="en-US" altLang="zh-CN"/>
          </a:p>
        </p:txBody>
      </p:sp>
    </p:spTree>
    <p:extLst>
      <p:ext uri="{BB962C8B-B14F-4D97-AF65-F5344CB8AC3E}">
        <p14:creationId xmlns:p14="http://schemas.microsoft.com/office/powerpoint/2010/main" val="1505405322"/>
      </p:ext>
    </p:extLst>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showMasterPhAnim="0" type="blank" preserve="1">
  <p:cSld name="空白">
    <p:spTree>
      <p:nvGrpSpPr>
        <p:cNvPr id="1" name=""/>
        <p:cNvGrpSpPr/>
        <p:nvPr/>
      </p:nvGrpSpPr>
      <p:grpSpPr>
        <a:xfrm>
          <a:off x="0" y="0"/>
          <a:ext cx="0" cy="0"/>
          <a:chOff x="0" y="0"/>
          <a:chExt cx="0" cy="0"/>
        </a:xfrm>
      </p:grpSpPr>
      <p:pic>
        <p:nvPicPr>
          <p:cNvPr id="2" name="图片 18" descr="u=1081015321,2545895409&amp;fm=27&amp;gp=0.jpg">
            <a:extLst>
              <a:ext uri="{FF2B5EF4-FFF2-40B4-BE49-F238E27FC236}">
                <a16:creationId xmlns:a16="http://schemas.microsoft.com/office/drawing/2014/main" id="{ACC09FDA-DF4E-43CF-9B98-599B71A16EF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4288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3" descr="a1">
            <a:extLst>
              <a:ext uri="{FF2B5EF4-FFF2-40B4-BE49-F238E27FC236}">
                <a16:creationId xmlns:a16="http://schemas.microsoft.com/office/drawing/2014/main" id="{4E865828-5AAD-49F4-974C-B8F9A33EF3DB}"/>
              </a:ext>
            </a:extLst>
          </p:cNvPr>
          <p:cNvSpPr>
            <a:spLocks noChangeArrowheads="1"/>
          </p:cNvSpPr>
          <p:nvPr/>
        </p:nvSpPr>
        <p:spPr bwMode="gray">
          <a:xfrm>
            <a:off x="4862513" y="0"/>
            <a:ext cx="2066925" cy="838200"/>
          </a:xfrm>
          <a:prstGeom prst="rect">
            <a:avLst/>
          </a:prstGeom>
          <a:blipFill dpi="0" rotWithShape="1">
            <a:blip r:embed="rId3"/>
            <a:srcRect/>
            <a:stretch>
              <a:fillRect/>
            </a:stretch>
          </a:blipFill>
          <a:ln w="9525">
            <a:noFill/>
            <a:miter lim="800000"/>
          </a:ln>
          <a:effectLst/>
        </p:spPr>
        <p:txBody>
          <a:bodyPr wrap="none" anchor="ctr"/>
          <a:lstStyle/>
          <a:p>
            <a:pPr>
              <a:defRPr/>
            </a:pPr>
            <a:endParaRPr lang="zh-CN" altLang="en-US"/>
          </a:p>
        </p:txBody>
      </p:sp>
      <p:sp>
        <p:nvSpPr>
          <p:cNvPr id="4" name="Rectangle 25" descr="a2">
            <a:extLst>
              <a:ext uri="{FF2B5EF4-FFF2-40B4-BE49-F238E27FC236}">
                <a16:creationId xmlns:a16="http://schemas.microsoft.com/office/drawing/2014/main" id="{E39D4869-5CAB-4F18-8343-C697A63236EC}"/>
              </a:ext>
            </a:extLst>
          </p:cNvPr>
          <p:cNvSpPr>
            <a:spLocks noChangeArrowheads="1"/>
          </p:cNvSpPr>
          <p:nvPr/>
        </p:nvSpPr>
        <p:spPr bwMode="gray">
          <a:xfrm>
            <a:off x="7077075" y="0"/>
            <a:ext cx="2066925" cy="838200"/>
          </a:xfrm>
          <a:prstGeom prst="rect">
            <a:avLst/>
          </a:prstGeom>
          <a:blipFill dpi="0" rotWithShape="1">
            <a:blip r:embed="rId4"/>
            <a:srcRect/>
            <a:stretch>
              <a:fillRect/>
            </a:stretch>
          </a:blipFill>
          <a:ln w="9525">
            <a:noFill/>
            <a:miter lim="800000"/>
          </a:ln>
          <a:effectLst/>
        </p:spPr>
        <p:txBody>
          <a:bodyPr wrap="none" anchor="ctr"/>
          <a:lstStyle/>
          <a:p>
            <a:pPr>
              <a:defRPr/>
            </a:pPr>
            <a:endParaRPr lang="zh-CN" altLang="en-US"/>
          </a:p>
        </p:txBody>
      </p:sp>
      <p:sp>
        <p:nvSpPr>
          <p:cNvPr id="5" name="Rectangle 28">
            <a:extLst>
              <a:ext uri="{FF2B5EF4-FFF2-40B4-BE49-F238E27FC236}">
                <a16:creationId xmlns:a16="http://schemas.microsoft.com/office/drawing/2014/main" id="{1E09AE02-EA11-41BD-92EB-E37FA2EA3695}"/>
              </a:ext>
            </a:extLst>
          </p:cNvPr>
          <p:cNvSpPr>
            <a:spLocks noChangeArrowheads="1"/>
          </p:cNvSpPr>
          <p:nvPr/>
        </p:nvSpPr>
        <p:spPr bwMode="gray">
          <a:xfrm>
            <a:off x="0" y="785813"/>
            <a:ext cx="9144000" cy="152400"/>
          </a:xfrm>
          <a:prstGeom prst="rect">
            <a:avLst/>
          </a:prstGeom>
          <a:solidFill>
            <a:srgbClr val="6699FF"/>
          </a:solidFill>
          <a:ln w="9525">
            <a:noFill/>
            <a:miter lim="800000"/>
          </a:ln>
          <a:effectLst/>
        </p:spPr>
        <p:txBody>
          <a:bodyPr wrap="none" anchor="ctr"/>
          <a:lstStyle/>
          <a:p>
            <a:pPr>
              <a:defRPr/>
            </a:pPr>
            <a:endParaRPr lang="zh-CN" altLang="en-US">
              <a:ln>
                <a:solidFill>
                  <a:srgbClr val="00B0F0"/>
                </a:solidFill>
              </a:ln>
            </a:endParaRPr>
          </a:p>
        </p:txBody>
      </p:sp>
      <p:pic>
        <p:nvPicPr>
          <p:cNvPr id="6" name="图片 29" descr="u=2486257486,941842454&amp;fm=27&amp;gp=0.jpg">
            <a:extLst>
              <a:ext uri="{FF2B5EF4-FFF2-40B4-BE49-F238E27FC236}">
                <a16:creationId xmlns:a16="http://schemas.microsoft.com/office/drawing/2014/main" id="{62F397FD-0C8C-4A16-A219-9A3A3C5F469C}"/>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t="18690" b="12779"/>
          <a:stretch>
            <a:fillRect/>
          </a:stretch>
        </p:blipFill>
        <p:spPr bwMode="auto">
          <a:xfrm>
            <a:off x="2500313" y="0"/>
            <a:ext cx="2214562"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a:extLst>
              <a:ext uri="{FF2B5EF4-FFF2-40B4-BE49-F238E27FC236}">
                <a16:creationId xmlns:a16="http://schemas.microsoft.com/office/drawing/2014/main" id="{1A748A3B-CD23-4BB8-BA1A-61462A72151A}"/>
              </a:ext>
            </a:extLst>
          </p:cNvPr>
          <p:cNvSpPr txBox="1">
            <a:spLocks noChangeArrowheads="1"/>
          </p:cNvSpPr>
          <p:nvPr/>
        </p:nvSpPr>
        <p:spPr>
          <a:xfrm>
            <a:off x="785813" y="928688"/>
            <a:ext cx="8358187" cy="563562"/>
          </a:xfrm>
          <a:prstGeom prst="rect">
            <a:avLst/>
          </a:prstGeom>
          <a:solidFill>
            <a:srgbClr val="6699FF"/>
          </a:solidFill>
        </p:spPr>
        <p:txBody>
          <a:bodyPr/>
          <a:lstStyle/>
          <a:p>
            <a:pPr>
              <a:defRPr/>
            </a:pPr>
            <a:br>
              <a:rPr lang="zh-CN" altLang="en-US" sz="3200" dirty="0">
                <a:solidFill>
                  <a:srgbClr val="800000"/>
                </a:solidFill>
                <a:effectLst>
                  <a:outerShdw blurRad="38100" dist="38100" dir="2700000" algn="tl">
                    <a:srgbClr val="000000"/>
                  </a:outerShdw>
                </a:effectLst>
                <a:ea typeface="黑体" panose="02010609060101010101" pitchFamily="49" charset="-122"/>
              </a:rPr>
            </a:br>
            <a:endParaRPr lang="en-US" altLang="zh-CN" sz="3200" b="1" kern="0" dirty="0">
              <a:solidFill>
                <a:schemeClr val="accent1"/>
              </a:solidFill>
              <a:latin typeface="+mj-lt"/>
              <a:cs typeface="+mj-cs"/>
            </a:endParaRPr>
          </a:p>
        </p:txBody>
      </p:sp>
      <p:sp>
        <p:nvSpPr>
          <p:cNvPr id="8" name="Rectangle 4">
            <a:extLst>
              <a:ext uri="{FF2B5EF4-FFF2-40B4-BE49-F238E27FC236}">
                <a16:creationId xmlns:a16="http://schemas.microsoft.com/office/drawing/2014/main" id="{F5B3C433-64D3-49EA-9578-C5F866EA5C2A}"/>
              </a:ext>
            </a:extLst>
          </p:cNvPr>
          <p:cNvSpPr>
            <a:spLocks noGrp="1" noChangeArrowheads="1"/>
          </p:cNvSpPr>
          <p:nvPr>
            <p:ph type="dt" sz="half" idx="10"/>
          </p:nvPr>
        </p:nvSpPr>
        <p:spPr/>
        <p:txBody>
          <a:bodyPr/>
          <a:lstStyle>
            <a:lvl1pPr>
              <a:defRPr/>
            </a:lvl1pPr>
          </a:lstStyle>
          <a:p>
            <a:pPr>
              <a:defRPr/>
            </a:pPr>
            <a:endParaRPr lang="en-US"/>
          </a:p>
        </p:txBody>
      </p:sp>
      <p:sp>
        <p:nvSpPr>
          <p:cNvPr id="9" name="Rectangle 5">
            <a:extLst>
              <a:ext uri="{FF2B5EF4-FFF2-40B4-BE49-F238E27FC236}">
                <a16:creationId xmlns:a16="http://schemas.microsoft.com/office/drawing/2014/main" id="{ABD91A38-3504-438B-90E8-ADF398778894}"/>
              </a:ext>
            </a:extLst>
          </p:cNvPr>
          <p:cNvSpPr>
            <a:spLocks noGrp="1" noChangeArrowheads="1"/>
          </p:cNvSpPr>
          <p:nvPr>
            <p:ph type="ftr" sz="quarter" idx="11"/>
          </p:nvPr>
        </p:nvSpPr>
        <p:spPr/>
        <p:txBody>
          <a:bodyPr/>
          <a:lstStyle>
            <a:lvl1pPr>
              <a:defRPr/>
            </a:lvl1pPr>
          </a:lstStyle>
          <a:p>
            <a:pPr>
              <a:defRPr/>
            </a:pPr>
            <a:endParaRPr lang="en-US"/>
          </a:p>
        </p:txBody>
      </p:sp>
      <p:sp>
        <p:nvSpPr>
          <p:cNvPr id="10" name="Rectangle 6">
            <a:extLst>
              <a:ext uri="{FF2B5EF4-FFF2-40B4-BE49-F238E27FC236}">
                <a16:creationId xmlns:a16="http://schemas.microsoft.com/office/drawing/2014/main" id="{8337DD71-A0FE-44CD-9F3C-CA76DD8F9D9B}"/>
              </a:ext>
            </a:extLst>
          </p:cNvPr>
          <p:cNvSpPr>
            <a:spLocks noGrp="1" noChangeArrowheads="1"/>
          </p:cNvSpPr>
          <p:nvPr>
            <p:ph type="sldNum" sz="quarter" idx="12"/>
          </p:nvPr>
        </p:nvSpPr>
        <p:spPr/>
        <p:txBody>
          <a:bodyPr/>
          <a:lstStyle>
            <a:lvl1pPr>
              <a:defRPr/>
            </a:lvl1pPr>
          </a:lstStyle>
          <a:p>
            <a:fld id="{6BD8F8D4-EF30-4D93-AFC7-66CF39E5DC2B}" type="slidenum">
              <a:rPr lang="en-US" altLang="zh-CN"/>
              <a:pPr/>
              <a:t>‹#›</a:t>
            </a:fld>
            <a:endParaRPr lang="en-US" altLang="zh-CN"/>
          </a:p>
        </p:txBody>
      </p:sp>
    </p:spTree>
    <p:extLst>
      <p:ext uri="{BB962C8B-B14F-4D97-AF65-F5344CB8AC3E}">
        <p14:creationId xmlns:p14="http://schemas.microsoft.com/office/powerpoint/2010/main" val="751187267"/>
      </p:ext>
    </p:extLst>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928670"/>
            <a:ext cx="3008313" cy="1162050"/>
          </a:xfrm>
          <a:prstGeom prst="rect">
            <a:avLst/>
          </a:prstGeo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F59EB8BD-3B10-4F77-AE7D-437A9FAFFC9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87AEFD3-88AA-4526-BD6D-D4133CD5D37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D88B5705-55F1-4C86-85C2-E02F911B9205}"/>
              </a:ext>
            </a:extLst>
          </p:cNvPr>
          <p:cNvSpPr>
            <a:spLocks noGrp="1" noChangeArrowheads="1"/>
          </p:cNvSpPr>
          <p:nvPr>
            <p:ph type="sldNum" sz="quarter" idx="12"/>
          </p:nvPr>
        </p:nvSpPr>
        <p:spPr>
          <a:ln/>
        </p:spPr>
        <p:txBody>
          <a:bodyPr/>
          <a:lstStyle>
            <a:lvl1pPr>
              <a:defRPr/>
            </a:lvl1pPr>
          </a:lstStyle>
          <a:p>
            <a:fld id="{ECF03858-6135-4E8C-AE8F-66F0B2E53DC0}" type="slidenum">
              <a:rPr lang="en-US" altLang="zh-CN"/>
              <a:pPr/>
              <a:t>‹#›</a:t>
            </a:fld>
            <a:endParaRPr lang="en-US" altLang="zh-CN"/>
          </a:p>
        </p:txBody>
      </p:sp>
    </p:spTree>
    <p:extLst>
      <p:ext uri="{BB962C8B-B14F-4D97-AF65-F5344CB8AC3E}">
        <p14:creationId xmlns:p14="http://schemas.microsoft.com/office/powerpoint/2010/main" val="1456413459"/>
      </p:ext>
    </p:extLst>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CC81A0A4-66C5-45B9-BB3F-EADC1E80DB5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A08024CA-310C-4850-8498-091C9900763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BF9E9DE0-36E9-4A18-A477-67C839132B95}"/>
              </a:ext>
            </a:extLst>
          </p:cNvPr>
          <p:cNvSpPr>
            <a:spLocks noGrp="1" noChangeArrowheads="1"/>
          </p:cNvSpPr>
          <p:nvPr>
            <p:ph type="sldNum" sz="quarter" idx="12"/>
          </p:nvPr>
        </p:nvSpPr>
        <p:spPr>
          <a:ln/>
        </p:spPr>
        <p:txBody>
          <a:bodyPr/>
          <a:lstStyle>
            <a:lvl1pPr>
              <a:defRPr/>
            </a:lvl1pPr>
          </a:lstStyle>
          <a:p>
            <a:fld id="{9EE89903-29B0-45E2-8CDB-976CEA37995C}" type="slidenum">
              <a:rPr lang="en-US" altLang="zh-CN"/>
              <a:pPr/>
              <a:t>‹#›</a:t>
            </a:fld>
            <a:endParaRPr lang="en-US" altLang="zh-CN"/>
          </a:p>
        </p:txBody>
      </p:sp>
    </p:spTree>
    <p:extLst>
      <p:ext uri="{BB962C8B-B14F-4D97-AF65-F5344CB8AC3E}">
        <p14:creationId xmlns:p14="http://schemas.microsoft.com/office/powerpoint/2010/main" val="208477242"/>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jpeg"/><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图片 18" descr="u=1081015321,2545895409&amp;fm=27&amp;gp=0.jpg">
            <a:extLst>
              <a:ext uri="{FF2B5EF4-FFF2-40B4-BE49-F238E27FC236}">
                <a16:creationId xmlns:a16="http://schemas.microsoft.com/office/drawing/2014/main" id="{B9920874-42FF-418F-89A5-1A704B0D5988}"/>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24288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7" name="Rectangle 23" descr="a1">
            <a:extLst>
              <a:ext uri="{FF2B5EF4-FFF2-40B4-BE49-F238E27FC236}">
                <a16:creationId xmlns:a16="http://schemas.microsoft.com/office/drawing/2014/main" id="{9C05BF70-7F5F-49E0-994D-87F2A64B4B94}"/>
              </a:ext>
            </a:extLst>
          </p:cNvPr>
          <p:cNvSpPr>
            <a:spLocks noChangeArrowheads="1"/>
          </p:cNvSpPr>
          <p:nvPr/>
        </p:nvSpPr>
        <p:spPr bwMode="gray">
          <a:xfrm>
            <a:off x="4862513" y="0"/>
            <a:ext cx="2066925" cy="838200"/>
          </a:xfrm>
          <a:prstGeom prst="rect">
            <a:avLst/>
          </a:prstGeom>
          <a:blipFill dpi="0" rotWithShape="1">
            <a:blip r:embed="rId15"/>
            <a:srcRect/>
            <a:stretch>
              <a:fillRect/>
            </a:stretch>
          </a:blipFill>
          <a:ln w="9525">
            <a:noFill/>
            <a:miter lim="800000"/>
          </a:ln>
          <a:effectLst/>
        </p:spPr>
        <p:txBody>
          <a:bodyPr wrap="none" anchor="ctr"/>
          <a:lstStyle/>
          <a:p>
            <a:pPr>
              <a:defRPr/>
            </a:pPr>
            <a:endParaRPr lang="zh-CN" altLang="en-US"/>
          </a:p>
        </p:txBody>
      </p:sp>
      <p:sp>
        <p:nvSpPr>
          <p:cNvPr id="1049" name="Rectangle 25" descr="a2">
            <a:extLst>
              <a:ext uri="{FF2B5EF4-FFF2-40B4-BE49-F238E27FC236}">
                <a16:creationId xmlns:a16="http://schemas.microsoft.com/office/drawing/2014/main" id="{CEFFEA62-7B5D-447B-802D-AB765A45178F}"/>
              </a:ext>
            </a:extLst>
          </p:cNvPr>
          <p:cNvSpPr>
            <a:spLocks noChangeArrowheads="1"/>
          </p:cNvSpPr>
          <p:nvPr/>
        </p:nvSpPr>
        <p:spPr bwMode="gray">
          <a:xfrm>
            <a:off x="7077075" y="0"/>
            <a:ext cx="2066925" cy="838200"/>
          </a:xfrm>
          <a:prstGeom prst="rect">
            <a:avLst/>
          </a:prstGeom>
          <a:blipFill dpi="0" rotWithShape="1">
            <a:blip r:embed="rId16"/>
            <a:srcRect/>
            <a:stretch>
              <a:fillRect/>
            </a:stretch>
          </a:blipFill>
          <a:ln w="9525">
            <a:noFill/>
            <a:miter lim="800000"/>
          </a:ln>
          <a:effectLst/>
        </p:spPr>
        <p:txBody>
          <a:bodyPr wrap="none" anchor="ctr"/>
          <a:lstStyle/>
          <a:p>
            <a:pPr>
              <a:defRPr/>
            </a:pPr>
            <a:endParaRPr lang="zh-CN" altLang="en-US"/>
          </a:p>
        </p:txBody>
      </p:sp>
      <p:sp>
        <p:nvSpPr>
          <p:cNvPr id="1052" name="Rectangle 28">
            <a:extLst>
              <a:ext uri="{FF2B5EF4-FFF2-40B4-BE49-F238E27FC236}">
                <a16:creationId xmlns:a16="http://schemas.microsoft.com/office/drawing/2014/main" id="{1C3A1C39-EB71-4379-AC6D-728716FF7B2F}"/>
              </a:ext>
            </a:extLst>
          </p:cNvPr>
          <p:cNvSpPr>
            <a:spLocks noChangeArrowheads="1"/>
          </p:cNvSpPr>
          <p:nvPr/>
        </p:nvSpPr>
        <p:spPr bwMode="gray">
          <a:xfrm>
            <a:off x="0" y="785813"/>
            <a:ext cx="9144000" cy="152400"/>
          </a:xfrm>
          <a:prstGeom prst="rect">
            <a:avLst/>
          </a:prstGeom>
          <a:solidFill>
            <a:srgbClr val="6699FF"/>
          </a:solidFill>
          <a:ln w="9525">
            <a:noFill/>
            <a:miter lim="800000"/>
          </a:ln>
          <a:effectLst/>
        </p:spPr>
        <p:txBody>
          <a:bodyPr wrap="none" anchor="ctr"/>
          <a:lstStyle/>
          <a:p>
            <a:pPr>
              <a:defRPr/>
            </a:pPr>
            <a:endParaRPr lang="zh-CN" altLang="en-US">
              <a:ln>
                <a:solidFill>
                  <a:srgbClr val="00B0F0"/>
                </a:solidFill>
              </a:ln>
            </a:endParaRPr>
          </a:p>
        </p:txBody>
      </p:sp>
      <p:sp>
        <p:nvSpPr>
          <p:cNvPr id="1027" name="Rectangle 3">
            <a:extLst>
              <a:ext uri="{FF2B5EF4-FFF2-40B4-BE49-F238E27FC236}">
                <a16:creationId xmlns:a16="http://schemas.microsoft.com/office/drawing/2014/main" id="{360C076D-3828-4518-842A-7F1740B6654C}"/>
              </a:ext>
            </a:extLst>
          </p:cNvPr>
          <p:cNvSpPr>
            <a:spLocks noGrp="1" noChangeArrowheads="1"/>
          </p:cNvSpPr>
          <p:nvPr>
            <p:ph type="body" idx="4294967295"/>
          </p:nvPr>
        </p:nvSpPr>
        <p:spPr bwMode="auto">
          <a:xfrm>
            <a:off x="457200" y="1419225"/>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28" name="Rectangle 4">
            <a:extLst>
              <a:ext uri="{FF2B5EF4-FFF2-40B4-BE49-F238E27FC236}">
                <a16:creationId xmlns:a16="http://schemas.microsoft.com/office/drawing/2014/main" id="{38C3067B-6117-43E7-BAF8-4681E772FBA1}"/>
              </a:ext>
            </a:extLst>
          </p:cNvPr>
          <p:cNvSpPr>
            <a:spLocks noGrp="1" noChangeArrowheads="1"/>
          </p:cNvSpPr>
          <p:nvPr>
            <p:ph type="dt" sz="half" idx="2"/>
          </p:nvPr>
        </p:nvSpPr>
        <p:spPr bwMode="auto">
          <a:xfrm>
            <a:off x="457200" y="6461125"/>
            <a:ext cx="2133600" cy="320675"/>
          </a:xfrm>
          <a:prstGeom prst="rect">
            <a:avLst/>
          </a:prstGeom>
          <a:noFill/>
          <a:ln w="9525">
            <a:noFill/>
            <a:miter lim="800000"/>
          </a:ln>
          <a:effectLst/>
        </p:spPr>
        <p:txBody>
          <a:bodyPr vert="horz" wrap="square" lIns="91440" tIns="45720" rIns="91440" bIns="45720" numCol="1" anchor="t" anchorCtr="0" compatLnSpc="1"/>
          <a:lstStyle>
            <a:lvl1pPr>
              <a:defRPr sz="1200">
                <a:effectLst>
                  <a:outerShdw blurRad="38100" dist="38100" dir="2700000" algn="tl">
                    <a:srgbClr val="C0C0C0"/>
                  </a:outerShdw>
                </a:effectLst>
                <a:latin typeface="+mj-lt"/>
                <a:ea typeface="宋体" panose="02010600030101010101" pitchFamily="2" charset="-122"/>
              </a:defRPr>
            </a:lvl1pPr>
          </a:lstStyle>
          <a:p>
            <a:pPr>
              <a:defRPr/>
            </a:pPr>
            <a:endParaRPr lang="en-US"/>
          </a:p>
        </p:txBody>
      </p:sp>
      <p:sp>
        <p:nvSpPr>
          <p:cNvPr id="1029" name="Rectangle 5">
            <a:extLst>
              <a:ext uri="{FF2B5EF4-FFF2-40B4-BE49-F238E27FC236}">
                <a16:creationId xmlns:a16="http://schemas.microsoft.com/office/drawing/2014/main" id="{197CAA16-BF2F-4C74-B04F-45B35162E7DB}"/>
              </a:ext>
            </a:extLst>
          </p:cNvPr>
          <p:cNvSpPr>
            <a:spLocks noGrp="1" noChangeArrowheads="1"/>
          </p:cNvSpPr>
          <p:nvPr>
            <p:ph type="ftr" sz="quarter" idx="3"/>
          </p:nvPr>
        </p:nvSpPr>
        <p:spPr bwMode="auto">
          <a:xfrm>
            <a:off x="5867400" y="6477000"/>
            <a:ext cx="2895600" cy="320675"/>
          </a:xfrm>
          <a:prstGeom prst="rect">
            <a:avLst/>
          </a:prstGeom>
          <a:noFill/>
          <a:ln w="9525">
            <a:noFill/>
            <a:miter lim="800000"/>
          </a:ln>
          <a:effectLst/>
        </p:spPr>
        <p:txBody>
          <a:bodyPr vert="horz" wrap="square" lIns="91440" tIns="45720" rIns="91440" bIns="45720" numCol="1" anchor="t" anchorCtr="0" compatLnSpc="1"/>
          <a:lstStyle>
            <a:lvl1pPr algn="r">
              <a:defRPr sz="1200">
                <a:effectLst>
                  <a:outerShdw blurRad="38100" dist="38100" dir="2700000" algn="tl">
                    <a:srgbClr val="C0C0C0"/>
                  </a:outerShdw>
                </a:effectLst>
                <a:latin typeface="+mj-lt"/>
                <a:ea typeface="宋体" panose="02010600030101010101" pitchFamily="2" charset="-122"/>
              </a:defRPr>
            </a:lvl1pPr>
          </a:lstStyle>
          <a:p>
            <a:pPr>
              <a:defRPr/>
            </a:pPr>
            <a:endParaRPr lang="en-US"/>
          </a:p>
        </p:txBody>
      </p:sp>
      <p:sp>
        <p:nvSpPr>
          <p:cNvPr id="1030" name="Rectangle 6">
            <a:extLst>
              <a:ext uri="{FF2B5EF4-FFF2-40B4-BE49-F238E27FC236}">
                <a16:creationId xmlns:a16="http://schemas.microsoft.com/office/drawing/2014/main" id="{A7E3E018-ABE7-4936-9FCA-68009E46A023}"/>
              </a:ext>
            </a:extLst>
          </p:cNvPr>
          <p:cNvSpPr>
            <a:spLocks noGrp="1" noChangeArrowheads="1"/>
          </p:cNvSpPr>
          <p:nvPr>
            <p:ph type="sldNum" sz="quarter" idx="4"/>
          </p:nvPr>
        </p:nvSpPr>
        <p:spPr bwMode="auto">
          <a:xfrm>
            <a:off x="3124200" y="6477000"/>
            <a:ext cx="2133600" cy="320675"/>
          </a:xfrm>
          <a:prstGeom prst="rect">
            <a:avLst/>
          </a:prstGeom>
          <a:noFill/>
          <a:ln w="9525">
            <a:noFill/>
            <a:miter lim="800000"/>
          </a:ln>
          <a:effectLst/>
        </p:spPr>
        <p:txBody>
          <a:bodyPr vert="horz" wrap="square" lIns="91440" tIns="45720" rIns="91440" bIns="45720" numCol="1" anchor="t" anchorCtr="0" compatLnSpc="1"/>
          <a:lstStyle>
            <a:lvl1pPr algn="ctr">
              <a:defRPr sz="1200" noProof="1" dirty="0">
                <a:effectLst>
                  <a:outerShdw blurRad="38100" dist="38100" dir="2700000">
                    <a:srgbClr val="C0C0C0"/>
                  </a:outerShdw>
                </a:effectLst>
                <a:latin typeface="Corbel" panose="020B0503020204020204" pitchFamily="34" charset="0"/>
              </a:defRPr>
            </a:lvl1pPr>
          </a:lstStyle>
          <a:p>
            <a:fld id="{D2663DF8-FF00-42B6-9973-2E4CF8539C85}" type="slidenum">
              <a:rPr lang="en-US" altLang="zh-CN"/>
              <a:pPr/>
              <a:t>‹#›</a:t>
            </a:fld>
            <a:endParaRPr lang="en-US" altLang="zh-CN"/>
          </a:p>
        </p:txBody>
      </p:sp>
      <p:pic>
        <p:nvPicPr>
          <p:cNvPr id="1034" name="图片 29" descr="u=2486257486,941842454&amp;fm=27&amp;gp=0.jpg">
            <a:extLst>
              <a:ext uri="{FF2B5EF4-FFF2-40B4-BE49-F238E27FC236}">
                <a16:creationId xmlns:a16="http://schemas.microsoft.com/office/drawing/2014/main" id="{5D5CF04C-23C6-47BE-BE52-85E18DDB8E96}"/>
              </a:ext>
            </a:extLst>
          </p:cNvPr>
          <p:cNvPicPr>
            <a:picLocks noChangeAspect="1" noChangeArrowheads="1"/>
          </p:cNvPicPr>
          <p:nvPr userDrawn="1"/>
        </p:nvPicPr>
        <p:blipFill>
          <a:blip r:embed="rId17">
            <a:extLst>
              <a:ext uri="{28A0092B-C50C-407E-A947-70E740481C1C}">
                <a14:useLocalDpi xmlns:a14="http://schemas.microsoft.com/office/drawing/2010/main" val="0"/>
              </a:ext>
            </a:extLst>
          </a:blip>
          <a:srcRect t="18690" b="12779"/>
          <a:stretch>
            <a:fillRect/>
          </a:stretch>
        </p:blipFill>
        <p:spPr bwMode="auto">
          <a:xfrm>
            <a:off x="2500313" y="0"/>
            <a:ext cx="2214562"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8" r:id="rId1"/>
    <p:sldLayoutId id="2147483757" r:id="rId2"/>
    <p:sldLayoutId id="2147483756" r:id="rId3"/>
    <p:sldLayoutId id="2147483755" r:id="rId4"/>
    <p:sldLayoutId id="2147483754" r:id="rId5"/>
    <p:sldLayoutId id="2147483753" r:id="rId6"/>
    <p:sldLayoutId id="2147483759" r:id="rId7"/>
    <p:sldLayoutId id="2147483752" r:id="rId8"/>
    <p:sldLayoutId id="2147483751" r:id="rId9"/>
    <p:sldLayoutId id="2147483750" r:id="rId10"/>
    <p:sldLayoutId id="2147483749" r:id="rId11"/>
    <p:sldLayoutId id="2147483748" r:id="rId12"/>
  </p:sldLayoutIdLst>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 calcmode="lin" valueType="num">
                                      <p:cBhvr>
                                        <p:cTn id="7" dur="500" fill="hold"/>
                                        <p:tgtEl>
                                          <p:spTgt spid="102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02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027">
                                            <p:txEl>
                                              <p:pRg st="0" end="0"/>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027">
                                            <p:txEl>
                                              <p:pRg st="1" end="1"/>
                                            </p:txEl>
                                          </p:spTgt>
                                        </p:tgtEl>
                                        <p:attrNameLst>
                                          <p:attrName>style.visibility</p:attrName>
                                        </p:attrNameLst>
                                      </p:cBhvr>
                                      <p:to>
                                        <p:strVal val="visible"/>
                                      </p:to>
                                    </p:set>
                                    <p:anim calcmode="lin" valueType="num">
                                      <p:cBhvr>
                                        <p:cTn id="12" dur="500" fill="hold"/>
                                        <p:tgtEl>
                                          <p:spTgt spid="1027">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1027">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1027">
                                            <p:txEl>
                                              <p:pRg st="1" end="1"/>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27">
                                            <p:txEl>
                                              <p:pRg st="2" end="2"/>
                                            </p:txEl>
                                          </p:spTgt>
                                        </p:tgtEl>
                                        <p:attrNameLst>
                                          <p:attrName>style.visibility</p:attrName>
                                        </p:attrNameLst>
                                      </p:cBhvr>
                                      <p:to>
                                        <p:strVal val="visible"/>
                                      </p:to>
                                    </p:set>
                                    <p:anim calcmode="lin" valueType="num">
                                      <p:cBhvr>
                                        <p:cTn id="17" dur="500" fill="hold"/>
                                        <p:tgtEl>
                                          <p:spTgt spid="1027">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1027">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1027">
                                            <p:txEl>
                                              <p:pRg st="2" end="2"/>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027">
                                            <p:txEl>
                                              <p:pRg st="3" end="3"/>
                                            </p:txEl>
                                          </p:spTgt>
                                        </p:tgtEl>
                                        <p:attrNameLst>
                                          <p:attrName>style.visibility</p:attrName>
                                        </p:attrNameLst>
                                      </p:cBhvr>
                                      <p:to>
                                        <p:strVal val="visible"/>
                                      </p:to>
                                    </p:set>
                                    <p:anim calcmode="lin" valueType="num">
                                      <p:cBhvr>
                                        <p:cTn id="22" dur="500" fill="hold"/>
                                        <p:tgtEl>
                                          <p:spTgt spid="1027">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1027">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1027">
                                            <p:txEl>
                                              <p:pRg st="3" end="3"/>
                                            </p:txEl>
                                          </p:spTgt>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027">
                                            <p:txEl>
                                              <p:pRg st="4" end="4"/>
                                            </p:txEl>
                                          </p:spTgt>
                                        </p:tgtEl>
                                        <p:attrNameLst>
                                          <p:attrName>style.visibility</p:attrName>
                                        </p:attrNameLst>
                                      </p:cBhvr>
                                      <p:to>
                                        <p:strVal val="visible"/>
                                      </p:to>
                                    </p:set>
                                    <p:anim calcmode="lin" valueType="num">
                                      <p:cBhvr>
                                        <p:cTn id="27" dur="500" fill="hold"/>
                                        <p:tgtEl>
                                          <p:spTgt spid="1027">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1027">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10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tmplLst>
          <p:tmpl lvl="1">
            <p:tnLst>
              <p:par>
                <p:cTn presetID="53" presetClass="entr" presetSubtype="16"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p:cTn dur="500" fill="hold"/>
                        <p:tgtEl>
                          <p:spTgt spid="1027"/>
                        </p:tgtEl>
                        <p:attrNameLst>
                          <p:attrName>ppt_w</p:attrName>
                        </p:attrNameLst>
                      </p:cBhvr>
                      <p:tavLst>
                        <p:tav tm="0">
                          <p:val>
                            <p:fltVal val="0"/>
                          </p:val>
                        </p:tav>
                        <p:tav tm="100000">
                          <p:val>
                            <p:strVal val="#ppt_w"/>
                          </p:val>
                        </p:tav>
                      </p:tavLst>
                    </p:anim>
                    <p:anim calcmode="lin" valueType="num">
                      <p:cBhvr>
                        <p:cTn dur="500" fill="hold"/>
                        <p:tgtEl>
                          <p:spTgt spid="1027"/>
                        </p:tgtEl>
                        <p:attrNameLst>
                          <p:attrName>ppt_h</p:attrName>
                        </p:attrNameLst>
                      </p:cBhvr>
                      <p:tavLst>
                        <p:tav tm="0">
                          <p:val>
                            <p:fltVal val="0"/>
                          </p:val>
                        </p:tav>
                        <p:tav tm="100000">
                          <p:val>
                            <p:strVal val="#ppt_h"/>
                          </p:val>
                        </p:tav>
                      </p:tavLst>
                    </p:anim>
                    <p:animEffect transition="in" filter="fade">
                      <p:cBhvr>
                        <p:cTn dur="500"/>
                        <p:tgtEl>
                          <p:spTgt spid="1027"/>
                        </p:tgtEl>
                      </p:cBhvr>
                    </p:animEffect>
                  </p:childTnLst>
                </p:cTn>
              </p:par>
            </p:tnLst>
          </p:tmpl>
          <p:tmpl lvl="2">
            <p:tnLst>
              <p:par>
                <p:cTn presetID="53" presetClass="entr" presetSubtype="16"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p:cTn dur="500" fill="hold"/>
                        <p:tgtEl>
                          <p:spTgt spid="1027"/>
                        </p:tgtEl>
                        <p:attrNameLst>
                          <p:attrName>ppt_w</p:attrName>
                        </p:attrNameLst>
                      </p:cBhvr>
                      <p:tavLst>
                        <p:tav tm="0">
                          <p:val>
                            <p:fltVal val="0"/>
                          </p:val>
                        </p:tav>
                        <p:tav tm="100000">
                          <p:val>
                            <p:strVal val="#ppt_w"/>
                          </p:val>
                        </p:tav>
                      </p:tavLst>
                    </p:anim>
                    <p:anim calcmode="lin" valueType="num">
                      <p:cBhvr>
                        <p:cTn dur="500" fill="hold"/>
                        <p:tgtEl>
                          <p:spTgt spid="1027"/>
                        </p:tgtEl>
                        <p:attrNameLst>
                          <p:attrName>ppt_h</p:attrName>
                        </p:attrNameLst>
                      </p:cBhvr>
                      <p:tavLst>
                        <p:tav tm="0">
                          <p:val>
                            <p:fltVal val="0"/>
                          </p:val>
                        </p:tav>
                        <p:tav tm="100000">
                          <p:val>
                            <p:strVal val="#ppt_h"/>
                          </p:val>
                        </p:tav>
                      </p:tavLst>
                    </p:anim>
                    <p:animEffect transition="in" filter="fade">
                      <p:cBhvr>
                        <p:cTn dur="500"/>
                        <p:tgtEl>
                          <p:spTgt spid="1027"/>
                        </p:tgtEl>
                      </p:cBhvr>
                    </p:animEffect>
                  </p:childTnLst>
                </p:cTn>
              </p:par>
            </p:tnLst>
          </p:tmpl>
          <p:tmpl lvl="3">
            <p:tnLst>
              <p:par>
                <p:cTn presetID="53" presetClass="entr" presetSubtype="16"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p:cTn dur="500" fill="hold"/>
                        <p:tgtEl>
                          <p:spTgt spid="1027"/>
                        </p:tgtEl>
                        <p:attrNameLst>
                          <p:attrName>ppt_w</p:attrName>
                        </p:attrNameLst>
                      </p:cBhvr>
                      <p:tavLst>
                        <p:tav tm="0">
                          <p:val>
                            <p:fltVal val="0"/>
                          </p:val>
                        </p:tav>
                        <p:tav tm="100000">
                          <p:val>
                            <p:strVal val="#ppt_w"/>
                          </p:val>
                        </p:tav>
                      </p:tavLst>
                    </p:anim>
                    <p:anim calcmode="lin" valueType="num">
                      <p:cBhvr>
                        <p:cTn dur="500" fill="hold"/>
                        <p:tgtEl>
                          <p:spTgt spid="1027"/>
                        </p:tgtEl>
                        <p:attrNameLst>
                          <p:attrName>ppt_h</p:attrName>
                        </p:attrNameLst>
                      </p:cBhvr>
                      <p:tavLst>
                        <p:tav tm="0">
                          <p:val>
                            <p:fltVal val="0"/>
                          </p:val>
                        </p:tav>
                        <p:tav tm="100000">
                          <p:val>
                            <p:strVal val="#ppt_h"/>
                          </p:val>
                        </p:tav>
                      </p:tavLst>
                    </p:anim>
                    <p:animEffect transition="in" filter="fade">
                      <p:cBhvr>
                        <p:cTn dur="500"/>
                        <p:tgtEl>
                          <p:spTgt spid="1027"/>
                        </p:tgtEl>
                      </p:cBhvr>
                    </p:animEffect>
                  </p:childTnLst>
                </p:cTn>
              </p:par>
            </p:tnLst>
          </p:tmpl>
          <p:tmpl lvl="4">
            <p:tnLst>
              <p:par>
                <p:cTn presetID="53" presetClass="entr" presetSubtype="16"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p:cTn dur="500" fill="hold"/>
                        <p:tgtEl>
                          <p:spTgt spid="1027"/>
                        </p:tgtEl>
                        <p:attrNameLst>
                          <p:attrName>ppt_w</p:attrName>
                        </p:attrNameLst>
                      </p:cBhvr>
                      <p:tavLst>
                        <p:tav tm="0">
                          <p:val>
                            <p:fltVal val="0"/>
                          </p:val>
                        </p:tav>
                        <p:tav tm="100000">
                          <p:val>
                            <p:strVal val="#ppt_w"/>
                          </p:val>
                        </p:tav>
                      </p:tavLst>
                    </p:anim>
                    <p:anim calcmode="lin" valueType="num">
                      <p:cBhvr>
                        <p:cTn dur="500" fill="hold"/>
                        <p:tgtEl>
                          <p:spTgt spid="1027"/>
                        </p:tgtEl>
                        <p:attrNameLst>
                          <p:attrName>ppt_h</p:attrName>
                        </p:attrNameLst>
                      </p:cBhvr>
                      <p:tavLst>
                        <p:tav tm="0">
                          <p:val>
                            <p:fltVal val="0"/>
                          </p:val>
                        </p:tav>
                        <p:tav tm="100000">
                          <p:val>
                            <p:strVal val="#ppt_h"/>
                          </p:val>
                        </p:tav>
                      </p:tavLst>
                    </p:anim>
                    <p:animEffect transition="in" filter="fade">
                      <p:cBhvr>
                        <p:cTn dur="500"/>
                        <p:tgtEl>
                          <p:spTgt spid="1027"/>
                        </p:tgtEl>
                      </p:cBhvr>
                    </p:animEffect>
                  </p:childTnLst>
                </p:cTn>
              </p:par>
            </p:tnLst>
          </p:tmpl>
          <p:tmpl lvl="5">
            <p:tnLst>
              <p:par>
                <p:cTn presetID="53" presetClass="entr" presetSubtype="16"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p:cTn dur="500" fill="hold"/>
                        <p:tgtEl>
                          <p:spTgt spid="1027"/>
                        </p:tgtEl>
                        <p:attrNameLst>
                          <p:attrName>ppt_w</p:attrName>
                        </p:attrNameLst>
                      </p:cBhvr>
                      <p:tavLst>
                        <p:tav tm="0">
                          <p:val>
                            <p:fltVal val="0"/>
                          </p:val>
                        </p:tav>
                        <p:tav tm="100000">
                          <p:val>
                            <p:strVal val="#ppt_w"/>
                          </p:val>
                        </p:tav>
                      </p:tavLst>
                    </p:anim>
                    <p:anim calcmode="lin" valueType="num">
                      <p:cBhvr>
                        <p:cTn dur="500" fill="hold"/>
                        <p:tgtEl>
                          <p:spTgt spid="1027"/>
                        </p:tgtEl>
                        <p:attrNameLst>
                          <p:attrName>ppt_h</p:attrName>
                        </p:attrNameLst>
                      </p:cBhvr>
                      <p:tavLst>
                        <p:tav tm="0">
                          <p:val>
                            <p:fltVal val="0"/>
                          </p:val>
                        </p:tav>
                        <p:tav tm="100000">
                          <p:val>
                            <p:strVal val="#ppt_h"/>
                          </p:val>
                        </p:tav>
                      </p:tavLst>
                    </p:anim>
                    <p:animEffect transition="in" filter="fade">
                      <p:cBhvr>
                        <p:cTn dur="500"/>
                        <p:tgtEl>
                          <p:spTgt spid="1027"/>
                        </p:tgtEl>
                      </p:cBhvr>
                    </p:animEffect>
                  </p:childTnLst>
                </p:cTn>
              </p:par>
            </p:tnLst>
          </p:tmpl>
        </p:tmplLst>
      </p:bldP>
    </p:bldLst>
  </p:timing>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Corbel" panose="020B0503020204020204" pitchFamily="34" charset="0"/>
          <a:ea typeface="华文楷体" panose="02010600040101010101" pitchFamily="2" charset="-122"/>
        </a:defRPr>
      </a:lvl2pPr>
      <a:lvl3pPr algn="l" rtl="0" eaLnBrk="0" fontAlgn="base" hangingPunct="0">
        <a:spcBef>
          <a:spcPct val="0"/>
        </a:spcBef>
        <a:spcAft>
          <a:spcPct val="0"/>
        </a:spcAft>
        <a:defRPr sz="3200" b="1">
          <a:solidFill>
            <a:schemeClr val="bg1"/>
          </a:solidFill>
          <a:latin typeface="Corbel" panose="020B0503020204020204" pitchFamily="34" charset="0"/>
          <a:ea typeface="华文楷体" panose="02010600040101010101" pitchFamily="2" charset="-122"/>
        </a:defRPr>
      </a:lvl3pPr>
      <a:lvl4pPr algn="l" rtl="0" eaLnBrk="0" fontAlgn="base" hangingPunct="0">
        <a:spcBef>
          <a:spcPct val="0"/>
        </a:spcBef>
        <a:spcAft>
          <a:spcPct val="0"/>
        </a:spcAft>
        <a:defRPr sz="3200" b="1">
          <a:solidFill>
            <a:schemeClr val="bg1"/>
          </a:solidFill>
          <a:latin typeface="Corbel" panose="020B0503020204020204" pitchFamily="34" charset="0"/>
          <a:ea typeface="华文楷体" panose="02010600040101010101" pitchFamily="2" charset="-122"/>
        </a:defRPr>
      </a:lvl4pPr>
      <a:lvl5pPr algn="l" rtl="0" eaLnBrk="0" fontAlgn="base" hangingPunct="0">
        <a:spcBef>
          <a:spcPct val="0"/>
        </a:spcBef>
        <a:spcAft>
          <a:spcPct val="0"/>
        </a:spcAft>
        <a:defRPr sz="3200" b="1">
          <a:solidFill>
            <a:schemeClr val="bg1"/>
          </a:solidFill>
          <a:latin typeface="Corbel" panose="020B0503020204020204" pitchFamily="34" charset="0"/>
          <a:ea typeface="华文楷体" panose="02010600040101010101" pitchFamily="2" charset="-122"/>
        </a:defRPr>
      </a:lvl5pPr>
      <a:lvl6pPr marL="457200" algn="l" rtl="0" eaLnBrk="1" fontAlgn="base" hangingPunct="1">
        <a:spcBef>
          <a:spcPct val="0"/>
        </a:spcBef>
        <a:spcAft>
          <a:spcPct val="0"/>
        </a:spcAft>
        <a:defRPr sz="3200" b="1">
          <a:solidFill>
            <a:schemeClr val="bg1"/>
          </a:solidFill>
          <a:latin typeface="Verdana" panose="020B0604030504040204" pitchFamily="34" charset="0"/>
        </a:defRPr>
      </a:lvl6pPr>
      <a:lvl7pPr marL="914400" algn="l" rtl="0" eaLnBrk="1" fontAlgn="base" hangingPunct="1">
        <a:spcBef>
          <a:spcPct val="0"/>
        </a:spcBef>
        <a:spcAft>
          <a:spcPct val="0"/>
        </a:spcAft>
        <a:defRPr sz="3200" b="1">
          <a:solidFill>
            <a:schemeClr val="bg1"/>
          </a:solidFill>
          <a:latin typeface="Verdana" panose="020B0604030504040204" pitchFamily="34" charset="0"/>
        </a:defRPr>
      </a:lvl7pPr>
      <a:lvl8pPr marL="1371600" algn="l" rtl="0" eaLnBrk="1" fontAlgn="base" hangingPunct="1">
        <a:spcBef>
          <a:spcPct val="0"/>
        </a:spcBef>
        <a:spcAft>
          <a:spcPct val="0"/>
        </a:spcAft>
        <a:defRPr sz="3200" b="1">
          <a:solidFill>
            <a:schemeClr val="bg1"/>
          </a:solidFill>
          <a:latin typeface="Verdana" panose="020B0604030504040204" pitchFamily="34" charset="0"/>
        </a:defRPr>
      </a:lvl8pPr>
      <a:lvl9pPr marL="1828800" algn="l" rtl="0" eaLnBrk="1" fontAlgn="base" hangingPunct="1">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华文楷体" panose="020106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华文楷体" panose="020106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华文楷体" panose="020106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华文楷体" panose="02010600040101010101" pitchFamily="2"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37730834-5E9A-4A5A-9053-31C0621029F5}"/>
              </a:ext>
            </a:extLst>
          </p:cNvPr>
          <p:cNvSpPr>
            <a:spLocks noGrp="1"/>
          </p:cNvSpPr>
          <p:nvPr>
            <p:ph type="subTitle" idx="1"/>
          </p:nvPr>
        </p:nvSpPr>
        <p:spPr>
          <a:xfrm>
            <a:off x="2286000" y="3833813"/>
            <a:ext cx="6719888" cy="523875"/>
          </a:xfrm>
        </p:spPr>
        <p:txBody>
          <a:bodyPr/>
          <a:lstStyle/>
          <a:p>
            <a:pPr algn="ctr"/>
            <a:r>
              <a:rPr lang="zh-CN" altLang="en-US" sz="3400" b="1" dirty="0">
                <a:latin typeface="Arial" panose="020B0604020202020204" pitchFamily="34" charset="0"/>
                <a:ea typeface="+mj-ea"/>
                <a:cs typeface="Arial" panose="020B0604020202020204" pitchFamily="34" charset="0"/>
              </a:rPr>
              <a:t>主讲内容：</a:t>
            </a:r>
            <a:r>
              <a:rPr lang="zh-CN" altLang="en-US" sz="3200" b="1" dirty="0">
                <a:ln w="0"/>
                <a:effectLst>
                  <a:outerShdw blurRad="38100" dist="19050" dir="2700000" algn="tl" rotWithShape="0">
                    <a:schemeClr val="dk1">
                      <a:alpha val="40000"/>
                    </a:schemeClr>
                  </a:outerShdw>
                </a:effectLst>
              </a:rPr>
              <a:t>动态规划</a:t>
            </a:r>
            <a:endParaRPr lang="en-US" altLang="zh-CN" sz="3200" b="1" dirty="0">
              <a:ln w="0"/>
              <a:effectLst>
                <a:outerShdw blurRad="38100" dist="19050" dir="2700000" algn="tl" rotWithShape="0">
                  <a:schemeClr val="dk1">
                    <a:alpha val="40000"/>
                  </a:schemeClr>
                </a:outerShdw>
              </a:effectLst>
            </a:endParaRPr>
          </a:p>
          <a:p>
            <a:pPr algn="ctr"/>
            <a:endParaRPr lang="zh-CN" altLang="en-US" sz="1800" b="1" dirty="0">
              <a:ln w="0"/>
              <a:effectLst>
                <a:outerShdw blurRad="38100" dist="19050" dir="2700000" algn="tl" rotWithShape="0">
                  <a:schemeClr val="dk1">
                    <a:alpha val="40000"/>
                  </a:schemeClr>
                </a:outerShdw>
              </a:effectLst>
            </a:endParaRPr>
          </a:p>
          <a:p>
            <a:pPr algn="r" eaLnBrk="1" hangingPunct="1">
              <a:defRPr/>
            </a:pPr>
            <a:endParaRPr lang="en-US" altLang="zh-CN" sz="3400" b="1" dirty="0">
              <a:latin typeface="Arial" panose="020B0604020202020204" pitchFamily="34" charset="0"/>
              <a:ea typeface="+mj-ea"/>
              <a:cs typeface="Arial" panose="020B0604020202020204" pitchFamily="34" charset="0"/>
            </a:endParaRPr>
          </a:p>
        </p:txBody>
      </p:sp>
      <p:sp>
        <p:nvSpPr>
          <p:cNvPr id="2" name="副标题 2">
            <a:extLst>
              <a:ext uri="{FF2B5EF4-FFF2-40B4-BE49-F238E27FC236}">
                <a16:creationId xmlns:a16="http://schemas.microsoft.com/office/drawing/2014/main" id="{2CA47967-1B51-4A2A-A7DE-F4EE0C683D3D}"/>
              </a:ext>
            </a:extLst>
          </p:cNvPr>
          <p:cNvSpPr>
            <a:spLocks noGrp="1"/>
          </p:cNvSpPr>
          <p:nvPr/>
        </p:nvSpPr>
        <p:spPr bwMode="gray">
          <a:xfrm>
            <a:off x="1444625" y="5389563"/>
            <a:ext cx="6808788" cy="915987"/>
          </a:xfrm>
          <a:prstGeom prst="rect">
            <a:avLst/>
          </a:prstGeom>
          <a:noFill/>
          <a:ln w="9525">
            <a:noFill/>
          </a:ln>
        </p:spPr>
        <p:txBody>
          <a:bodyPr/>
          <a:lstStyle>
            <a:lvl1pPr marL="0" indent="0" algn="l" rtl="0" eaLnBrk="0" fontAlgn="base" hangingPunct="0">
              <a:spcBef>
                <a:spcPct val="20000"/>
              </a:spcBef>
              <a:spcAft>
                <a:spcPct val="0"/>
              </a:spcAft>
              <a:buClr>
                <a:schemeClr val="hlink"/>
              </a:buClr>
              <a:buFont typeface="Wingdings" panose="05000000000000000000" pitchFamily="2" charset="2"/>
              <a:buNone/>
              <a:defRPr sz="2000">
                <a:solidFill>
                  <a:schemeClr val="tx1"/>
                </a:solidFill>
                <a:latin typeface="Verdana" panose="020B0604030504040204" pitchFamily="34" charset="0"/>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华文楷体" panose="020106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华文楷体" panose="020106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华文楷体" panose="020106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华文楷体" panose="02010600040101010101" pitchFamily="2"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r" eaLnBrk="1" hangingPunct="1">
              <a:defRPr/>
            </a:pPr>
            <a:r>
              <a:rPr lang="zh-CN" altLang="en-US" sz="2800" b="1" kern="0" dirty="0">
                <a:latin typeface="Arial" panose="020B0604020202020204" pitchFamily="34" charset="0"/>
                <a:ea typeface="+mj-ea"/>
                <a:cs typeface="Arial" panose="020B0604020202020204" pitchFamily="34" charset="0"/>
              </a:rPr>
              <a:t>主讲人：马明韬</a:t>
            </a:r>
            <a:endParaRPr lang="en-US" altLang="zh-CN" sz="2800" b="1" kern="0" dirty="0">
              <a:latin typeface="Arial" panose="020B0604020202020204" pitchFamily="34" charset="0"/>
              <a:ea typeface="+mj-ea"/>
              <a:cs typeface="Arial" panose="020B0604020202020204" pitchFamily="34" charset="0"/>
            </a:endParaRPr>
          </a:p>
          <a:p>
            <a:pPr algn="r" eaLnBrk="1" hangingPunct="1">
              <a:defRPr/>
            </a:pPr>
            <a:r>
              <a:rPr lang="zh-CN" altLang="en-US" sz="2800" b="1" kern="0" dirty="0">
                <a:latin typeface="Arial" panose="020B0604020202020204" pitchFamily="34" charset="0"/>
                <a:ea typeface="+mj-ea"/>
                <a:cs typeface="Arial" panose="020B0604020202020204" pitchFamily="34" charset="0"/>
              </a:rPr>
              <a:t>日期：</a:t>
            </a:r>
            <a:r>
              <a:rPr lang="en-US" altLang="zh-CN" sz="2800" b="1" kern="0" dirty="0">
                <a:latin typeface="Arial" panose="020B0604020202020204" pitchFamily="34" charset="0"/>
                <a:ea typeface="+mj-ea"/>
                <a:cs typeface="Arial" panose="020B0604020202020204" pitchFamily="34" charset="0"/>
              </a:rPr>
              <a:t>2018-1-22</a:t>
            </a:r>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4658AA5-74F4-4699-A9B6-BDE1F56C9A0D}"/>
              </a:ext>
            </a:extLst>
          </p:cNvPr>
          <p:cNvSpPr txBox="1">
            <a:spLocks noChangeArrowheads="1"/>
          </p:cNvSpPr>
          <p:nvPr/>
        </p:nvSpPr>
        <p:spPr>
          <a:xfrm>
            <a:off x="785813" y="928688"/>
            <a:ext cx="8358187" cy="563562"/>
          </a:xfrm>
          <a:prstGeom prst="rect">
            <a:avLst/>
          </a:prstGeom>
          <a:solidFill>
            <a:srgbClr val="6699FF"/>
          </a:solidFill>
        </p:spPr>
        <p:txBody>
          <a:bodyPr/>
          <a:lstStyle/>
          <a:p>
            <a:pPr>
              <a:defRPr/>
            </a:pPr>
            <a:r>
              <a:rPr lang="en-US" altLang="zh-CN" sz="3200" b="1" dirty="0">
                <a:solidFill>
                  <a:schemeClr val="bg1"/>
                </a:solidFill>
                <a:effectLst>
                  <a:outerShdw blurRad="38100" dist="38100" dir="2700000" algn="tl">
                    <a:srgbClr val="000000"/>
                  </a:outerShdw>
                </a:effectLst>
                <a:ea typeface="+mj-ea"/>
                <a:cs typeface="Arial" panose="020B0604020202020204" pitchFamily="34" charset="0"/>
              </a:rPr>
              <a:t>1.5.2</a:t>
            </a:r>
            <a:r>
              <a:rPr lang="zh-CN" altLang="en-US" sz="3200" b="1" dirty="0">
                <a:solidFill>
                  <a:schemeClr val="bg1"/>
                </a:solidFill>
                <a:effectLst>
                  <a:outerShdw blurRad="38100" dist="38100" dir="2700000" algn="tl">
                    <a:srgbClr val="000000"/>
                  </a:outerShdw>
                </a:effectLst>
                <a:ea typeface="+mj-ea"/>
                <a:cs typeface="Arial" panose="020B0604020202020204" pitchFamily="34" charset="0"/>
              </a:rPr>
              <a:t>最长公共子序列（</a:t>
            </a:r>
            <a:r>
              <a:rPr lang="en-US" altLang="zh-CN" sz="3200" b="1" dirty="0">
                <a:solidFill>
                  <a:schemeClr val="bg1"/>
                </a:solidFill>
                <a:effectLst>
                  <a:outerShdw blurRad="38100" dist="38100" dir="2700000" algn="tl">
                    <a:srgbClr val="000000"/>
                  </a:outerShdw>
                </a:effectLst>
                <a:ea typeface="+mj-ea"/>
                <a:cs typeface="Arial" panose="020B0604020202020204" pitchFamily="34" charset="0"/>
              </a:rPr>
              <a:t>LCS</a:t>
            </a:r>
            <a:r>
              <a:rPr lang="zh-CN" altLang="en-US" sz="3200" b="1" dirty="0">
                <a:solidFill>
                  <a:schemeClr val="bg1"/>
                </a:solidFill>
                <a:effectLst>
                  <a:outerShdw blurRad="38100" dist="38100" dir="2700000" algn="tl">
                    <a:srgbClr val="000000"/>
                  </a:outerShdw>
                </a:effectLst>
                <a:ea typeface="+mj-ea"/>
                <a:cs typeface="Arial" panose="020B0604020202020204" pitchFamily="34" charset="0"/>
              </a:rPr>
              <a:t>）</a:t>
            </a:r>
            <a:br>
              <a:rPr lang="zh-CN" altLang="en-US" sz="3200" dirty="0">
                <a:solidFill>
                  <a:srgbClr val="800000"/>
                </a:solidFill>
                <a:effectLst>
                  <a:outerShdw blurRad="38100" dist="38100" dir="2700000" algn="tl">
                    <a:srgbClr val="000000"/>
                  </a:outerShdw>
                </a:effectLst>
                <a:ea typeface="黑体" panose="02010609060101010101" pitchFamily="49" charset="-122"/>
                <a:cs typeface="Arial" panose="020B0604020202020204" pitchFamily="34" charset="0"/>
              </a:rPr>
            </a:br>
            <a:endParaRPr lang="en-US" altLang="zh-CN" sz="3200" b="1" kern="0" dirty="0">
              <a:solidFill>
                <a:schemeClr val="accent1"/>
              </a:solidFill>
              <a:cs typeface="Arial" panose="020B0604020202020204" pitchFamily="34" charset="0"/>
            </a:endParaRPr>
          </a:p>
        </p:txBody>
      </p:sp>
      <p:graphicFrame>
        <p:nvGraphicFramePr>
          <p:cNvPr id="6" name="表格 5">
            <a:extLst>
              <a:ext uri="{FF2B5EF4-FFF2-40B4-BE49-F238E27FC236}">
                <a16:creationId xmlns:a16="http://schemas.microsoft.com/office/drawing/2014/main" id="{28ADDE06-0A5D-44DC-BC58-AF2DC444F614}"/>
              </a:ext>
            </a:extLst>
          </p:cNvPr>
          <p:cNvGraphicFramePr>
            <a:graphicFrameLocks noGrp="1"/>
          </p:cNvGraphicFramePr>
          <p:nvPr>
            <p:extLst>
              <p:ext uri="{D42A27DB-BD31-4B8C-83A1-F6EECF244321}">
                <p14:modId xmlns:p14="http://schemas.microsoft.com/office/powerpoint/2010/main" val="1349630428"/>
              </p:ext>
            </p:extLst>
          </p:nvPr>
        </p:nvGraphicFramePr>
        <p:xfrm>
          <a:off x="785813" y="1545436"/>
          <a:ext cx="6561420" cy="933541"/>
        </p:xfrm>
        <a:graphic>
          <a:graphicData uri="http://schemas.openxmlformats.org/drawingml/2006/table">
            <a:tbl>
              <a:tblPr firstRow="1" bandRow="1">
                <a:tableStyleId>{00A15C55-8517-42AA-B614-E9B94910E393}</a:tableStyleId>
              </a:tblPr>
              <a:tblGrid>
                <a:gridCol w="656142">
                  <a:extLst>
                    <a:ext uri="{9D8B030D-6E8A-4147-A177-3AD203B41FA5}">
                      <a16:colId xmlns:a16="http://schemas.microsoft.com/office/drawing/2014/main" val="1120938771"/>
                    </a:ext>
                  </a:extLst>
                </a:gridCol>
                <a:gridCol w="656142">
                  <a:extLst>
                    <a:ext uri="{9D8B030D-6E8A-4147-A177-3AD203B41FA5}">
                      <a16:colId xmlns:a16="http://schemas.microsoft.com/office/drawing/2014/main" val="721406632"/>
                    </a:ext>
                  </a:extLst>
                </a:gridCol>
                <a:gridCol w="656142">
                  <a:extLst>
                    <a:ext uri="{9D8B030D-6E8A-4147-A177-3AD203B41FA5}">
                      <a16:colId xmlns:a16="http://schemas.microsoft.com/office/drawing/2014/main" val="15643781"/>
                    </a:ext>
                  </a:extLst>
                </a:gridCol>
                <a:gridCol w="656142">
                  <a:extLst>
                    <a:ext uri="{9D8B030D-6E8A-4147-A177-3AD203B41FA5}">
                      <a16:colId xmlns:a16="http://schemas.microsoft.com/office/drawing/2014/main" val="3685472733"/>
                    </a:ext>
                  </a:extLst>
                </a:gridCol>
                <a:gridCol w="656142">
                  <a:extLst>
                    <a:ext uri="{9D8B030D-6E8A-4147-A177-3AD203B41FA5}">
                      <a16:colId xmlns:a16="http://schemas.microsoft.com/office/drawing/2014/main" val="112442348"/>
                    </a:ext>
                  </a:extLst>
                </a:gridCol>
                <a:gridCol w="656142">
                  <a:extLst>
                    <a:ext uri="{9D8B030D-6E8A-4147-A177-3AD203B41FA5}">
                      <a16:colId xmlns:a16="http://schemas.microsoft.com/office/drawing/2014/main" val="3014717100"/>
                    </a:ext>
                  </a:extLst>
                </a:gridCol>
                <a:gridCol w="656142">
                  <a:extLst>
                    <a:ext uri="{9D8B030D-6E8A-4147-A177-3AD203B41FA5}">
                      <a16:colId xmlns:a16="http://schemas.microsoft.com/office/drawing/2014/main" val="1167549876"/>
                    </a:ext>
                  </a:extLst>
                </a:gridCol>
                <a:gridCol w="656142">
                  <a:extLst>
                    <a:ext uri="{9D8B030D-6E8A-4147-A177-3AD203B41FA5}">
                      <a16:colId xmlns:a16="http://schemas.microsoft.com/office/drawing/2014/main" val="208780794"/>
                    </a:ext>
                  </a:extLst>
                </a:gridCol>
                <a:gridCol w="656142">
                  <a:extLst>
                    <a:ext uri="{9D8B030D-6E8A-4147-A177-3AD203B41FA5}">
                      <a16:colId xmlns:a16="http://schemas.microsoft.com/office/drawing/2014/main" val="3955299484"/>
                    </a:ext>
                  </a:extLst>
                </a:gridCol>
                <a:gridCol w="656142">
                  <a:extLst>
                    <a:ext uri="{9D8B030D-6E8A-4147-A177-3AD203B41FA5}">
                      <a16:colId xmlns:a16="http://schemas.microsoft.com/office/drawing/2014/main" val="3756385004"/>
                    </a:ext>
                  </a:extLst>
                </a:gridCol>
              </a:tblGrid>
              <a:tr h="463552">
                <a:tc>
                  <a:txBody>
                    <a:bodyPr/>
                    <a:lstStyle/>
                    <a:p>
                      <a:r>
                        <a:rPr lang="en-US" altLang="zh-CN" dirty="0"/>
                        <a:t>s1</a:t>
                      </a:r>
                      <a:endParaRPr lang="zh-CN" altLang="en-US" dirty="0"/>
                    </a:p>
                  </a:txBody>
                  <a:tcPr/>
                </a:tc>
                <a:tc>
                  <a:txBody>
                    <a:bodyPr/>
                    <a:lstStyle/>
                    <a:p>
                      <a:r>
                        <a:rPr lang="en-US" altLang="zh-CN" dirty="0"/>
                        <a:t>1</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tc>
                  <a:txBody>
                    <a:bodyPr/>
                    <a:lstStyle/>
                    <a:p>
                      <a:r>
                        <a:rPr lang="en-US" altLang="zh-CN" dirty="0"/>
                        <a:t>7</a:t>
                      </a:r>
                      <a:endParaRPr lang="zh-CN" altLang="en-US" dirty="0"/>
                    </a:p>
                  </a:txBody>
                  <a:tcPr/>
                </a:tc>
                <a:tc>
                  <a:txBody>
                    <a:bodyPr/>
                    <a:lstStyle/>
                    <a:p>
                      <a:r>
                        <a:rPr lang="en-US" altLang="zh-CN" dirty="0"/>
                        <a:t>7</a:t>
                      </a:r>
                      <a:endParaRPr lang="zh-CN" altLang="en-US" dirty="0"/>
                    </a:p>
                  </a:txBody>
                  <a:tcPr/>
                </a:tc>
                <a:tc>
                  <a:txBody>
                    <a:bodyPr/>
                    <a:lstStyle/>
                    <a:p>
                      <a:r>
                        <a:rPr lang="en-US" altLang="zh-CN" dirty="0"/>
                        <a:t>8</a:t>
                      </a:r>
                      <a:endParaRPr lang="zh-CN" altLang="en-US" dirty="0"/>
                    </a:p>
                  </a:txBody>
                  <a:tcPr/>
                </a:tc>
                <a:tc>
                  <a:txBody>
                    <a:bodyPr/>
                    <a:lstStyle/>
                    <a:p>
                      <a:endParaRPr lang="zh-CN" altLang="en-US"/>
                    </a:p>
                  </a:txBody>
                  <a:tcPr/>
                </a:tc>
                <a:extLst>
                  <a:ext uri="{0D108BD9-81ED-4DB2-BD59-A6C34878D82A}">
                    <a16:rowId xmlns:a16="http://schemas.microsoft.com/office/drawing/2014/main" val="3274133913"/>
                  </a:ext>
                </a:extLst>
              </a:tr>
              <a:tr h="469989">
                <a:tc>
                  <a:txBody>
                    <a:bodyPr/>
                    <a:lstStyle/>
                    <a:p>
                      <a:r>
                        <a:rPr lang="en-US" altLang="zh-CN" dirty="0"/>
                        <a:t>s2</a:t>
                      </a:r>
                      <a:endParaRPr lang="zh-CN" altLang="en-US" dirty="0"/>
                    </a:p>
                  </a:txBody>
                  <a:tcPr/>
                </a:tc>
                <a:tc>
                  <a:txBody>
                    <a:bodyPr/>
                    <a:lstStyle/>
                    <a:p>
                      <a:r>
                        <a:rPr lang="en-US" altLang="zh-CN" dirty="0"/>
                        <a:t>3</a:t>
                      </a:r>
                      <a:endParaRPr lang="zh-CN" altLang="en-US" dirty="0"/>
                    </a:p>
                  </a:txBody>
                  <a:tcPr/>
                </a:tc>
                <a:tc>
                  <a:txBody>
                    <a:bodyPr/>
                    <a:lstStyle/>
                    <a:p>
                      <a:r>
                        <a:rPr lang="en-US" altLang="zh-CN" dirty="0"/>
                        <a:t>5</a:t>
                      </a:r>
                      <a:endParaRPr lang="zh-CN" altLang="en-US" dirty="0"/>
                    </a:p>
                  </a:txBody>
                  <a:tcPr/>
                </a:tc>
                <a:tc>
                  <a:txBody>
                    <a:bodyPr/>
                    <a:lstStyle/>
                    <a:p>
                      <a:r>
                        <a:rPr lang="en-US" altLang="zh-CN" dirty="0"/>
                        <a:t>7</a:t>
                      </a:r>
                      <a:endParaRPr lang="zh-CN" altLang="en-US" dirty="0"/>
                    </a:p>
                  </a:txBody>
                  <a:tcPr/>
                </a:tc>
                <a:tc>
                  <a:txBody>
                    <a:bodyPr/>
                    <a:lstStyle/>
                    <a:p>
                      <a:r>
                        <a:rPr lang="en-US" altLang="zh-CN" dirty="0"/>
                        <a:t>4</a:t>
                      </a:r>
                      <a:endParaRPr lang="zh-CN" altLang="en-US" dirty="0"/>
                    </a:p>
                  </a:txBody>
                  <a:tcPr/>
                </a:tc>
                <a:tc>
                  <a:txBody>
                    <a:bodyPr/>
                    <a:lstStyle/>
                    <a:p>
                      <a:r>
                        <a:rPr lang="en-US" altLang="zh-CN" dirty="0"/>
                        <a:t>8</a:t>
                      </a:r>
                      <a:endParaRPr lang="zh-CN" altLang="en-US" dirty="0"/>
                    </a:p>
                  </a:txBody>
                  <a:tcPr/>
                </a:tc>
                <a:tc>
                  <a:txBody>
                    <a:bodyPr/>
                    <a:lstStyle/>
                    <a:p>
                      <a:r>
                        <a:rPr lang="en-US" altLang="zh-CN" dirty="0"/>
                        <a:t>6</a:t>
                      </a:r>
                      <a:endParaRPr lang="zh-CN" altLang="en-US" dirty="0"/>
                    </a:p>
                  </a:txBody>
                  <a:tcPr/>
                </a:tc>
                <a:tc>
                  <a:txBody>
                    <a:bodyPr/>
                    <a:lstStyle/>
                    <a:p>
                      <a:r>
                        <a:rPr lang="en-US" altLang="zh-CN" dirty="0"/>
                        <a:t>7</a:t>
                      </a:r>
                      <a:endParaRPr lang="zh-CN" altLang="en-US" dirty="0"/>
                    </a:p>
                  </a:txBody>
                  <a:tcPr/>
                </a:tc>
                <a:tc>
                  <a:txBody>
                    <a:bodyPr/>
                    <a:lstStyle/>
                    <a:p>
                      <a:r>
                        <a:rPr lang="en-US" altLang="zh-CN" dirty="0"/>
                        <a:t>8</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1279465001"/>
                  </a:ext>
                </a:extLst>
              </a:tr>
            </a:tbl>
          </a:graphicData>
        </a:graphic>
      </p:graphicFrame>
      <p:sp>
        <p:nvSpPr>
          <p:cNvPr id="7" name="文本框 6">
            <a:extLst>
              <a:ext uri="{FF2B5EF4-FFF2-40B4-BE49-F238E27FC236}">
                <a16:creationId xmlns:a16="http://schemas.microsoft.com/office/drawing/2014/main" id="{B661898D-37F1-47B5-8D0A-B75532DBBCF5}"/>
              </a:ext>
            </a:extLst>
          </p:cNvPr>
          <p:cNvSpPr txBox="1"/>
          <p:nvPr/>
        </p:nvSpPr>
        <p:spPr>
          <a:xfrm>
            <a:off x="785813" y="3178223"/>
            <a:ext cx="7193804" cy="400110"/>
          </a:xfrm>
          <a:prstGeom prst="rect">
            <a:avLst/>
          </a:prstGeom>
          <a:noFill/>
        </p:spPr>
        <p:txBody>
          <a:bodyPr wrap="square" rtlCol="0">
            <a:spAutoFit/>
          </a:bodyPr>
          <a:lstStyle/>
          <a:p>
            <a:r>
              <a:rPr lang="en-US" altLang="zh-CN" sz="2000" b="1" dirty="0"/>
              <a:t>LCS: 3 5 6 7 8</a:t>
            </a:r>
            <a:endParaRPr lang="zh-CN" altLang="en-US" sz="2000" b="1" dirty="0"/>
          </a:p>
        </p:txBody>
      </p:sp>
      <p:sp>
        <p:nvSpPr>
          <p:cNvPr id="8" name="文本框 7">
            <a:extLst>
              <a:ext uri="{FF2B5EF4-FFF2-40B4-BE49-F238E27FC236}">
                <a16:creationId xmlns:a16="http://schemas.microsoft.com/office/drawing/2014/main" id="{3B4F1CCF-9B87-4048-BD54-E413A46C5EBE}"/>
              </a:ext>
            </a:extLst>
          </p:cNvPr>
          <p:cNvSpPr txBox="1"/>
          <p:nvPr/>
        </p:nvSpPr>
        <p:spPr>
          <a:xfrm>
            <a:off x="987147" y="4146411"/>
            <a:ext cx="6360086" cy="1938992"/>
          </a:xfrm>
          <a:prstGeom prst="rect">
            <a:avLst/>
          </a:prstGeom>
          <a:noFill/>
        </p:spPr>
        <p:txBody>
          <a:bodyPr wrap="square" rtlCol="0">
            <a:spAutoFit/>
          </a:bodyPr>
          <a:lstStyle/>
          <a:p>
            <a:r>
              <a:rPr lang="en-US" altLang="zh-CN" sz="2000" dirty="0"/>
              <a:t>if(s[</a:t>
            </a:r>
            <a:r>
              <a:rPr lang="en-US" altLang="zh-CN" sz="2000" dirty="0" err="1"/>
              <a:t>i</a:t>
            </a:r>
            <a:r>
              <a:rPr lang="en-US" altLang="zh-CN" sz="2000" dirty="0"/>
              <a:t>]==s[j]) </a:t>
            </a:r>
            <a:r>
              <a:rPr lang="en-US" altLang="zh-CN" sz="2000" dirty="0" err="1"/>
              <a:t>LCS.length</a:t>
            </a:r>
            <a:r>
              <a:rPr lang="en-US" altLang="zh-CN" sz="2000" dirty="0"/>
              <a:t>++;</a:t>
            </a:r>
          </a:p>
          <a:p>
            <a:r>
              <a:rPr lang="en-US" altLang="zh-CN" sz="2000" dirty="0"/>
              <a:t>else </a:t>
            </a:r>
          </a:p>
          <a:p>
            <a:r>
              <a:rPr lang="en-US" altLang="zh-CN" sz="2000" dirty="0"/>
              <a:t>{</a:t>
            </a:r>
          </a:p>
          <a:p>
            <a:r>
              <a:rPr lang="en-US" altLang="zh-CN" sz="2000" dirty="0"/>
              <a:t>     1.s1</a:t>
            </a:r>
            <a:r>
              <a:rPr lang="zh-CN" altLang="en-US" sz="2000" dirty="0"/>
              <a:t>去掉</a:t>
            </a:r>
            <a:r>
              <a:rPr lang="en-US" altLang="zh-CN" sz="2000" dirty="0"/>
              <a:t>s1[</a:t>
            </a:r>
            <a:r>
              <a:rPr lang="en-US" altLang="zh-CN" sz="2000" dirty="0" err="1"/>
              <a:t>i</a:t>
            </a:r>
            <a:r>
              <a:rPr lang="en-US" altLang="zh-CN" sz="2000" dirty="0"/>
              <a:t>]</a:t>
            </a:r>
            <a:r>
              <a:rPr lang="zh-CN" altLang="en-US" sz="2000" dirty="0"/>
              <a:t>，比较剩余</a:t>
            </a:r>
            <a:r>
              <a:rPr lang="en-US" altLang="zh-CN" sz="2000" dirty="0"/>
              <a:t>s1</a:t>
            </a:r>
            <a:r>
              <a:rPr lang="zh-CN" altLang="en-US" sz="2000" dirty="0"/>
              <a:t>和</a:t>
            </a:r>
            <a:r>
              <a:rPr lang="en-US" altLang="zh-CN" sz="2000" dirty="0"/>
              <a:t>s2</a:t>
            </a:r>
          </a:p>
          <a:p>
            <a:r>
              <a:rPr lang="en-US" altLang="zh-CN" sz="2000" dirty="0"/>
              <a:t>     2.s2</a:t>
            </a:r>
            <a:r>
              <a:rPr lang="zh-CN" altLang="en-US" sz="2000" dirty="0"/>
              <a:t>去掉</a:t>
            </a:r>
            <a:r>
              <a:rPr lang="en-US" altLang="zh-CN" sz="2000" dirty="0"/>
              <a:t>s2[j]</a:t>
            </a:r>
            <a:r>
              <a:rPr lang="zh-CN" altLang="en-US" sz="2000" dirty="0"/>
              <a:t>，比较</a:t>
            </a:r>
            <a:r>
              <a:rPr lang="en-US" altLang="zh-CN" sz="2000" dirty="0"/>
              <a:t>s1</a:t>
            </a:r>
            <a:r>
              <a:rPr lang="zh-CN" altLang="en-US" sz="2000" dirty="0"/>
              <a:t>和剩余</a:t>
            </a:r>
            <a:r>
              <a:rPr lang="en-US" altLang="zh-CN" sz="2000" dirty="0"/>
              <a:t>s2</a:t>
            </a:r>
          </a:p>
          <a:p>
            <a:r>
              <a:rPr lang="zh-CN" altLang="en-US" sz="2000" dirty="0"/>
              <a:t>｝</a:t>
            </a:r>
            <a:endParaRPr lang="en-US" altLang="zh-CN" sz="2000" dirty="0"/>
          </a:p>
        </p:txBody>
      </p:sp>
    </p:spTree>
    <p:extLst>
      <p:ext uri="{BB962C8B-B14F-4D97-AF65-F5344CB8AC3E}">
        <p14:creationId xmlns:p14="http://schemas.microsoft.com/office/powerpoint/2010/main" val="649848402"/>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4658AA5-74F4-4699-A9B6-BDE1F56C9A0D}"/>
              </a:ext>
            </a:extLst>
          </p:cNvPr>
          <p:cNvSpPr txBox="1">
            <a:spLocks noChangeArrowheads="1"/>
          </p:cNvSpPr>
          <p:nvPr/>
        </p:nvSpPr>
        <p:spPr>
          <a:xfrm>
            <a:off x="785813" y="928688"/>
            <a:ext cx="8358187" cy="563562"/>
          </a:xfrm>
          <a:prstGeom prst="rect">
            <a:avLst/>
          </a:prstGeom>
          <a:solidFill>
            <a:srgbClr val="6699FF"/>
          </a:solidFill>
        </p:spPr>
        <p:txBody>
          <a:bodyPr/>
          <a:lstStyle/>
          <a:p>
            <a:pPr>
              <a:defRPr/>
            </a:pPr>
            <a:r>
              <a:rPr lang="en-US" altLang="zh-CN" sz="3200" b="1" dirty="0">
                <a:solidFill>
                  <a:schemeClr val="bg1"/>
                </a:solidFill>
                <a:effectLst>
                  <a:outerShdw blurRad="38100" dist="38100" dir="2700000" algn="tl">
                    <a:srgbClr val="000000"/>
                  </a:outerShdw>
                </a:effectLst>
                <a:ea typeface="+mj-ea"/>
                <a:cs typeface="Arial" panose="020B0604020202020204" pitchFamily="34" charset="0"/>
              </a:rPr>
              <a:t>1.5.3 01</a:t>
            </a:r>
            <a:r>
              <a:rPr lang="zh-CN" altLang="en-US" sz="3200" b="1" dirty="0">
                <a:solidFill>
                  <a:schemeClr val="bg1"/>
                </a:solidFill>
                <a:effectLst>
                  <a:outerShdw blurRad="38100" dist="38100" dir="2700000" algn="tl">
                    <a:srgbClr val="000000"/>
                  </a:outerShdw>
                </a:effectLst>
                <a:ea typeface="+mj-ea"/>
                <a:cs typeface="Arial" panose="020B0604020202020204" pitchFamily="34" charset="0"/>
              </a:rPr>
              <a:t>背包</a:t>
            </a:r>
            <a:br>
              <a:rPr lang="zh-CN" altLang="en-US" sz="3200" dirty="0">
                <a:solidFill>
                  <a:srgbClr val="800000"/>
                </a:solidFill>
                <a:effectLst>
                  <a:outerShdw blurRad="38100" dist="38100" dir="2700000" algn="tl">
                    <a:srgbClr val="000000"/>
                  </a:outerShdw>
                </a:effectLst>
                <a:ea typeface="黑体" panose="02010609060101010101" pitchFamily="49" charset="-122"/>
                <a:cs typeface="Arial" panose="020B0604020202020204" pitchFamily="34" charset="0"/>
              </a:rPr>
            </a:br>
            <a:endParaRPr lang="en-US" altLang="zh-CN" sz="3200" b="1" kern="0" dirty="0">
              <a:solidFill>
                <a:schemeClr val="accent1"/>
              </a:solidFill>
              <a:cs typeface="Arial" panose="020B0604020202020204" pitchFamily="34" charset="0"/>
            </a:endParaRPr>
          </a:p>
        </p:txBody>
      </p:sp>
      <p:sp>
        <p:nvSpPr>
          <p:cNvPr id="3" name="矩形 2">
            <a:extLst>
              <a:ext uri="{FF2B5EF4-FFF2-40B4-BE49-F238E27FC236}">
                <a16:creationId xmlns:a16="http://schemas.microsoft.com/office/drawing/2014/main" id="{CF9E7111-1130-4AB5-8B87-22920791CC84}"/>
              </a:ext>
            </a:extLst>
          </p:cNvPr>
          <p:cNvSpPr/>
          <p:nvPr/>
        </p:nvSpPr>
        <p:spPr>
          <a:xfrm>
            <a:off x="628813" y="1907678"/>
            <a:ext cx="7496342" cy="1015663"/>
          </a:xfrm>
          <a:prstGeom prst="rect">
            <a:avLst/>
          </a:prstGeom>
        </p:spPr>
        <p:txBody>
          <a:bodyPr wrap="square">
            <a:spAutoFit/>
          </a:bodyPr>
          <a:lstStyle/>
          <a:p>
            <a:pPr algn="ctr"/>
            <a:r>
              <a:rPr lang="zh-CN" altLang="en-US" sz="2000" dirty="0">
                <a:ln w="0"/>
                <a:effectLst>
                  <a:outerShdw blurRad="38100" dist="19050" dir="2700000" algn="tl" rotWithShape="0">
                    <a:schemeClr val="dk1">
                      <a:alpha val="40000"/>
                    </a:schemeClr>
                  </a:outerShdw>
                </a:effectLst>
              </a:rPr>
              <a:t>给你</a:t>
            </a:r>
            <a:r>
              <a:rPr lang="en-US" altLang="zh-CN" sz="2000" dirty="0">
                <a:ln w="0"/>
                <a:effectLst>
                  <a:outerShdw blurRad="38100" dist="19050" dir="2700000" algn="tl" rotWithShape="0">
                    <a:schemeClr val="dk1">
                      <a:alpha val="40000"/>
                    </a:schemeClr>
                  </a:outerShdw>
                </a:effectLst>
              </a:rPr>
              <a:t>n</a:t>
            </a:r>
            <a:r>
              <a:rPr lang="zh-CN" altLang="en-US" sz="2000" dirty="0">
                <a:ln w="0"/>
                <a:effectLst>
                  <a:outerShdw blurRad="38100" dist="19050" dir="2700000" algn="tl" rotWithShape="0">
                    <a:schemeClr val="dk1">
                      <a:alpha val="40000"/>
                    </a:schemeClr>
                  </a:outerShdw>
                </a:effectLst>
              </a:rPr>
              <a:t>种不同的物品，每个物品有自己的重量</a:t>
            </a:r>
            <a:r>
              <a:rPr lang="en-US" altLang="zh-CN" sz="2000" dirty="0">
                <a:ln w="0"/>
                <a:effectLst>
                  <a:outerShdw blurRad="38100" dist="19050" dir="2700000" algn="tl" rotWithShape="0">
                    <a:schemeClr val="dk1">
                      <a:alpha val="40000"/>
                    </a:schemeClr>
                  </a:outerShdw>
                </a:effectLst>
              </a:rPr>
              <a:t>W[</a:t>
            </a:r>
            <a:r>
              <a:rPr lang="en-US" altLang="zh-CN" sz="2000" dirty="0" err="1">
                <a:ln w="0"/>
                <a:effectLst>
                  <a:outerShdw blurRad="38100" dist="19050" dir="2700000" algn="tl" rotWithShape="0">
                    <a:schemeClr val="dk1">
                      <a:alpha val="40000"/>
                    </a:schemeClr>
                  </a:outerShdw>
                </a:effectLst>
              </a:rPr>
              <a:t>i</a:t>
            </a:r>
            <a:r>
              <a:rPr lang="en-US" altLang="zh-CN" sz="2000" dirty="0">
                <a:ln w="0"/>
                <a:effectLst>
                  <a:outerShdw blurRad="38100" dist="19050" dir="2700000" algn="tl" rotWithShape="0">
                    <a:schemeClr val="dk1">
                      <a:alpha val="40000"/>
                    </a:schemeClr>
                  </a:outerShdw>
                </a:effectLst>
              </a:rPr>
              <a:t>]</a:t>
            </a:r>
            <a:r>
              <a:rPr lang="zh-CN" altLang="en-US" sz="2000" dirty="0">
                <a:ln w="0"/>
                <a:effectLst>
                  <a:outerShdw blurRad="38100" dist="19050" dir="2700000" algn="tl" rotWithShape="0">
                    <a:schemeClr val="dk1">
                      <a:alpha val="40000"/>
                    </a:schemeClr>
                  </a:outerShdw>
                </a:effectLst>
              </a:rPr>
              <a:t>，和价值</a:t>
            </a:r>
            <a:r>
              <a:rPr lang="en-US" altLang="zh-CN" sz="2000" dirty="0">
                <a:ln w="0"/>
                <a:effectLst>
                  <a:outerShdw blurRad="38100" dist="19050" dir="2700000" algn="tl" rotWithShape="0">
                    <a:schemeClr val="dk1">
                      <a:alpha val="40000"/>
                    </a:schemeClr>
                  </a:outerShdw>
                </a:effectLst>
              </a:rPr>
              <a:t>V[</a:t>
            </a:r>
            <a:r>
              <a:rPr lang="en-US" altLang="zh-CN" sz="2000" dirty="0" err="1">
                <a:ln w="0"/>
                <a:effectLst>
                  <a:outerShdw blurRad="38100" dist="19050" dir="2700000" algn="tl" rotWithShape="0">
                    <a:schemeClr val="dk1">
                      <a:alpha val="40000"/>
                    </a:schemeClr>
                  </a:outerShdw>
                </a:effectLst>
              </a:rPr>
              <a:t>i</a:t>
            </a:r>
            <a:r>
              <a:rPr lang="en-US" altLang="zh-CN" sz="2000" dirty="0">
                <a:ln w="0"/>
                <a:effectLst>
                  <a:outerShdw blurRad="38100" dist="19050" dir="2700000" algn="tl" rotWithShape="0">
                    <a:schemeClr val="dk1">
                      <a:alpha val="40000"/>
                    </a:schemeClr>
                  </a:outerShdw>
                </a:effectLst>
              </a:rPr>
              <a:t>]</a:t>
            </a:r>
            <a:r>
              <a:rPr lang="zh-CN" altLang="en-US" sz="2000" dirty="0">
                <a:ln w="0"/>
                <a:effectLst>
                  <a:outerShdw blurRad="38100" dist="19050" dir="2700000" algn="tl" rotWithShape="0">
                    <a:schemeClr val="dk1">
                      <a:alpha val="40000"/>
                    </a:schemeClr>
                  </a:outerShdw>
                </a:effectLst>
              </a:rPr>
              <a:t>，</a:t>
            </a:r>
            <a:endParaRPr lang="en-US" altLang="zh-CN" sz="2000" dirty="0">
              <a:ln w="0"/>
              <a:effectLst>
                <a:outerShdw blurRad="38100" dist="19050" dir="2700000" algn="tl" rotWithShape="0">
                  <a:schemeClr val="dk1">
                    <a:alpha val="40000"/>
                  </a:schemeClr>
                </a:outerShdw>
              </a:effectLst>
            </a:endParaRPr>
          </a:p>
          <a:p>
            <a:pPr algn="ctr"/>
            <a:r>
              <a:rPr lang="zh-CN" altLang="en-US" sz="2000" dirty="0">
                <a:ln w="0"/>
                <a:effectLst>
                  <a:outerShdw blurRad="38100" dist="19050" dir="2700000" algn="tl" rotWithShape="0">
                    <a:schemeClr val="dk1">
                      <a:alpha val="40000"/>
                    </a:schemeClr>
                  </a:outerShdw>
                </a:effectLst>
              </a:rPr>
              <a:t>如果每个物品</a:t>
            </a:r>
            <a:r>
              <a:rPr lang="zh-CN" altLang="en-US" sz="2000" b="1" dirty="0">
                <a:ln w="0"/>
                <a:effectLst>
                  <a:outerShdw blurRad="38100" dist="19050" dir="2700000" algn="tl" rotWithShape="0">
                    <a:schemeClr val="dk1">
                      <a:alpha val="40000"/>
                    </a:schemeClr>
                  </a:outerShdw>
                </a:effectLst>
              </a:rPr>
              <a:t>只能拿一次</a:t>
            </a:r>
            <a:r>
              <a:rPr lang="zh-CN" altLang="en-US" sz="2000" dirty="0">
                <a:ln w="0"/>
                <a:effectLst>
                  <a:outerShdw blurRad="38100" dist="19050" dir="2700000" algn="tl" rotWithShape="0">
                    <a:schemeClr val="dk1">
                      <a:alpha val="40000"/>
                    </a:schemeClr>
                  </a:outerShdw>
                </a:effectLst>
              </a:rPr>
              <a:t>，给你容量为</a:t>
            </a:r>
            <a:r>
              <a:rPr lang="en-US" altLang="zh-CN" sz="2000" dirty="0">
                <a:ln w="0"/>
                <a:effectLst>
                  <a:outerShdw blurRad="38100" dist="19050" dir="2700000" algn="tl" rotWithShape="0">
                    <a:schemeClr val="dk1">
                      <a:alpha val="40000"/>
                    </a:schemeClr>
                  </a:outerShdw>
                </a:effectLst>
              </a:rPr>
              <a:t>m</a:t>
            </a:r>
            <a:r>
              <a:rPr lang="zh-CN" altLang="en-US" sz="2000" dirty="0">
                <a:ln w="0"/>
                <a:effectLst>
                  <a:outerShdw blurRad="38100" dist="19050" dir="2700000" algn="tl" rotWithShape="0">
                    <a:schemeClr val="dk1">
                      <a:alpha val="40000"/>
                    </a:schemeClr>
                  </a:outerShdw>
                </a:effectLst>
              </a:rPr>
              <a:t>的背包，怎样才能取得最大价值？</a:t>
            </a:r>
          </a:p>
        </p:txBody>
      </p:sp>
      <p:sp>
        <p:nvSpPr>
          <p:cNvPr id="6" name="文本框 5">
            <a:extLst>
              <a:ext uri="{FF2B5EF4-FFF2-40B4-BE49-F238E27FC236}">
                <a16:creationId xmlns:a16="http://schemas.microsoft.com/office/drawing/2014/main" id="{2B0290E1-2134-444B-97D0-AB830EE938B8}"/>
              </a:ext>
            </a:extLst>
          </p:cNvPr>
          <p:cNvSpPr txBox="1"/>
          <p:nvPr/>
        </p:nvSpPr>
        <p:spPr>
          <a:xfrm>
            <a:off x="554670" y="4725144"/>
            <a:ext cx="8034659" cy="1569660"/>
          </a:xfrm>
          <a:prstGeom prst="rect">
            <a:avLst/>
          </a:prstGeom>
          <a:noFill/>
        </p:spPr>
        <p:txBody>
          <a:bodyPr wrap="square" rtlCol="0">
            <a:spAutoFit/>
          </a:bodyPr>
          <a:lstStyle/>
          <a:p>
            <a:r>
              <a:rPr lang="zh-CN" altLang="en-US" sz="2800" b="1" dirty="0">
                <a:latin typeface="+mn-ea"/>
                <a:ea typeface="+mn-ea"/>
              </a:rPr>
              <a:t>状态转换方程</a:t>
            </a:r>
            <a:endParaRPr lang="en-US" altLang="zh-CN" sz="2800" b="1" dirty="0">
              <a:latin typeface="+mn-ea"/>
              <a:ea typeface="+mn-ea"/>
            </a:endParaRPr>
          </a:p>
          <a:p>
            <a:r>
              <a:rPr lang="zh-CN" altLang="en-US" sz="2800" b="1" dirty="0">
                <a:latin typeface="+mn-ea"/>
                <a:ea typeface="+mn-ea"/>
              </a:rPr>
              <a:t> </a:t>
            </a:r>
            <a:r>
              <a:rPr lang="en-US" altLang="zh-CN" sz="2800" b="1" dirty="0" err="1">
                <a:latin typeface="+mn-ea"/>
                <a:ea typeface="+mn-ea"/>
              </a:rPr>
              <a:t>dp</a:t>
            </a:r>
            <a:r>
              <a:rPr lang="en-US" altLang="zh-CN" sz="2800" b="1" dirty="0">
                <a:latin typeface="+mn-ea"/>
                <a:ea typeface="+mn-ea"/>
              </a:rPr>
              <a:t>[</a:t>
            </a:r>
            <a:r>
              <a:rPr lang="en-US" altLang="zh-CN" sz="2800" b="1" dirty="0" err="1">
                <a:latin typeface="+mn-ea"/>
                <a:ea typeface="+mn-ea"/>
              </a:rPr>
              <a:t>i,j</a:t>
            </a:r>
            <a:r>
              <a:rPr lang="en-US" altLang="zh-CN" sz="2800" b="1" dirty="0">
                <a:latin typeface="+mn-ea"/>
                <a:ea typeface="+mn-ea"/>
              </a:rPr>
              <a:t>] = Max{ </a:t>
            </a:r>
            <a:r>
              <a:rPr lang="en-US" altLang="zh-CN" sz="2800" b="1" dirty="0" err="1">
                <a:latin typeface="+mn-ea"/>
                <a:ea typeface="+mn-ea"/>
              </a:rPr>
              <a:t>dp</a:t>
            </a:r>
            <a:r>
              <a:rPr lang="en-US" altLang="zh-CN" sz="2800" b="1" dirty="0">
                <a:latin typeface="+mn-ea"/>
                <a:ea typeface="+mn-ea"/>
              </a:rPr>
              <a:t>[i-1,j-Wi]+Vi( j &gt;= Wi ),  </a:t>
            </a:r>
            <a:r>
              <a:rPr lang="en-US" altLang="zh-CN" sz="2800" b="1" dirty="0" err="1">
                <a:latin typeface="+mn-ea"/>
                <a:ea typeface="+mn-ea"/>
              </a:rPr>
              <a:t>dp</a:t>
            </a:r>
            <a:r>
              <a:rPr lang="en-US" altLang="zh-CN" sz="2800" b="1" dirty="0">
                <a:latin typeface="+mn-ea"/>
                <a:ea typeface="+mn-ea"/>
              </a:rPr>
              <a:t>[i-1,j] }</a:t>
            </a:r>
          </a:p>
          <a:p>
            <a:endParaRPr lang="zh-CN" altLang="en-US" dirty="0"/>
          </a:p>
        </p:txBody>
      </p:sp>
      <p:sp>
        <p:nvSpPr>
          <p:cNvPr id="7" name="文本框 6">
            <a:extLst>
              <a:ext uri="{FF2B5EF4-FFF2-40B4-BE49-F238E27FC236}">
                <a16:creationId xmlns:a16="http://schemas.microsoft.com/office/drawing/2014/main" id="{BEF10655-5F8F-48A5-BD06-026B15C8572F}"/>
              </a:ext>
            </a:extLst>
          </p:cNvPr>
          <p:cNvSpPr txBox="1"/>
          <p:nvPr/>
        </p:nvSpPr>
        <p:spPr>
          <a:xfrm>
            <a:off x="766416" y="3472995"/>
            <a:ext cx="4074219" cy="461665"/>
          </a:xfrm>
          <a:prstGeom prst="rect">
            <a:avLst/>
          </a:prstGeom>
          <a:noFill/>
        </p:spPr>
        <p:txBody>
          <a:bodyPr wrap="square" rtlCol="0">
            <a:spAutoFit/>
          </a:bodyPr>
          <a:lstStyle/>
          <a:p>
            <a:r>
              <a:rPr lang="zh-CN" altLang="en-US" sz="2400" dirty="0"/>
              <a:t>拿了第几个物品</a:t>
            </a:r>
          </a:p>
        </p:txBody>
      </p:sp>
      <p:sp>
        <p:nvSpPr>
          <p:cNvPr id="8" name="文本框 7">
            <a:extLst>
              <a:ext uri="{FF2B5EF4-FFF2-40B4-BE49-F238E27FC236}">
                <a16:creationId xmlns:a16="http://schemas.microsoft.com/office/drawing/2014/main" id="{E933A801-9A8A-45B6-AF86-44C04897CCB9}"/>
              </a:ext>
            </a:extLst>
          </p:cNvPr>
          <p:cNvSpPr txBox="1"/>
          <p:nvPr/>
        </p:nvSpPr>
        <p:spPr>
          <a:xfrm>
            <a:off x="4362671" y="3472995"/>
            <a:ext cx="3456384" cy="461665"/>
          </a:xfrm>
          <a:prstGeom prst="rect">
            <a:avLst/>
          </a:prstGeom>
          <a:noFill/>
        </p:spPr>
        <p:txBody>
          <a:bodyPr wrap="square" rtlCol="0">
            <a:spAutoFit/>
          </a:bodyPr>
          <a:lstStyle/>
          <a:p>
            <a:r>
              <a:rPr lang="zh-CN" altLang="en-US" sz="2400" dirty="0"/>
              <a:t>背包剩余容量</a:t>
            </a:r>
          </a:p>
        </p:txBody>
      </p:sp>
    </p:spTree>
    <p:extLst>
      <p:ext uri="{BB962C8B-B14F-4D97-AF65-F5344CB8AC3E}">
        <p14:creationId xmlns:p14="http://schemas.microsoft.com/office/powerpoint/2010/main" val="3627021689"/>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4658AA5-74F4-4699-A9B6-BDE1F56C9A0D}"/>
              </a:ext>
            </a:extLst>
          </p:cNvPr>
          <p:cNvSpPr txBox="1">
            <a:spLocks noChangeArrowheads="1"/>
          </p:cNvSpPr>
          <p:nvPr/>
        </p:nvSpPr>
        <p:spPr>
          <a:xfrm>
            <a:off x="785813" y="928688"/>
            <a:ext cx="8358187" cy="563562"/>
          </a:xfrm>
          <a:prstGeom prst="rect">
            <a:avLst/>
          </a:prstGeom>
          <a:solidFill>
            <a:srgbClr val="6699FF"/>
          </a:solidFill>
        </p:spPr>
        <p:txBody>
          <a:bodyPr/>
          <a:lstStyle/>
          <a:p>
            <a:pPr>
              <a:defRPr/>
            </a:pPr>
            <a:r>
              <a:rPr lang="en-US" altLang="zh-CN" sz="3200" b="1" dirty="0">
                <a:solidFill>
                  <a:schemeClr val="bg1"/>
                </a:solidFill>
                <a:effectLst>
                  <a:outerShdw blurRad="38100" dist="38100" dir="2700000" algn="tl">
                    <a:srgbClr val="000000"/>
                  </a:outerShdw>
                </a:effectLst>
                <a:ea typeface="+mj-ea"/>
                <a:cs typeface="Arial" panose="020B0604020202020204" pitchFamily="34" charset="0"/>
              </a:rPr>
              <a:t>1.5.4</a:t>
            </a:r>
            <a:r>
              <a:rPr lang="zh-CN" altLang="en-US" sz="3200" b="1" dirty="0">
                <a:solidFill>
                  <a:schemeClr val="bg1"/>
                </a:solidFill>
                <a:effectLst>
                  <a:outerShdw blurRad="38100" dist="38100" dir="2700000" algn="tl">
                    <a:srgbClr val="000000"/>
                  </a:outerShdw>
                </a:effectLst>
                <a:ea typeface="+mj-ea"/>
                <a:cs typeface="Arial" panose="020B0604020202020204" pitchFamily="34" charset="0"/>
              </a:rPr>
              <a:t>完全背包</a:t>
            </a:r>
            <a:br>
              <a:rPr lang="zh-CN" altLang="en-US" sz="3200" dirty="0">
                <a:solidFill>
                  <a:srgbClr val="800000"/>
                </a:solidFill>
                <a:effectLst>
                  <a:outerShdw blurRad="38100" dist="38100" dir="2700000" algn="tl">
                    <a:srgbClr val="000000"/>
                  </a:outerShdw>
                </a:effectLst>
                <a:ea typeface="黑体" panose="02010609060101010101" pitchFamily="49" charset="-122"/>
                <a:cs typeface="Arial" panose="020B0604020202020204" pitchFamily="34" charset="0"/>
              </a:rPr>
            </a:br>
            <a:endParaRPr lang="en-US" altLang="zh-CN" sz="3200" b="1" kern="0" dirty="0">
              <a:solidFill>
                <a:schemeClr val="accent1"/>
              </a:solidFill>
              <a:cs typeface="Arial" panose="020B0604020202020204" pitchFamily="34" charset="0"/>
            </a:endParaRPr>
          </a:p>
        </p:txBody>
      </p:sp>
      <p:sp>
        <p:nvSpPr>
          <p:cNvPr id="6" name="矩形 5">
            <a:extLst>
              <a:ext uri="{FF2B5EF4-FFF2-40B4-BE49-F238E27FC236}">
                <a16:creationId xmlns:a16="http://schemas.microsoft.com/office/drawing/2014/main" id="{15AB97DE-23BB-449A-9553-076BC79AA498}"/>
              </a:ext>
            </a:extLst>
          </p:cNvPr>
          <p:cNvSpPr/>
          <p:nvPr/>
        </p:nvSpPr>
        <p:spPr>
          <a:xfrm>
            <a:off x="628813" y="1907678"/>
            <a:ext cx="7496342" cy="1015663"/>
          </a:xfrm>
          <a:prstGeom prst="rect">
            <a:avLst/>
          </a:prstGeom>
        </p:spPr>
        <p:txBody>
          <a:bodyPr wrap="square">
            <a:spAutoFit/>
          </a:bodyPr>
          <a:lstStyle/>
          <a:p>
            <a:pPr algn="ctr"/>
            <a:r>
              <a:rPr lang="zh-CN" altLang="en-US" sz="2000" dirty="0">
                <a:ln w="0"/>
                <a:effectLst>
                  <a:outerShdw blurRad="38100" dist="19050" dir="2700000" algn="tl" rotWithShape="0">
                    <a:schemeClr val="dk1">
                      <a:alpha val="40000"/>
                    </a:schemeClr>
                  </a:outerShdw>
                </a:effectLst>
              </a:rPr>
              <a:t>给你</a:t>
            </a:r>
            <a:r>
              <a:rPr lang="en-US" altLang="zh-CN" sz="2000" dirty="0">
                <a:ln w="0"/>
                <a:effectLst>
                  <a:outerShdw blurRad="38100" dist="19050" dir="2700000" algn="tl" rotWithShape="0">
                    <a:schemeClr val="dk1">
                      <a:alpha val="40000"/>
                    </a:schemeClr>
                  </a:outerShdw>
                </a:effectLst>
              </a:rPr>
              <a:t>n</a:t>
            </a:r>
            <a:r>
              <a:rPr lang="zh-CN" altLang="en-US" sz="2000" dirty="0">
                <a:ln w="0"/>
                <a:effectLst>
                  <a:outerShdw blurRad="38100" dist="19050" dir="2700000" algn="tl" rotWithShape="0">
                    <a:schemeClr val="dk1">
                      <a:alpha val="40000"/>
                    </a:schemeClr>
                  </a:outerShdw>
                </a:effectLst>
              </a:rPr>
              <a:t>种不同的物品，每个物品有自己的重量</a:t>
            </a:r>
            <a:r>
              <a:rPr lang="en-US" altLang="zh-CN" sz="2000" dirty="0">
                <a:ln w="0"/>
                <a:effectLst>
                  <a:outerShdw blurRad="38100" dist="19050" dir="2700000" algn="tl" rotWithShape="0">
                    <a:schemeClr val="dk1">
                      <a:alpha val="40000"/>
                    </a:schemeClr>
                  </a:outerShdw>
                </a:effectLst>
              </a:rPr>
              <a:t>W[</a:t>
            </a:r>
            <a:r>
              <a:rPr lang="en-US" altLang="zh-CN" sz="2000" dirty="0" err="1">
                <a:ln w="0"/>
                <a:effectLst>
                  <a:outerShdw blurRad="38100" dist="19050" dir="2700000" algn="tl" rotWithShape="0">
                    <a:schemeClr val="dk1">
                      <a:alpha val="40000"/>
                    </a:schemeClr>
                  </a:outerShdw>
                </a:effectLst>
              </a:rPr>
              <a:t>i</a:t>
            </a:r>
            <a:r>
              <a:rPr lang="en-US" altLang="zh-CN" sz="2000" dirty="0">
                <a:ln w="0"/>
                <a:effectLst>
                  <a:outerShdw blurRad="38100" dist="19050" dir="2700000" algn="tl" rotWithShape="0">
                    <a:schemeClr val="dk1">
                      <a:alpha val="40000"/>
                    </a:schemeClr>
                  </a:outerShdw>
                </a:effectLst>
              </a:rPr>
              <a:t>]</a:t>
            </a:r>
            <a:r>
              <a:rPr lang="zh-CN" altLang="en-US" sz="2000" dirty="0">
                <a:ln w="0"/>
                <a:effectLst>
                  <a:outerShdw blurRad="38100" dist="19050" dir="2700000" algn="tl" rotWithShape="0">
                    <a:schemeClr val="dk1">
                      <a:alpha val="40000"/>
                    </a:schemeClr>
                  </a:outerShdw>
                </a:effectLst>
              </a:rPr>
              <a:t>，和价值</a:t>
            </a:r>
            <a:r>
              <a:rPr lang="en-US" altLang="zh-CN" sz="2000" dirty="0">
                <a:ln w="0"/>
                <a:effectLst>
                  <a:outerShdw blurRad="38100" dist="19050" dir="2700000" algn="tl" rotWithShape="0">
                    <a:schemeClr val="dk1">
                      <a:alpha val="40000"/>
                    </a:schemeClr>
                  </a:outerShdw>
                </a:effectLst>
              </a:rPr>
              <a:t>V[</a:t>
            </a:r>
            <a:r>
              <a:rPr lang="en-US" altLang="zh-CN" sz="2000" dirty="0" err="1">
                <a:ln w="0"/>
                <a:effectLst>
                  <a:outerShdw blurRad="38100" dist="19050" dir="2700000" algn="tl" rotWithShape="0">
                    <a:schemeClr val="dk1">
                      <a:alpha val="40000"/>
                    </a:schemeClr>
                  </a:outerShdw>
                </a:effectLst>
              </a:rPr>
              <a:t>i</a:t>
            </a:r>
            <a:r>
              <a:rPr lang="en-US" altLang="zh-CN" sz="2000" dirty="0">
                <a:ln w="0"/>
                <a:effectLst>
                  <a:outerShdw blurRad="38100" dist="19050" dir="2700000" algn="tl" rotWithShape="0">
                    <a:schemeClr val="dk1">
                      <a:alpha val="40000"/>
                    </a:schemeClr>
                  </a:outerShdw>
                </a:effectLst>
              </a:rPr>
              <a:t>]</a:t>
            </a:r>
            <a:r>
              <a:rPr lang="zh-CN" altLang="en-US" sz="2000" dirty="0">
                <a:ln w="0"/>
                <a:effectLst>
                  <a:outerShdw blurRad="38100" dist="19050" dir="2700000" algn="tl" rotWithShape="0">
                    <a:schemeClr val="dk1">
                      <a:alpha val="40000"/>
                    </a:schemeClr>
                  </a:outerShdw>
                </a:effectLst>
              </a:rPr>
              <a:t>，</a:t>
            </a:r>
            <a:endParaRPr lang="en-US" altLang="zh-CN" sz="2000" dirty="0">
              <a:ln w="0"/>
              <a:effectLst>
                <a:outerShdw blurRad="38100" dist="19050" dir="2700000" algn="tl" rotWithShape="0">
                  <a:schemeClr val="dk1">
                    <a:alpha val="40000"/>
                  </a:schemeClr>
                </a:outerShdw>
              </a:effectLst>
            </a:endParaRPr>
          </a:p>
          <a:p>
            <a:pPr algn="ctr"/>
            <a:r>
              <a:rPr lang="zh-CN" altLang="en-US" sz="2000" dirty="0">
                <a:ln w="0"/>
                <a:effectLst>
                  <a:outerShdw blurRad="38100" dist="19050" dir="2700000" algn="tl" rotWithShape="0">
                    <a:schemeClr val="dk1">
                      <a:alpha val="40000"/>
                    </a:schemeClr>
                  </a:outerShdw>
                </a:effectLst>
              </a:rPr>
              <a:t>与</a:t>
            </a:r>
            <a:r>
              <a:rPr lang="en-US" altLang="zh-CN" sz="2000" dirty="0">
                <a:ln w="0"/>
                <a:effectLst>
                  <a:outerShdw blurRad="38100" dist="19050" dir="2700000" algn="tl" rotWithShape="0">
                    <a:schemeClr val="dk1">
                      <a:alpha val="40000"/>
                    </a:schemeClr>
                  </a:outerShdw>
                </a:effectLst>
              </a:rPr>
              <a:t>01</a:t>
            </a:r>
            <a:r>
              <a:rPr lang="zh-CN" altLang="en-US" sz="2000" dirty="0">
                <a:ln w="0"/>
                <a:effectLst>
                  <a:outerShdw blurRad="38100" dist="19050" dir="2700000" algn="tl" rotWithShape="0">
                    <a:schemeClr val="dk1">
                      <a:alpha val="40000"/>
                    </a:schemeClr>
                  </a:outerShdw>
                </a:effectLst>
              </a:rPr>
              <a:t>背包不同的是 </a:t>
            </a:r>
            <a:r>
              <a:rPr lang="zh-CN" altLang="en-US" sz="2000" b="1" dirty="0">
                <a:ln w="0"/>
                <a:effectLst>
                  <a:outerShdw blurRad="38100" dist="19050" dir="2700000" algn="tl" rotWithShape="0">
                    <a:schemeClr val="dk1">
                      <a:alpha val="40000"/>
                    </a:schemeClr>
                  </a:outerShdw>
                </a:effectLst>
              </a:rPr>
              <a:t>一个物品可以拿多次</a:t>
            </a:r>
            <a:r>
              <a:rPr lang="zh-CN" altLang="en-US" sz="2000" dirty="0">
                <a:ln w="0"/>
                <a:effectLst>
                  <a:outerShdw blurRad="38100" dist="19050" dir="2700000" algn="tl" rotWithShape="0">
                    <a:schemeClr val="dk1">
                      <a:alpha val="40000"/>
                    </a:schemeClr>
                  </a:outerShdw>
                </a:effectLst>
              </a:rPr>
              <a:t>，给你容量为</a:t>
            </a:r>
            <a:r>
              <a:rPr lang="en-US" altLang="zh-CN" sz="2000" dirty="0">
                <a:ln w="0"/>
                <a:effectLst>
                  <a:outerShdw blurRad="38100" dist="19050" dir="2700000" algn="tl" rotWithShape="0">
                    <a:schemeClr val="dk1">
                      <a:alpha val="40000"/>
                    </a:schemeClr>
                  </a:outerShdw>
                </a:effectLst>
              </a:rPr>
              <a:t>m</a:t>
            </a:r>
            <a:r>
              <a:rPr lang="zh-CN" altLang="en-US" sz="2000" dirty="0">
                <a:ln w="0"/>
                <a:effectLst>
                  <a:outerShdw blurRad="38100" dist="19050" dir="2700000" algn="tl" rotWithShape="0">
                    <a:schemeClr val="dk1">
                      <a:alpha val="40000"/>
                    </a:schemeClr>
                  </a:outerShdw>
                </a:effectLst>
              </a:rPr>
              <a:t>的背包，怎样才能取得最大价值？</a:t>
            </a:r>
          </a:p>
        </p:txBody>
      </p:sp>
      <p:sp>
        <p:nvSpPr>
          <p:cNvPr id="7" name="文本框 6">
            <a:extLst>
              <a:ext uri="{FF2B5EF4-FFF2-40B4-BE49-F238E27FC236}">
                <a16:creationId xmlns:a16="http://schemas.microsoft.com/office/drawing/2014/main" id="{2F94B1EE-9C3F-4196-81B9-0C62EB610B78}"/>
              </a:ext>
            </a:extLst>
          </p:cNvPr>
          <p:cNvSpPr txBox="1"/>
          <p:nvPr/>
        </p:nvSpPr>
        <p:spPr>
          <a:xfrm>
            <a:off x="1196941" y="3272940"/>
            <a:ext cx="6360086" cy="1323439"/>
          </a:xfrm>
          <a:prstGeom prst="rect">
            <a:avLst/>
          </a:prstGeom>
          <a:noFill/>
        </p:spPr>
        <p:txBody>
          <a:bodyPr wrap="square" rtlCol="0">
            <a:spAutoFit/>
          </a:bodyPr>
          <a:lstStyle/>
          <a:p>
            <a:r>
              <a:rPr lang="zh-CN" altLang="en-US" sz="2000" dirty="0"/>
              <a:t>类似于</a:t>
            </a:r>
            <a:r>
              <a:rPr lang="en-US" altLang="zh-CN" sz="2000" dirty="0"/>
              <a:t>01</a:t>
            </a:r>
            <a:r>
              <a:rPr lang="zh-CN" altLang="en-US" sz="2000" dirty="0"/>
              <a:t>背包问题，在</a:t>
            </a:r>
            <a:r>
              <a:rPr lang="en-US" altLang="zh-CN" sz="2000" dirty="0"/>
              <a:t>01</a:t>
            </a:r>
            <a:r>
              <a:rPr lang="zh-CN" altLang="en-US" sz="2000" dirty="0"/>
              <a:t>背包问题中，物品要么取，要么不取，而在完全背包中，物品可以取</a:t>
            </a:r>
            <a:r>
              <a:rPr lang="en-US" altLang="zh-CN" sz="2000" dirty="0"/>
              <a:t>0</a:t>
            </a:r>
            <a:r>
              <a:rPr lang="zh-CN" altLang="en-US" sz="2000" dirty="0"/>
              <a:t>件、取</a:t>
            </a:r>
            <a:r>
              <a:rPr lang="en-US" altLang="zh-CN" sz="2000" dirty="0"/>
              <a:t>1</a:t>
            </a:r>
            <a:r>
              <a:rPr lang="zh-CN" altLang="en-US" sz="2000" dirty="0"/>
              <a:t>件、取</a:t>
            </a:r>
            <a:r>
              <a:rPr lang="en-US" altLang="zh-CN" sz="2000" dirty="0"/>
              <a:t>2</a:t>
            </a:r>
            <a:r>
              <a:rPr lang="zh-CN" altLang="en-US" sz="2000" dirty="0"/>
              <a:t>件</a:t>
            </a:r>
            <a:r>
              <a:rPr lang="en-US" altLang="zh-CN" sz="2000" dirty="0"/>
              <a:t>...</a:t>
            </a:r>
            <a:r>
              <a:rPr lang="zh-CN" altLang="en-US" sz="2000" dirty="0"/>
              <a:t>直到背包放不下位置。因此，可以直接在</a:t>
            </a:r>
            <a:r>
              <a:rPr lang="en-US" altLang="zh-CN" sz="2000" dirty="0"/>
              <a:t>01</a:t>
            </a:r>
            <a:r>
              <a:rPr lang="zh-CN" altLang="en-US" sz="2000" dirty="0"/>
              <a:t>背包的递推式中扩展得到。</a:t>
            </a:r>
            <a:endParaRPr lang="en-US" altLang="zh-CN" sz="2000" dirty="0"/>
          </a:p>
        </p:txBody>
      </p:sp>
      <p:sp>
        <p:nvSpPr>
          <p:cNvPr id="8" name="文本框 7">
            <a:extLst>
              <a:ext uri="{FF2B5EF4-FFF2-40B4-BE49-F238E27FC236}">
                <a16:creationId xmlns:a16="http://schemas.microsoft.com/office/drawing/2014/main" id="{8B59A66E-2A53-47CC-BEC6-9A66E4176233}"/>
              </a:ext>
            </a:extLst>
          </p:cNvPr>
          <p:cNvSpPr txBox="1"/>
          <p:nvPr/>
        </p:nvSpPr>
        <p:spPr>
          <a:xfrm>
            <a:off x="1162090" y="4797152"/>
            <a:ext cx="6360086" cy="1477328"/>
          </a:xfrm>
          <a:prstGeom prst="rect">
            <a:avLst/>
          </a:prstGeom>
          <a:noFill/>
        </p:spPr>
        <p:txBody>
          <a:bodyPr wrap="square" rtlCol="0">
            <a:spAutoFit/>
          </a:bodyPr>
          <a:lstStyle/>
          <a:p>
            <a:r>
              <a:rPr lang="zh-CN" altLang="en-US" sz="1800" b="1" dirty="0"/>
              <a:t>优化：</a:t>
            </a:r>
            <a:endParaRPr lang="en-US" altLang="zh-CN" sz="1800" b="1" dirty="0"/>
          </a:p>
          <a:p>
            <a:r>
              <a:rPr lang="zh-CN" altLang="en-US" sz="1800" dirty="0"/>
              <a:t> 若两件物品</a:t>
            </a:r>
            <a:r>
              <a:rPr lang="en-US" altLang="zh-CN" sz="1800" dirty="0" err="1"/>
              <a:t>i</a:t>
            </a:r>
            <a:r>
              <a:rPr lang="zh-CN" altLang="en-US" sz="1800" dirty="0"/>
              <a:t>、</a:t>
            </a:r>
            <a:r>
              <a:rPr lang="en-US" altLang="zh-CN" sz="1800" dirty="0"/>
              <a:t>j</a:t>
            </a:r>
            <a:r>
              <a:rPr lang="zh-CN" altLang="en-US" sz="1800" dirty="0"/>
              <a:t>满足</a:t>
            </a:r>
            <a:r>
              <a:rPr lang="en-US" altLang="zh-CN" sz="1800" dirty="0"/>
              <a:t>c[</a:t>
            </a:r>
            <a:r>
              <a:rPr lang="en-US" altLang="zh-CN" sz="1800" dirty="0" err="1"/>
              <a:t>i</a:t>
            </a:r>
            <a:r>
              <a:rPr lang="en-US" altLang="zh-CN" sz="1800" dirty="0"/>
              <a:t>]&lt;=c[j]</a:t>
            </a:r>
            <a:r>
              <a:rPr lang="zh-CN" altLang="en-US" sz="1800" dirty="0"/>
              <a:t>且</a:t>
            </a:r>
            <a:r>
              <a:rPr lang="en-US" altLang="zh-CN" sz="1800" dirty="0"/>
              <a:t>w[</a:t>
            </a:r>
            <a:r>
              <a:rPr lang="en-US" altLang="zh-CN" sz="1800" dirty="0" err="1"/>
              <a:t>i</a:t>
            </a:r>
            <a:r>
              <a:rPr lang="en-US" altLang="zh-CN" sz="1800" dirty="0"/>
              <a:t>]&gt;=w[j]</a:t>
            </a:r>
            <a:r>
              <a:rPr lang="zh-CN" altLang="en-US" sz="1800" dirty="0"/>
              <a:t>，则将物品</a:t>
            </a:r>
            <a:r>
              <a:rPr lang="en-US" altLang="zh-CN" sz="1800" dirty="0"/>
              <a:t>j</a:t>
            </a:r>
            <a:r>
              <a:rPr lang="zh-CN" altLang="en-US" sz="1800" dirty="0"/>
              <a:t>去掉，不用考虑。</a:t>
            </a:r>
          </a:p>
          <a:p>
            <a:r>
              <a:rPr lang="zh-CN" altLang="en-US" sz="1800" dirty="0"/>
              <a:t>即，如果一个物品</a:t>
            </a:r>
            <a:r>
              <a:rPr lang="en-US" altLang="zh-CN" sz="1800" dirty="0"/>
              <a:t>A</a:t>
            </a:r>
            <a:r>
              <a:rPr lang="zh-CN" altLang="en-US" sz="1800" dirty="0"/>
              <a:t>是占的地少且价值高，而物品</a:t>
            </a:r>
            <a:r>
              <a:rPr lang="en-US" altLang="zh-CN" sz="1800" dirty="0"/>
              <a:t>B</a:t>
            </a:r>
            <a:r>
              <a:rPr lang="zh-CN" altLang="en-US" sz="1800" dirty="0"/>
              <a:t>是占地多，但是价值不怎么高，那么肯定是优先考虑</a:t>
            </a:r>
            <a:r>
              <a:rPr lang="en-US" altLang="zh-CN" sz="1800" dirty="0"/>
              <a:t>A</a:t>
            </a:r>
            <a:r>
              <a:rPr lang="zh-CN" altLang="en-US" sz="1800" dirty="0"/>
              <a:t>物品的。</a:t>
            </a:r>
          </a:p>
        </p:txBody>
      </p:sp>
    </p:spTree>
    <p:extLst>
      <p:ext uri="{BB962C8B-B14F-4D97-AF65-F5344CB8AC3E}">
        <p14:creationId xmlns:p14="http://schemas.microsoft.com/office/powerpoint/2010/main" val="940730604"/>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314A2DF-6CA1-4725-8575-F1ED3B732FF8}"/>
              </a:ext>
            </a:extLst>
          </p:cNvPr>
          <p:cNvSpPr txBox="1">
            <a:spLocks noChangeArrowheads="1"/>
          </p:cNvSpPr>
          <p:nvPr/>
        </p:nvSpPr>
        <p:spPr>
          <a:xfrm>
            <a:off x="785813" y="928688"/>
            <a:ext cx="8358187" cy="563562"/>
          </a:xfrm>
          <a:prstGeom prst="rect">
            <a:avLst/>
          </a:prstGeom>
          <a:solidFill>
            <a:srgbClr val="6699FF"/>
          </a:solidFill>
        </p:spPr>
        <p:txBody>
          <a:bodyPr/>
          <a:lstStyle/>
          <a:p>
            <a:pPr>
              <a:defRPr/>
            </a:pPr>
            <a:r>
              <a:rPr lang="en-US" sz="3200" b="1" dirty="0">
                <a:solidFill>
                  <a:schemeClr val="bg1"/>
                </a:solidFill>
                <a:effectLst>
                  <a:outerShdw blurRad="38100" dist="38100" dir="2700000" algn="tl">
                    <a:srgbClr val="000000"/>
                  </a:outerShdw>
                </a:effectLst>
                <a:ea typeface="+mj-ea"/>
                <a:cs typeface="Arial" panose="020B0604020202020204" pitchFamily="34" charset="0"/>
              </a:rPr>
              <a:t>DP</a:t>
            </a:r>
            <a:r>
              <a:rPr lang="zh-CN" sz="3200" b="1" dirty="0">
                <a:solidFill>
                  <a:schemeClr val="bg1"/>
                </a:solidFill>
                <a:effectLst>
                  <a:outerShdw blurRad="38100" dist="38100" dir="2700000" algn="tl">
                    <a:srgbClr val="000000"/>
                  </a:outerShdw>
                </a:effectLst>
                <a:ea typeface="+mj-ea"/>
                <a:cs typeface="Arial" panose="020B0604020202020204" pitchFamily="34" charset="0"/>
              </a:rPr>
              <a:t>基础</a:t>
            </a:r>
            <a:br>
              <a:rPr lang="zh-CN" altLang="en-US" sz="3200" dirty="0">
                <a:solidFill>
                  <a:srgbClr val="800000"/>
                </a:solidFill>
                <a:effectLst>
                  <a:outerShdw blurRad="38100" dist="38100" dir="2700000" algn="tl">
                    <a:srgbClr val="000000"/>
                  </a:outerShdw>
                </a:effectLst>
                <a:ea typeface="黑体" panose="02010609060101010101" pitchFamily="49" charset="-122"/>
                <a:cs typeface="Arial" panose="020B0604020202020204" pitchFamily="34" charset="0"/>
              </a:rPr>
            </a:br>
            <a:endParaRPr lang="en-US" altLang="zh-CN" sz="3200" b="1" kern="0" dirty="0">
              <a:solidFill>
                <a:schemeClr val="accent1"/>
              </a:solidFill>
              <a:cs typeface="Arial" panose="020B0604020202020204" pitchFamily="34" charset="0"/>
            </a:endParaRPr>
          </a:p>
        </p:txBody>
      </p:sp>
      <p:grpSp>
        <p:nvGrpSpPr>
          <p:cNvPr id="7170" name="Group 32">
            <a:extLst>
              <a:ext uri="{FF2B5EF4-FFF2-40B4-BE49-F238E27FC236}">
                <a16:creationId xmlns:a16="http://schemas.microsoft.com/office/drawing/2014/main" id="{71F88DD3-02FB-4CD3-83AF-EBF6B836925F}"/>
              </a:ext>
            </a:extLst>
          </p:cNvPr>
          <p:cNvGrpSpPr>
            <a:grpSpLocks/>
          </p:cNvGrpSpPr>
          <p:nvPr/>
        </p:nvGrpSpPr>
        <p:grpSpPr bwMode="auto">
          <a:xfrm>
            <a:off x="1828800" y="2024063"/>
            <a:ext cx="5410200" cy="665162"/>
            <a:chOff x="1152" y="1275"/>
            <a:chExt cx="3408" cy="419"/>
          </a:xfrm>
        </p:grpSpPr>
        <p:grpSp>
          <p:nvGrpSpPr>
            <p:cNvPr id="7171" name="Group 3">
              <a:extLst>
                <a:ext uri="{FF2B5EF4-FFF2-40B4-BE49-F238E27FC236}">
                  <a16:creationId xmlns:a16="http://schemas.microsoft.com/office/drawing/2014/main" id="{5716FA74-BA56-477D-BC5E-C08488222E9D}"/>
                </a:ext>
              </a:extLst>
            </p:cNvPr>
            <p:cNvGrpSpPr>
              <a:grpSpLocks/>
            </p:cNvGrpSpPr>
            <p:nvPr/>
          </p:nvGrpSpPr>
          <p:grpSpPr bwMode="auto">
            <a:xfrm>
              <a:off x="1152" y="1275"/>
              <a:ext cx="480" cy="419"/>
              <a:chOff x="1110" y="2656"/>
              <a:chExt cx="1549" cy="1351"/>
            </a:xfrm>
          </p:grpSpPr>
          <p:sp>
            <p:nvSpPr>
              <p:cNvPr id="7172" name="AutoShape 4">
                <a:extLst>
                  <a:ext uri="{FF2B5EF4-FFF2-40B4-BE49-F238E27FC236}">
                    <a16:creationId xmlns:a16="http://schemas.microsoft.com/office/drawing/2014/main" id="{0A0DF4DB-2E5A-46A5-B14B-2068D090680F}"/>
                  </a:ext>
                </a:extLst>
              </p:cNvPr>
              <p:cNvSpPr>
                <a:spLocks noChangeArrowheads="1"/>
              </p:cNvSpPr>
              <p:nvPr/>
            </p:nvSpPr>
            <p:spPr bwMode="auto">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1"/>
                    </a:solidFill>
                    <a:latin typeface="Arial" panose="020B0604020202020204" pitchFamily="34" charset="0"/>
                    <a:ea typeface="宋体" panose="02010600030101010101" pitchFamily="2" charset="-122"/>
                  </a:defRPr>
                </a:lvl1pPr>
                <a:lvl2pPr>
                  <a:defRPr sz="4000">
                    <a:solidFill>
                      <a:schemeClr val="tx1"/>
                    </a:solidFill>
                    <a:latin typeface="Arial" panose="020B0604020202020204" pitchFamily="34" charset="0"/>
                    <a:ea typeface="宋体" panose="02010600030101010101" pitchFamily="2" charset="-122"/>
                  </a:defRPr>
                </a:lvl2pPr>
                <a:lvl3pPr>
                  <a:defRPr sz="4000">
                    <a:solidFill>
                      <a:schemeClr val="tx1"/>
                    </a:solidFill>
                    <a:latin typeface="Arial" panose="020B0604020202020204" pitchFamily="34" charset="0"/>
                    <a:ea typeface="宋体" panose="02010600030101010101" pitchFamily="2" charset="-122"/>
                  </a:defRPr>
                </a:lvl3pPr>
                <a:lvl4pPr>
                  <a:defRPr sz="4000">
                    <a:solidFill>
                      <a:schemeClr val="tx1"/>
                    </a:solidFill>
                    <a:latin typeface="Arial" panose="020B0604020202020204" pitchFamily="34" charset="0"/>
                    <a:ea typeface="宋体" panose="02010600030101010101" pitchFamily="2" charset="-122"/>
                  </a:defRPr>
                </a:lvl4pPr>
                <a:lvl5pPr>
                  <a:defRPr sz="4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4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4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4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4000">
                    <a:solidFill>
                      <a:schemeClr val="tx1"/>
                    </a:solidFill>
                    <a:latin typeface="Arial" panose="020B0604020202020204" pitchFamily="34" charset="0"/>
                    <a:ea typeface="宋体" panose="02010600030101010101" pitchFamily="2" charset="-122"/>
                  </a:defRPr>
                </a:lvl9pPr>
              </a:lstStyle>
              <a:p>
                <a:endParaRPr lang="zh-CN" altLang="en-US">
                  <a:cs typeface="Arial" panose="020B0604020202020204" pitchFamily="34" charset="0"/>
                </a:endParaRPr>
              </a:p>
            </p:txBody>
          </p:sp>
          <p:sp>
            <p:nvSpPr>
              <p:cNvPr id="7173" name="AutoShape 5">
                <a:extLst>
                  <a:ext uri="{FF2B5EF4-FFF2-40B4-BE49-F238E27FC236}">
                    <a16:creationId xmlns:a16="http://schemas.microsoft.com/office/drawing/2014/main" id="{0168D776-DD3F-47EA-9632-ECC109EA0218}"/>
                  </a:ext>
                </a:extLst>
              </p:cNvPr>
              <p:cNvSpPr>
                <a:spLocks noChangeArrowheads="1"/>
              </p:cNvSpPr>
              <p:nvPr/>
            </p:nvSpPr>
            <p:spPr bwMode="auto">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p:spPr>
            <p:txBody>
              <a:bodyPr wrap="none" anchor="ctr"/>
              <a:lstStyle>
                <a:lvl1pPr>
                  <a:defRPr sz="4000">
                    <a:solidFill>
                      <a:schemeClr val="tx1"/>
                    </a:solidFill>
                    <a:latin typeface="Arial" panose="020B0604020202020204" pitchFamily="34" charset="0"/>
                    <a:ea typeface="宋体" panose="02010600030101010101" pitchFamily="2" charset="-122"/>
                  </a:defRPr>
                </a:lvl1pPr>
                <a:lvl2pPr>
                  <a:defRPr sz="4000">
                    <a:solidFill>
                      <a:schemeClr val="tx1"/>
                    </a:solidFill>
                    <a:latin typeface="Arial" panose="020B0604020202020204" pitchFamily="34" charset="0"/>
                    <a:ea typeface="宋体" panose="02010600030101010101" pitchFamily="2" charset="-122"/>
                  </a:defRPr>
                </a:lvl2pPr>
                <a:lvl3pPr>
                  <a:defRPr sz="4000">
                    <a:solidFill>
                      <a:schemeClr val="tx1"/>
                    </a:solidFill>
                    <a:latin typeface="Arial" panose="020B0604020202020204" pitchFamily="34" charset="0"/>
                    <a:ea typeface="宋体" panose="02010600030101010101" pitchFamily="2" charset="-122"/>
                  </a:defRPr>
                </a:lvl3pPr>
                <a:lvl4pPr>
                  <a:defRPr sz="4000">
                    <a:solidFill>
                      <a:schemeClr val="tx1"/>
                    </a:solidFill>
                    <a:latin typeface="Arial" panose="020B0604020202020204" pitchFamily="34" charset="0"/>
                    <a:ea typeface="宋体" panose="02010600030101010101" pitchFamily="2" charset="-122"/>
                  </a:defRPr>
                </a:lvl4pPr>
                <a:lvl5pPr>
                  <a:defRPr sz="4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4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4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4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4000">
                    <a:solidFill>
                      <a:schemeClr val="tx1"/>
                    </a:solidFill>
                    <a:latin typeface="Arial" panose="020B0604020202020204" pitchFamily="34" charset="0"/>
                    <a:ea typeface="宋体" panose="02010600030101010101" pitchFamily="2" charset="-122"/>
                  </a:defRPr>
                </a:lvl9pPr>
              </a:lstStyle>
              <a:p>
                <a:endParaRPr lang="zh-CN" altLang="en-US">
                  <a:cs typeface="Arial" panose="020B0604020202020204" pitchFamily="34" charset="0"/>
                </a:endParaRPr>
              </a:p>
            </p:txBody>
          </p:sp>
          <p:sp>
            <p:nvSpPr>
              <p:cNvPr id="12" name="AutoShape 6">
                <a:extLst>
                  <a:ext uri="{FF2B5EF4-FFF2-40B4-BE49-F238E27FC236}">
                    <a16:creationId xmlns:a16="http://schemas.microsoft.com/office/drawing/2014/main" id="{D669B1E2-85DF-4446-947D-612C79C7729D}"/>
                  </a:ext>
                </a:extLst>
              </p:cNvPr>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bg1"/>
                </a:solidFill>
                <a:miter lim="800000"/>
              </a:ln>
              <a:effectLst/>
            </p:spPr>
            <p:txBody>
              <a:bodyPr wrap="none" anchor="ctr"/>
              <a:lstStyle/>
              <a:p>
                <a:pPr>
                  <a:defRPr/>
                </a:pPr>
                <a:endParaRPr lang="zh-CN" altLang="en-US">
                  <a:cs typeface="Arial" panose="020B0604020202020204" pitchFamily="34" charset="0"/>
                </a:endParaRPr>
              </a:p>
            </p:txBody>
          </p:sp>
        </p:grpSp>
        <p:sp>
          <p:nvSpPr>
            <p:cNvPr id="7175" name="Line 11">
              <a:extLst>
                <a:ext uri="{FF2B5EF4-FFF2-40B4-BE49-F238E27FC236}">
                  <a16:creationId xmlns:a16="http://schemas.microsoft.com/office/drawing/2014/main" id="{50DEA720-158A-4AE9-AAF2-FE535BD28C2F}"/>
                </a:ext>
              </a:extLst>
            </p:cNvPr>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 name="Text Box 12">
              <a:extLst>
                <a:ext uri="{FF2B5EF4-FFF2-40B4-BE49-F238E27FC236}">
                  <a16:creationId xmlns:a16="http://schemas.microsoft.com/office/drawing/2014/main" id="{DF05ACB1-CDCB-4961-82C4-3258B1F77D17}"/>
                </a:ext>
              </a:extLst>
            </p:cNvPr>
            <p:cNvSpPr txBox="1">
              <a:spLocks noChangeArrowheads="1"/>
            </p:cNvSpPr>
            <p:nvPr/>
          </p:nvSpPr>
          <p:spPr bwMode="auto">
            <a:xfrm>
              <a:off x="1890" y="1323"/>
              <a:ext cx="883" cy="330"/>
            </a:xfrm>
            <a:prstGeom prst="rect">
              <a:avLst/>
            </a:prstGeom>
            <a:noFill/>
            <a:ln w="9525" algn="ctr">
              <a:noFill/>
              <a:miter lim="800000"/>
            </a:ln>
            <a:effectLst/>
          </p:spPr>
          <p:txBody>
            <a:bodyPr wrap="none">
              <a:spAutoFit/>
            </a:bodyPr>
            <a:lstStyle/>
            <a:p>
              <a:pPr>
                <a:spcBef>
                  <a:spcPct val="50000"/>
                </a:spcBef>
                <a:buFont typeface="Wingdings" panose="05000000000000000000" pitchFamily="2" charset="2"/>
                <a:buNone/>
                <a:defRPr/>
              </a:pPr>
              <a:r>
                <a:rPr lang="en-US" altLang="zh-CN" sz="2800" dirty="0">
                  <a:solidFill>
                    <a:srgbClr val="002060"/>
                  </a:solidFill>
                  <a:effectLst>
                    <a:outerShdw blurRad="38100" dist="38100" dir="2700000" algn="tl">
                      <a:srgbClr val="FFFFFF"/>
                    </a:outerShdw>
                  </a:effectLst>
                  <a:ea typeface="+mj-ea"/>
                  <a:cs typeface="Arial" panose="020B0604020202020204" pitchFamily="34" charset="0"/>
                </a:rPr>
                <a:t>DP</a:t>
              </a:r>
              <a:r>
                <a:rPr lang="zh-CN" altLang="en-US" sz="2800" dirty="0">
                  <a:solidFill>
                    <a:srgbClr val="002060"/>
                  </a:solidFill>
                  <a:effectLst>
                    <a:outerShdw blurRad="38100" dist="38100" dir="2700000" algn="tl">
                      <a:srgbClr val="FFFFFF"/>
                    </a:outerShdw>
                  </a:effectLst>
                  <a:ea typeface="+mj-ea"/>
                  <a:cs typeface="Arial" panose="020B0604020202020204" pitchFamily="34" charset="0"/>
                </a:rPr>
                <a:t>概念</a:t>
              </a:r>
              <a:endParaRPr lang="en-US" altLang="zh-CN" sz="2800" dirty="0">
                <a:solidFill>
                  <a:srgbClr val="002060"/>
                </a:solidFill>
                <a:effectLst>
                  <a:outerShdw blurRad="38100" dist="38100" dir="2700000" algn="tl">
                    <a:srgbClr val="FFFFFF"/>
                  </a:outerShdw>
                </a:effectLst>
                <a:ea typeface="+mj-ea"/>
                <a:cs typeface="Arial" panose="020B0604020202020204" pitchFamily="34" charset="0"/>
              </a:endParaRPr>
            </a:p>
          </p:txBody>
        </p:sp>
        <p:sp>
          <p:nvSpPr>
            <p:cNvPr id="7177" name="Text Box 13">
              <a:extLst>
                <a:ext uri="{FF2B5EF4-FFF2-40B4-BE49-F238E27FC236}">
                  <a16:creationId xmlns:a16="http://schemas.microsoft.com/office/drawing/2014/main" id="{09E24C69-E452-46B2-B18A-85B38CB35E45}"/>
                </a:ext>
              </a:extLst>
            </p:cNvPr>
            <p:cNvSpPr txBox="1">
              <a:spLocks noChangeArrowheads="1"/>
            </p:cNvSpPr>
            <p:nvPr/>
          </p:nvSpPr>
          <p:spPr bwMode="auto">
            <a:xfrm>
              <a:off x="1217" y="1337"/>
              <a:ext cx="382"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000">
                  <a:solidFill>
                    <a:schemeClr val="tx1"/>
                  </a:solidFill>
                  <a:latin typeface="Arial" panose="020B0604020202020204" pitchFamily="34" charset="0"/>
                  <a:ea typeface="宋体" panose="02010600030101010101" pitchFamily="2" charset="-122"/>
                </a:defRPr>
              </a:lvl1pPr>
              <a:lvl2pPr>
                <a:defRPr sz="4000">
                  <a:solidFill>
                    <a:schemeClr val="tx1"/>
                  </a:solidFill>
                  <a:latin typeface="Arial" panose="020B0604020202020204" pitchFamily="34" charset="0"/>
                  <a:ea typeface="宋体" panose="02010600030101010101" pitchFamily="2" charset="-122"/>
                </a:defRPr>
              </a:lvl2pPr>
              <a:lvl3pPr>
                <a:defRPr sz="4000">
                  <a:solidFill>
                    <a:schemeClr val="tx1"/>
                  </a:solidFill>
                  <a:latin typeface="Arial" panose="020B0604020202020204" pitchFamily="34" charset="0"/>
                  <a:ea typeface="宋体" panose="02010600030101010101" pitchFamily="2" charset="-122"/>
                </a:defRPr>
              </a:lvl3pPr>
              <a:lvl4pPr>
                <a:defRPr sz="4000">
                  <a:solidFill>
                    <a:schemeClr val="tx1"/>
                  </a:solidFill>
                  <a:latin typeface="Arial" panose="020B0604020202020204" pitchFamily="34" charset="0"/>
                  <a:ea typeface="宋体" panose="02010600030101010101" pitchFamily="2" charset="-122"/>
                </a:defRPr>
              </a:lvl4pPr>
              <a:lvl5pPr>
                <a:defRPr sz="4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4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4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4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4000">
                  <a:solidFill>
                    <a:schemeClr val="tx1"/>
                  </a:solidFill>
                  <a:latin typeface="Arial" panose="020B0604020202020204" pitchFamily="34" charset="0"/>
                  <a:ea typeface="宋体" panose="02010600030101010101" pitchFamily="2" charset="-122"/>
                </a:defRPr>
              </a:lvl9pPr>
            </a:lstStyle>
            <a:p>
              <a:pPr algn="ctr" eaLnBrk="0" hangingPunct="0"/>
              <a:r>
                <a:rPr lang="en-US" altLang="zh-CN" sz="2400" b="1">
                  <a:solidFill>
                    <a:schemeClr val="bg1"/>
                  </a:solidFill>
                </a:rPr>
                <a:t>1.1</a:t>
              </a:r>
              <a:endParaRPr lang="en-US" altLang="zh-CN" sz="2400" b="1">
                <a:solidFill>
                  <a:schemeClr val="bg1"/>
                </a:solidFill>
                <a:cs typeface="Arial" panose="020B0604020202020204" pitchFamily="34" charset="0"/>
              </a:endParaRPr>
            </a:p>
          </p:txBody>
        </p:sp>
      </p:grpSp>
      <p:grpSp>
        <p:nvGrpSpPr>
          <p:cNvPr id="7178" name="Group 33">
            <a:extLst>
              <a:ext uri="{FF2B5EF4-FFF2-40B4-BE49-F238E27FC236}">
                <a16:creationId xmlns:a16="http://schemas.microsoft.com/office/drawing/2014/main" id="{F1DE198B-2EF1-4695-9CD9-9DC8BF4C1081}"/>
              </a:ext>
            </a:extLst>
          </p:cNvPr>
          <p:cNvGrpSpPr>
            <a:grpSpLocks/>
          </p:cNvGrpSpPr>
          <p:nvPr/>
        </p:nvGrpSpPr>
        <p:grpSpPr bwMode="auto">
          <a:xfrm>
            <a:off x="1828800" y="2938465"/>
            <a:ext cx="5410200" cy="665163"/>
            <a:chOff x="1152" y="1851"/>
            <a:chExt cx="3408" cy="419"/>
          </a:xfrm>
        </p:grpSpPr>
        <p:grpSp>
          <p:nvGrpSpPr>
            <p:cNvPr id="7179" name="Group 7">
              <a:extLst>
                <a:ext uri="{FF2B5EF4-FFF2-40B4-BE49-F238E27FC236}">
                  <a16:creationId xmlns:a16="http://schemas.microsoft.com/office/drawing/2014/main" id="{1571DED8-EADC-4EB5-B734-D54BAF0E9592}"/>
                </a:ext>
              </a:extLst>
            </p:cNvPr>
            <p:cNvGrpSpPr>
              <a:grpSpLocks/>
            </p:cNvGrpSpPr>
            <p:nvPr/>
          </p:nvGrpSpPr>
          <p:grpSpPr bwMode="auto">
            <a:xfrm>
              <a:off x="1152" y="1851"/>
              <a:ext cx="480" cy="419"/>
              <a:chOff x="3174" y="2656"/>
              <a:chExt cx="1549" cy="1351"/>
            </a:xfrm>
          </p:grpSpPr>
          <p:sp>
            <p:nvSpPr>
              <p:cNvPr id="7180" name="AutoShape 8">
                <a:extLst>
                  <a:ext uri="{FF2B5EF4-FFF2-40B4-BE49-F238E27FC236}">
                    <a16:creationId xmlns:a16="http://schemas.microsoft.com/office/drawing/2014/main" id="{8DFD5C5C-1421-4B6C-9C8E-BB8214E87A80}"/>
                  </a:ext>
                </a:extLst>
              </p:cNvPr>
              <p:cNvSpPr>
                <a:spLocks noChangeArrowheads="1"/>
              </p:cNvSpPr>
              <p:nvPr/>
            </p:nvSpPr>
            <p:spPr bwMode="auto">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1"/>
                    </a:solidFill>
                    <a:latin typeface="Arial" panose="020B0604020202020204" pitchFamily="34" charset="0"/>
                    <a:ea typeface="宋体" panose="02010600030101010101" pitchFamily="2" charset="-122"/>
                  </a:defRPr>
                </a:lvl1pPr>
                <a:lvl2pPr>
                  <a:defRPr sz="4000">
                    <a:solidFill>
                      <a:schemeClr val="tx1"/>
                    </a:solidFill>
                    <a:latin typeface="Arial" panose="020B0604020202020204" pitchFamily="34" charset="0"/>
                    <a:ea typeface="宋体" panose="02010600030101010101" pitchFamily="2" charset="-122"/>
                  </a:defRPr>
                </a:lvl2pPr>
                <a:lvl3pPr>
                  <a:defRPr sz="4000">
                    <a:solidFill>
                      <a:schemeClr val="tx1"/>
                    </a:solidFill>
                    <a:latin typeface="Arial" panose="020B0604020202020204" pitchFamily="34" charset="0"/>
                    <a:ea typeface="宋体" panose="02010600030101010101" pitchFamily="2" charset="-122"/>
                  </a:defRPr>
                </a:lvl3pPr>
                <a:lvl4pPr>
                  <a:defRPr sz="4000">
                    <a:solidFill>
                      <a:schemeClr val="tx1"/>
                    </a:solidFill>
                    <a:latin typeface="Arial" panose="020B0604020202020204" pitchFamily="34" charset="0"/>
                    <a:ea typeface="宋体" panose="02010600030101010101" pitchFamily="2" charset="-122"/>
                  </a:defRPr>
                </a:lvl4pPr>
                <a:lvl5pPr>
                  <a:defRPr sz="4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4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4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4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4000">
                    <a:solidFill>
                      <a:schemeClr val="tx1"/>
                    </a:solidFill>
                    <a:latin typeface="Arial" panose="020B0604020202020204" pitchFamily="34" charset="0"/>
                    <a:ea typeface="宋体" panose="02010600030101010101" pitchFamily="2" charset="-122"/>
                  </a:defRPr>
                </a:lvl9pPr>
              </a:lstStyle>
              <a:p>
                <a:endParaRPr lang="zh-CN" altLang="en-US">
                  <a:cs typeface="Arial" panose="020B0604020202020204" pitchFamily="34" charset="0"/>
                </a:endParaRPr>
              </a:p>
            </p:txBody>
          </p:sp>
          <p:sp>
            <p:nvSpPr>
              <p:cNvPr id="7181" name="AutoShape 9">
                <a:extLst>
                  <a:ext uri="{FF2B5EF4-FFF2-40B4-BE49-F238E27FC236}">
                    <a16:creationId xmlns:a16="http://schemas.microsoft.com/office/drawing/2014/main" id="{F0B35DF1-5D0B-41A6-ABCF-83D918C5D574}"/>
                  </a:ext>
                </a:extLst>
              </p:cNvPr>
              <p:cNvSpPr>
                <a:spLocks noChangeArrowheads="1"/>
              </p:cNvSpPr>
              <p:nvPr/>
            </p:nvSpPr>
            <p:spPr bwMode="auto">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p:spPr>
            <p:txBody>
              <a:bodyPr wrap="none" anchor="ctr"/>
              <a:lstStyle>
                <a:lvl1pPr>
                  <a:defRPr sz="4000">
                    <a:solidFill>
                      <a:schemeClr val="tx1"/>
                    </a:solidFill>
                    <a:latin typeface="Arial" panose="020B0604020202020204" pitchFamily="34" charset="0"/>
                    <a:ea typeface="宋体" panose="02010600030101010101" pitchFamily="2" charset="-122"/>
                  </a:defRPr>
                </a:lvl1pPr>
                <a:lvl2pPr>
                  <a:defRPr sz="4000">
                    <a:solidFill>
                      <a:schemeClr val="tx1"/>
                    </a:solidFill>
                    <a:latin typeface="Arial" panose="020B0604020202020204" pitchFamily="34" charset="0"/>
                    <a:ea typeface="宋体" panose="02010600030101010101" pitchFamily="2" charset="-122"/>
                  </a:defRPr>
                </a:lvl2pPr>
                <a:lvl3pPr>
                  <a:defRPr sz="4000">
                    <a:solidFill>
                      <a:schemeClr val="tx1"/>
                    </a:solidFill>
                    <a:latin typeface="Arial" panose="020B0604020202020204" pitchFamily="34" charset="0"/>
                    <a:ea typeface="宋体" panose="02010600030101010101" pitchFamily="2" charset="-122"/>
                  </a:defRPr>
                </a:lvl3pPr>
                <a:lvl4pPr>
                  <a:defRPr sz="4000">
                    <a:solidFill>
                      <a:schemeClr val="tx1"/>
                    </a:solidFill>
                    <a:latin typeface="Arial" panose="020B0604020202020204" pitchFamily="34" charset="0"/>
                    <a:ea typeface="宋体" panose="02010600030101010101" pitchFamily="2" charset="-122"/>
                  </a:defRPr>
                </a:lvl4pPr>
                <a:lvl5pPr>
                  <a:defRPr sz="4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4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4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4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4000">
                    <a:solidFill>
                      <a:schemeClr val="tx1"/>
                    </a:solidFill>
                    <a:latin typeface="Arial" panose="020B0604020202020204" pitchFamily="34" charset="0"/>
                    <a:ea typeface="宋体" panose="02010600030101010101" pitchFamily="2" charset="-122"/>
                  </a:defRPr>
                </a:lvl9pPr>
              </a:lstStyle>
              <a:p>
                <a:endParaRPr lang="zh-CN" altLang="en-US">
                  <a:cs typeface="Arial" panose="020B0604020202020204" pitchFamily="34" charset="0"/>
                </a:endParaRPr>
              </a:p>
            </p:txBody>
          </p:sp>
          <p:sp>
            <p:nvSpPr>
              <p:cNvPr id="20" name="AutoShape 10">
                <a:extLst>
                  <a:ext uri="{FF2B5EF4-FFF2-40B4-BE49-F238E27FC236}">
                    <a16:creationId xmlns:a16="http://schemas.microsoft.com/office/drawing/2014/main" id="{E75A6858-C06C-4B0F-98C0-CE4C70E5ADD7}"/>
                  </a:ext>
                </a:extLst>
              </p:cNvPr>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bg1"/>
                </a:solidFill>
                <a:miter lim="800000"/>
              </a:ln>
              <a:effectLst/>
            </p:spPr>
            <p:txBody>
              <a:bodyPr wrap="none" anchor="ctr"/>
              <a:lstStyle/>
              <a:p>
                <a:pPr>
                  <a:defRPr/>
                </a:pPr>
                <a:endParaRPr lang="zh-CN" altLang="en-US">
                  <a:cs typeface="Arial" panose="020B0604020202020204" pitchFamily="34" charset="0"/>
                </a:endParaRPr>
              </a:p>
            </p:txBody>
          </p:sp>
        </p:grpSp>
        <p:sp>
          <p:nvSpPr>
            <p:cNvPr id="7183" name="Line 14">
              <a:extLst>
                <a:ext uri="{FF2B5EF4-FFF2-40B4-BE49-F238E27FC236}">
                  <a16:creationId xmlns:a16="http://schemas.microsoft.com/office/drawing/2014/main" id="{C7B86ABD-83E1-4617-BC20-70328971D5B4}"/>
                </a:ext>
              </a:extLst>
            </p:cNvPr>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6" name="Text Box 15">
              <a:extLst>
                <a:ext uri="{FF2B5EF4-FFF2-40B4-BE49-F238E27FC236}">
                  <a16:creationId xmlns:a16="http://schemas.microsoft.com/office/drawing/2014/main" id="{17EDCD2C-ECBA-46F5-86D5-811233741E79}"/>
                </a:ext>
              </a:extLst>
            </p:cNvPr>
            <p:cNvSpPr txBox="1">
              <a:spLocks noChangeArrowheads="1"/>
            </p:cNvSpPr>
            <p:nvPr/>
          </p:nvSpPr>
          <p:spPr bwMode="auto">
            <a:xfrm>
              <a:off x="1890" y="1899"/>
              <a:ext cx="1021" cy="330"/>
            </a:xfrm>
            <a:prstGeom prst="rect">
              <a:avLst/>
            </a:prstGeom>
            <a:noFill/>
            <a:ln w="9525" algn="ctr">
              <a:noFill/>
              <a:miter lim="800000"/>
            </a:ln>
            <a:effectLst/>
          </p:spPr>
          <p:txBody>
            <a:bodyPr wrap="none">
              <a:spAutoFit/>
            </a:bodyPr>
            <a:lstStyle>
              <a:lvl1pPr>
                <a:defRPr sz="4000">
                  <a:solidFill>
                    <a:schemeClr val="tx1"/>
                  </a:solidFill>
                  <a:latin typeface="Arial" panose="020B0604020202020204" pitchFamily="34" charset="0"/>
                  <a:ea typeface="宋体" panose="02010600030101010101" pitchFamily="2" charset="-122"/>
                </a:defRPr>
              </a:lvl1pPr>
              <a:lvl2pPr>
                <a:defRPr sz="4000">
                  <a:solidFill>
                    <a:schemeClr val="tx1"/>
                  </a:solidFill>
                  <a:latin typeface="Arial" panose="020B0604020202020204" pitchFamily="34" charset="0"/>
                  <a:ea typeface="宋体" panose="02010600030101010101" pitchFamily="2" charset="-122"/>
                </a:defRPr>
              </a:lvl2pPr>
              <a:lvl3pPr>
                <a:defRPr sz="4000">
                  <a:solidFill>
                    <a:schemeClr val="tx1"/>
                  </a:solidFill>
                  <a:latin typeface="Arial" panose="020B0604020202020204" pitchFamily="34" charset="0"/>
                  <a:ea typeface="宋体" panose="02010600030101010101" pitchFamily="2" charset="-122"/>
                </a:defRPr>
              </a:lvl3pPr>
              <a:lvl4pPr>
                <a:defRPr sz="4000">
                  <a:solidFill>
                    <a:schemeClr val="tx1"/>
                  </a:solidFill>
                  <a:latin typeface="Arial" panose="020B0604020202020204" pitchFamily="34" charset="0"/>
                  <a:ea typeface="宋体" panose="02010600030101010101" pitchFamily="2" charset="-122"/>
                </a:defRPr>
              </a:lvl4pPr>
              <a:lvl5pPr>
                <a:defRPr sz="4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4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4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4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4000">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dirty="0">
                  <a:solidFill>
                    <a:srgbClr val="002060"/>
                  </a:solidFill>
                  <a:effectLst>
                    <a:outerShdw blurRad="38100" dist="38100" dir="2700000" algn="tl">
                      <a:srgbClr val="C0C0C0"/>
                    </a:outerShdw>
                  </a:effectLst>
                </a:rPr>
                <a:t>适用情况</a:t>
              </a:r>
              <a:endParaRPr lang="en-US" altLang="en-US" sz="2800" dirty="0">
                <a:solidFill>
                  <a:srgbClr val="002060"/>
                </a:solidFill>
                <a:effectLst>
                  <a:outerShdw blurRad="38100" dist="38100" dir="2700000" algn="tl">
                    <a:srgbClr val="C0C0C0"/>
                  </a:outerShdw>
                </a:effectLst>
              </a:endParaRPr>
            </a:p>
          </p:txBody>
        </p:sp>
        <p:sp>
          <p:nvSpPr>
            <p:cNvPr id="7185" name="Text Box 16">
              <a:extLst>
                <a:ext uri="{FF2B5EF4-FFF2-40B4-BE49-F238E27FC236}">
                  <a16:creationId xmlns:a16="http://schemas.microsoft.com/office/drawing/2014/main" id="{A5338CA4-4FD9-4721-AEBF-56E7C1164143}"/>
                </a:ext>
              </a:extLst>
            </p:cNvPr>
            <p:cNvSpPr txBox="1">
              <a:spLocks noChangeArrowheads="1"/>
            </p:cNvSpPr>
            <p:nvPr/>
          </p:nvSpPr>
          <p:spPr bwMode="auto">
            <a:xfrm>
              <a:off x="1217" y="1913"/>
              <a:ext cx="382"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000">
                  <a:solidFill>
                    <a:schemeClr val="tx1"/>
                  </a:solidFill>
                  <a:latin typeface="Arial" panose="020B0604020202020204" pitchFamily="34" charset="0"/>
                  <a:ea typeface="宋体" panose="02010600030101010101" pitchFamily="2" charset="-122"/>
                </a:defRPr>
              </a:lvl1pPr>
              <a:lvl2pPr>
                <a:defRPr sz="4000">
                  <a:solidFill>
                    <a:schemeClr val="tx1"/>
                  </a:solidFill>
                  <a:latin typeface="Arial" panose="020B0604020202020204" pitchFamily="34" charset="0"/>
                  <a:ea typeface="宋体" panose="02010600030101010101" pitchFamily="2" charset="-122"/>
                </a:defRPr>
              </a:lvl2pPr>
              <a:lvl3pPr>
                <a:defRPr sz="4000">
                  <a:solidFill>
                    <a:schemeClr val="tx1"/>
                  </a:solidFill>
                  <a:latin typeface="Arial" panose="020B0604020202020204" pitchFamily="34" charset="0"/>
                  <a:ea typeface="宋体" panose="02010600030101010101" pitchFamily="2" charset="-122"/>
                </a:defRPr>
              </a:lvl3pPr>
              <a:lvl4pPr>
                <a:defRPr sz="4000">
                  <a:solidFill>
                    <a:schemeClr val="tx1"/>
                  </a:solidFill>
                  <a:latin typeface="Arial" panose="020B0604020202020204" pitchFamily="34" charset="0"/>
                  <a:ea typeface="宋体" panose="02010600030101010101" pitchFamily="2" charset="-122"/>
                </a:defRPr>
              </a:lvl4pPr>
              <a:lvl5pPr>
                <a:defRPr sz="4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4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4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4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4000">
                  <a:solidFill>
                    <a:schemeClr val="tx1"/>
                  </a:solidFill>
                  <a:latin typeface="Arial" panose="020B0604020202020204" pitchFamily="34" charset="0"/>
                  <a:ea typeface="宋体" panose="02010600030101010101" pitchFamily="2" charset="-122"/>
                </a:defRPr>
              </a:lvl9pPr>
            </a:lstStyle>
            <a:p>
              <a:pPr algn="ctr" eaLnBrk="0" hangingPunct="0"/>
              <a:r>
                <a:rPr lang="en-US" altLang="zh-CN" sz="2400" b="1">
                  <a:solidFill>
                    <a:schemeClr val="bg1"/>
                  </a:solidFill>
                </a:rPr>
                <a:t>1.2</a:t>
              </a:r>
              <a:endParaRPr lang="en-US" altLang="zh-CN" sz="2400" b="1">
                <a:solidFill>
                  <a:schemeClr val="bg1"/>
                </a:solidFill>
                <a:cs typeface="Arial" panose="020B0604020202020204" pitchFamily="34" charset="0"/>
              </a:endParaRPr>
            </a:p>
          </p:txBody>
        </p:sp>
      </p:grpSp>
      <p:grpSp>
        <p:nvGrpSpPr>
          <p:cNvPr id="7186" name="Group 34">
            <a:extLst>
              <a:ext uri="{FF2B5EF4-FFF2-40B4-BE49-F238E27FC236}">
                <a16:creationId xmlns:a16="http://schemas.microsoft.com/office/drawing/2014/main" id="{457B804C-07C4-438B-BD11-1F2E67189B82}"/>
              </a:ext>
            </a:extLst>
          </p:cNvPr>
          <p:cNvGrpSpPr>
            <a:grpSpLocks/>
          </p:cNvGrpSpPr>
          <p:nvPr/>
        </p:nvGrpSpPr>
        <p:grpSpPr bwMode="auto">
          <a:xfrm>
            <a:off x="1828800" y="3830638"/>
            <a:ext cx="5410200" cy="665162"/>
            <a:chOff x="1152" y="2413"/>
            <a:chExt cx="3408" cy="419"/>
          </a:xfrm>
        </p:grpSpPr>
        <p:grpSp>
          <p:nvGrpSpPr>
            <p:cNvPr id="7187" name="Group 17">
              <a:extLst>
                <a:ext uri="{FF2B5EF4-FFF2-40B4-BE49-F238E27FC236}">
                  <a16:creationId xmlns:a16="http://schemas.microsoft.com/office/drawing/2014/main" id="{9922CAA0-F489-4EED-9FCD-01527AD1F985}"/>
                </a:ext>
              </a:extLst>
            </p:cNvPr>
            <p:cNvGrpSpPr>
              <a:grpSpLocks/>
            </p:cNvGrpSpPr>
            <p:nvPr/>
          </p:nvGrpSpPr>
          <p:grpSpPr bwMode="auto">
            <a:xfrm>
              <a:off x="1152" y="2413"/>
              <a:ext cx="480" cy="419"/>
              <a:chOff x="1110" y="2656"/>
              <a:chExt cx="1549" cy="1351"/>
            </a:xfrm>
          </p:grpSpPr>
          <p:sp>
            <p:nvSpPr>
              <p:cNvPr id="7188" name="AutoShape 18">
                <a:extLst>
                  <a:ext uri="{FF2B5EF4-FFF2-40B4-BE49-F238E27FC236}">
                    <a16:creationId xmlns:a16="http://schemas.microsoft.com/office/drawing/2014/main" id="{902BD638-62C3-49B4-9744-E4E368A16762}"/>
                  </a:ext>
                </a:extLst>
              </p:cNvPr>
              <p:cNvSpPr>
                <a:spLocks noChangeArrowheads="1"/>
              </p:cNvSpPr>
              <p:nvPr/>
            </p:nvSpPr>
            <p:spPr bwMode="auto">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1"/>
                    </a:solidFill>
                    <a:latin typeface="Arial" panose="020B0604020202020204" pitchFamily="34" charset="0"/>
                    <a:ea typeface="宋体" panose="02010600030101010101" pitchFamily="2" charset="-122"/>
                  </a:defRPr>
                </a:lvl1pPr>
                <a:lvl2pPr>
                  <a:defRPr sz="4000">
                    <a:solidFill>
                      <a:schemeClr val="tx1"/>
                    </a:solidFill>
                    <a:latin typeface="Arial" panose="020B0604020202020204" pitchFamily="34" charset="0"/>
                    <a:ea typeface="宋体" panose="02010600030101010101" pitchFamily="2" charset="-122"/>
                  </a:defRPr>
                </a:lvl2pPr>
                <a:lvl3pPr>
                  <a:defRPr sz="4000">
                    <a:solidFill>
                      <a:schemeClr val="tx1"/>
                    </a:solidFill>
                    <a:latin typeface="Arial" panose="020B0604020202020204" pitchFamily="34" charset="0"/>
                    <a:ea typeface="宋体" panose="02010600030101010101" pitchFamily="2" charset="-122"/>
                  </a:defRPr>
                </a:lvl3pPr>
                <a:lvl4pPr>
                  <a:defRPr sz="4000">
                    <a:solidFill>
                      <a:schemeClr val="tx1"/>
                    </a:solidFill>
                    <a:latin typeface="Arial" panose="020B0604020202020204" pitchFamily="34" charset="0"/>
                    <a:ea typeface="宋体" panose="02010600030101010101" pitchFamily="2" charset="-122"/>
                  </a:defRPr>
                </a:lvl4pPr>
                <a:lvl5pPr>
                  <a:defRPr sz="4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4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4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4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4000">
                    <a:solidFill>
                      <a:schemeClr val="tx1"/>
                    </a:solidFill>
                    <a:latin typeface="Arial" panose="020B0604020202020204" pitchFamily="34" charset="0"/>
                    <a:ea typeface="宋体" panose="02010600030101010101" pitchFamily="2" charset="-122"/>
                  </a:defRPr>
                </a:lvl9pPr>
              </a:lstStyle>
              <a:p>
                <a:endParaRPr lang="zh-CN" altLang="en-US">
                  <a:cs typeface="Arial" panose="020B0604020202020204" pitchFamily="34" charset="0"/>
                </a:endParaRPr>
              </a:p>
            </p:txBody>
          </p:sp>
          <p:sp>
            <p:nvSpPr>
              <p:cNvPr id="7189" name="AutoShape 19">
                <a:extLst>
                  <a:ext uri="{FF2B5EF4-FFF2-40B4-BE49-F238E27FC236}">
                    <a16:creationId xmlns:a16="http://schemas.microsoft.com/office/drawing/2014/main" id="{DFFC6F6B-7D56-45F8-9562-40BA7F08F5D1}"/>
                  </a:ext>
                </a:extLst>
              </p:cNvPr>
              <p:cNvSpPr>
                <a:spLocks noChangeArrowheads="1"/>
              </p:cNvSpPr>
              <p:nvPr/>
            </p:nvSpPr>
            <p:spPr bwMode="auto">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p:spPr>
            <p:txBody>
              <a:bodyPr wrap="none" anchor="ctr"/>
              <a:lstStyle>
                <a:lvl1pPr>
                  <a:defRPr sz="4000">
                    <a:solidFill>
                      <a:schemeClr val="tx1"/>
                    </a:solidFill>
                    <a:latin typeface="Arial" panose="020B0604020202020204" pitchFamily="34" charset="0"/>
                    <a:ea typeface="宋体" panose="02010600030101010101" pitchFamily="2" charset="-122"/>
                  </a:defRPr>
                </a:lvl1pPr>
                <a:lvl2pPr>
                  <a:defRPr sz="4000">
                    <a:solidFill>
                      <a:schemeClr val="tx1"/>
                    </a:solidFill>
                    <a:latin typeface="Arial" panose="020B0604020202020204" pitchFamily="34" charset="0"/>
                    <a:ea typeface="宋体" panose="02010600030101010101" pitchFamily="2" charset="-122"/>
                  </a:defRPr>
                </a:lvl2pPr>
                <a:lvl3pPr>
                  <a:defRPr sz="4000">
                    <a:solidFill>
                      <a:schemeClr val="tx1"/>
                    </a:solidFill>
                    <a:latin typeface="Arial" panose="020B0604020202020204" pitchFamily="34" charset="0"/>
                    <a:ea typeface="宋体" panose="02010600030101010101" pitchFamily="2" charset="-122"/>
                  </a:defRPr>
                </a:lvl3pPr>
                <a:lvl4pPr>
                  <a:defRPr sz="4000">
                    <a:solidFill>
                      <a:schemeClr val="tx1"/>
                    </a:solidFill>
                    <a:latin typeface="Arial" panose="020B0604020202020204" pitchFamily="34" charset="0"/>
                    <a:ea typeface="宋体" panose="02010600030101010101" pitchFamily="2" charset="-122"/>
                  </a:defRPr>
                </a:lvl4pPr>
                <a:lvl5pPr>
                  <a:defRPr sz="4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4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4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4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4000">
                    <a:solidFill>
                      <a:schemeClr val="tx1"/>
                    </a:solidFill>
                    <a:latin typeface="Arial" panose="020B0604020202020204" pitchFamily="34" charset="0"/>
                    <a:ea typeface="宋体" panose="02010600030101010101" pitchFamily="2" charset="-122"/>
                  </a:defRPr>
                </a:lvl9pPr>
              </a:lstStyle>
              <a:p>
                <a:endParaRPr lang="zh-CN" altLang="en-US">
                  <a:cs typeface="Arial" panose="020B0604020202020204" pitchFamily="34" charset="0"/>
                </a:endParaRPr>
              </a:p>
            </p:txBody>
          </p:sp>
          <p:sp>
            <p:nvSpPr>
              <p:cNvPr id="28" name="AutoShape 20">
                <a:extLst>
                  <a:ext uri="{FF2B5EF4-FFF2-40B4-BE49-F238E27FC236}">
                    <a16:creationId xmlns:a16="http://schemas.microsoft.com/office/drawing/2014/main" id="{607E4454-58A1-431D-89BF-346C4B3EA4BD}"/>
                  </a:ext>
                </a:extLst>
              </p:cNvPr>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bg1"/>
                </a:solidFill>
                <a:miter lim="800000"/>
              </a:ln>
              <a:effectLst/>
            </p:spPr>
            <p:txBody>
              <a:bodyPr wrap="none" anchor="ctr"/>
              <a:lstStyle/>
              <a:p>
                <a:pPr>
                  <a:defRPr/>
                </a:pPr>
                <a:endParaRPr lang="zh-CN" altLang="en-US">
                  <a:cs typeface="Arial" panose="020B0604020202020204" pitchFamily="34" charset="0"/>
                </a:endParaRPr>
              </a:p>
            </p:txBody>
          </p:sp>
        </p:grpSp>
        <p:sp>
          <p:nvSpPr>
            <p:cNvPr id="7191" name="Line 25">
              <a:extLst>
                <a:ext uri="{FF2B5EF4-FFF2-40B4-BE49-F238E27FC236}">
                  <a16:creationId xmlns:a16="http://schemas.microsoft.com/office/drawing/2014/main" id="{7CAF3816-7FAF-42E3-AB56-0D6E3FE31341}"/>
                </a:ext>
              </a:extLst>
            </p:cNvPr>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4" name="Text Box 26">
              <a:extLst>
                <a:ext uri="{FF2B5EF4-FFF2-40B4-BE49-F238E27FC236}">
                  <a16:creationId xmlns:a16="http://schemas.microsoft.com/office/drawing/2014/main" id="{C0D7CF43-BE17-4746-871C-2DC6DF8AC440}"/>
                </a:ext>
              </a:extLst>
            </p:cNvPr>
            <p:cNvSpPr txBox="1">
              <a:spLocks noChangeArrowheads="1"/>
            </p:cNvSpPr>
            <p:nvPr/>
          </p:nvSpPr>
          <p:spPr bwMode="auto">
            <a:xfrm>
              <a:off x="1898" y="2461"/>
              <a:ext cx="1021" cy="330"/>
            </a:xfrm>
            <a:prstGeom prst="rect">
              <a:avLst/>
            </a:prstGeom>
            <a:noFill/>
            <a:ln w="9525" algn="ctr">
              <a:noFill/>
              <a:miter lim="800000"/>
            </a:ln>
            <a:effectLst/>
          </p:spPr>
          <p:txBody>
            <a:bodyPr wrap="none">
              <a:spAutoFit/>
            </a:bodyPr>
            <a:lstStyle/>
            <a:p>
              <a:pPr>
                <a:spcBef>
                  <a:spcPct val="50000"/>
                </a:spcBef>
                <a:buFont typeface="Wingdings" panose="05000000000000000000" pitchFamily="2" charset="2"/>
                <a:buNone/>
                <a:defRPr/>
              </a:pPr>
              <a:r>
                <a:rPr lang="zh-CN" altLang="en-US" sz="2800" dirty="0">
                  <a:solidFill>
                    <a:srgbClr val="002060"/>
                  </a:solidFill>
                  <a:effectLst>
                    <a:outerShdw blurRad="38100" dist="38100" dir="2700000" algn="tl">
                      <a:srgbClr val="FFFFFF"/>
                    </a:outerShdw>
                  </a:effectLst>
                  <a:latin typeface="+mj-ea"/>
                  <a:ea typeface="+mj-ea"/>
                  <a:cs typeface="Arial" panose="020B0604020202020204" pitchFamily="34" charset="0"/>
                </a:rPr>
                <a:t>解决步骤</a:t>
              </a:r>
              <a:endParaRPr lang="en-US" altLang="en-US" sz="2800" dirty="0">
                <a:solidFill>
                  <a:srgbClr val="002060"/>
                </a:solidFill>
                <a:effectLst>
                  <a:outerShdw blurRad="38100" dist="38100" dir="2700000" algn="tl">
                    <a:srgbClr val="FFFFFF"/>
                  </a:outerShdw>
                </a:effectLst>
                <a:latin typeface="+mj-ea"/>
                <a:ea typeface="+mj-ea"/>
                <a:cs typeface="Arial" panose="020B0604020202020204" pitchFamily="34" charset="0"/>
              </a:endParaRPr>
            </a:p>
          </p:txBody>
        </p:sp>
        <p:sp>
          <p:nvSpPr>
            <p:cNvPr id="7193" name="Text Box 27">
              <a:extLst>
                <a:ext uri="{FF2B5EF4-FFF2-40B4-BE49-F238E27FC236}">
                  <a16:creationId xmlns:a16="http://schemas.microsoft.com/office/drawing/2014/main" id="{33F563CD-090E-4C8E-B7B6-78591A98EAA4}"/>
                </a:ext>
              </a:extLst>
            </p:cNvPr>
            <p:cNvSpPr txBox="1">
              <a:spLocks noChangeArrowheads="1"/>
            </p:cNvSpPr>
            <p:nvPr/>
          </p:nvSpPr>
          <p:spPr bwMode="auto">
            <a:xfrm>
              <a:off x="1217" y="2475"/>
              <a:ext cx="382"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000">
                  <a:solidFill>
                    <a:schemeClr val="tx1"/>
                  </a:solidFill>
                  <a:latin typeface="Arial" panose="020B0604020202020204" pitchFamily="34" charset="0"/>
                  <a:ea typeface="宋体" panose="02010600030101010101" pitchFamily="2" charset="-122"/>
                </a:defRPr>
              </a:lvl1pPr>
              <a:lvl2pPr>
                <a:defRPr sz="4000">
                  <a:solidFill>
                    <a:schemeClr val="tx1"/>
                  </a:solidFill>
                  <a:latin typeface="Arial" panose="020B0604020202020204" pitchFamily="34" charset="0"/>
                  <a:ea typeface="宋体" panose="02010600030101010101" pitchFamily="2" charset="-122"/>
                </a:defRPr>
              </a:lvl2pPr>
              <a:lvl3pPr>
                <a:defRPr sz="4000">
                  <a:solidFill>
                    <a:schemeClr val="tx1"/>
                  </a:solidFill>
                  <a:latin typeface="Arial" panose="020B0604020202020204" pitchFamily="34" charset="0"/>
                  <a:ea typeface="宋体" panose="02010600030101010101" pitchFamily="2" charset="-122"/>
                </a:defRPr>
              </a:lvl3pPr>
              <a:lvl4pPr>
                <a:defRPr sz="4000">
                  <a:solidFill>
                    <a:schemeClr val="tx1"/>
                  </a:solidFill>
                  <a:latin typeface="Arial" panose="020B0604020202020204" pitchFamily="34" charset="0"/>
                  <a:ea typeface="宋体" panose="02010600030101010101" pitchFamily="2" charset="-122"/>
                </a:defRPr>
              </a:lvl4pPr>
              <a:lvl5pPr>
                <a:defRPr sz="4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4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4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4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4000">
                  <a:solidFill>
                    <a:schemeClr val="tx1"/>
                  </a:solidFill>
                  <a:latin typeface="Arial" panose="020B0604020202020204" pitchFamily="34" charset="0"/>
                  <a:ea typeface="宋体" panose="02010600030101010101" pitchFamily="2" charset="-122"/>
                </a:defRPr>
              </a:lvl9pPr>
            </a:lstStyle>
            <a:p>
              <a:pPr algn="ctr" eaLnBrk="0" hangingPunct="0"/>
              <a:r>
                <a:rPr lang="en-US" altLang="zh-CN" sz="2400" b="1">
                  <a:solidFill>
                    <a:schemeClr val="bg1"/>
                  </a:solidFill>
                </a:rPr>
                <a:t>1.3</a:t>
              </a:r>
              <a:endParaRPr lang="en-US" altLang="zh-CN" sz="2400" b="1">
                <a:solidFill>
                  <a:schemeClr val="bg1"/>
                </a:solidFill>
                <a:cs typeface="Arial" panose="020B0604020202020204" pitchFamily="34" charset="0"/>
              </a:endParaRPr>
            </a:p>
          </p:txBody>
        </p:sp>
      </p:grpSp>
      <p:grpSp>
        <p:nvGrpSpPr>
          <p:cNvPr id="7194" name="Group 35">
            <a:extLst>
              <a:ext uri="{FF2B5EF4-FFF2-40B4-BE49-F238E27FC236}">
                <a16:creationId xmlns:a16="http://schemas.microsoft.com/office/drawing/2014/main" id="{8586BE53-4C6D-4617-8E18-E08160794868}"/>
              </a:ext>
            </a:extLst>
          </p:cNvPr>
          <p:cNvGrpSpPr>
            <a:grpSpLocks/>
          </p:cNvGrpSpPr>
          <p:nvPr/>
        </p:nvGrpSpPr>
        <p:grpSpPr bwMode="auto">
          <a:xfrm>
            <a:off x="1828800" y="4745038"/>
            <a:ext cx="5410200" cy="665162"/>
            <a:chOff x="1152" y="2989"/>
            <a:chExt cx="3408" cy="419"/>
          </a:xfrm>
        </p:grpSpPr>
        <p:grpSp>
          <p:nvGrpSpPr>
            <p:cNvPr id="7195" name="Group 21">
              <a:extLst>
                <a:ext uri="{FF2B5EF4-FFF2-40B4-BE49-F238E27FC236}">
                  <a16:creationId xmlns:a16="http://schemas.microsoft.com/office/drawing/2014/main" id="{A6F19B65-B0E2-4641-9F8E-B1A51D0B3022}"/>
                </a:ext>
              </a:extLst>
            </p:cNvPr>
            <p:cNvGrpSpPr>
              <a:grpSpLocks/>
            </p:cNvGrpSpPr>
            <p:nvPr/>
          </p:nvGrpSpPr>
          <p:grpSpPr bwMode="auto">
            <a:xfrm>
              <a:off x="1152" y="2989"/>
              <a:ext cx="480" cy="419"/>
              <a:chOff x="3174" y="2656"/>
              <a:chExt cx="1549" cy="1351"/>
            </a:xfrm>
          </p:grpSpPr>
          <p:sp>
            <p:nvSpPr>
              <p:cNvPr id="7196" name="AutoShape 22">
                <a:extLst>
                  <a:ext uri="{FF2B5EF4-FFF2-40B4-BE49-F238E27FC236}">
                    <a16:creationId xmlns:a16="http://schemas.microsoft.com/office/drawing/2014/main" id="{5653C72A-146A-4683-8789-62E0277C80A6}"/>
                  </a:ext>
                </a:extLst>
              </p:cNvPr>
              <p:cNvSpPr>
                <a:spLocks noChangeArrowheads="1"/>
              </p:cNvSpPr>
              <p:nvPr/>
            </p:nvSpPr>
            <p:spPr bwMode="auto">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1"/>
                    </a:solidFill>
                    <a:latin typeface="Arial" panose="020B0604020202020204" pitchFamily="34" charset="0"/>
                    <a:ea typeface="宋体" panose="02010600030101010101" pitchFamily="2" charset="-122"/>
                  </a:defRPr>
                </a:lvl1pPr>
                <a:lvl2pPr>
                  <a:defRPr sz="4000">
                    <a:solidFill>
                      <a:schemeClr val="tx1"/>
                    </a:solidFill>
                    <a:latin typeface="Arial" panose="020B0604020202020204" pitchFamily="34" charset="0"/>
                    <a:ea typeface="宋体" panose="02010600030101010101" pitchFamily="2" charset="-122"/>
                  </a:defRPr>
                </a:lvl2pPr>
                <a:lvl3pPr>
                  <a:defRPr sz="4000">
                    <a:solidFill>
                      <a:schemeClr val="tx1"/>
                    </a:solidFill>
                    <a:latin typeface="Arial" panose="020B0604020202020204" pitchFamily="34" charset="0"/>
                    <a:ea typeface="宋体" panose="02010600030101010101" pitchFamily="2" charset="-122"/>
                  </a:defRPr>
                </a:lvl3pPr>
                <a:lvl4pPr>
                  <a:defRPr sz="4000">
                    <a:solidFill>
                      <a:schemeClr val="tx1"/>
                    </a:solidFill>
                    <a:latin typeface="Arial" panose="020B0604020202020204" pitchFamily="34" charset="0"/>
                    <a:ea typeface="宋体" panose="02010600030101010101" pitchFamily="2" charset="-122"/>
                  </a:defRPr>
                </a:lvl4pPr>
                <a:lvl5pPr>
                  <a:defRPr sz="4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4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4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4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4000">
                    <a:solidFill>
                      <a:schemeClr val="tx1"/>
                    </a:solidFill>
                    <a:latin typeface="Arial" panose="020B0604020202020204" pitchFamily="34" charset="0"/>
                    <a:ea typeface="宋体" panose="02010600030101010101" pitchFamily="2" charset="-122"/>
                  </a:defRPr>
                </a:lvl9pPr>
              </a:lstStyle>
              <a:p>
                <a:endParaRPr lang="zh-CN" altLang="en-US">
                  <a:cs typeface="Arial" panose="020B0604020202020204" pitchFamily="34" charset="0"/>
                </a:endParaRPr>
              </a:p>
            </p:txBody>
          </p:sp>
          <p:sp>
            <p:nvSpPr>
              <p:cNvPr id="7197" name="AutoShape 23">
                <a:extLst>
                  <a:ext uri="{FF2B5EF4-FFF2-40B4-BE49-F238E27FC236}">
                    <a16:creationId xmlns:a16="http://schemas.microsoft.com/office/drawing/2014/main" id="{B2B4D751-2B3A-44CA-A99E-609A19408C9A}"/>
                  </a:ext>
                </a:extLst>
              </p:cNvPr>
              <p:cNvSpPr>
                <a:spLocks noChangeArrowheads="1"/>
              </p:cNvSpPr>
              <p:nvPr/>
            </p:nvSpPr>
            <p:spPr bwMode="auto">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p:spPr>
            <p:txBody>
              <a:bodyPr wrap="none" anchor="ctr"/>
              <a:lstStyle>
                <a:lvl1pPr>
                  <a:defRPr sz="4000">
                    <a:solidFill>
                      <a:schemeClr val="tx1"/>
                    </a:solidFill>
                    <a:latin typeface="Arial" panose="020B0604020202020204" pitchFamily="34" charset="0"/>
                    <a:ea typeface="宋体" panose="02010600030101010101" pitchFamily="2" charset="-122"/>
                  </a:defRPr>
                </a:lvl1pPr>
                <a:lvl2pPr>
                  <a:defRPr sz="4000">
                    <a:solidFill>
                      <a:schemeClr val="tx1"/>
                    </a:solidFill>
                    <a:latin typeface="Arial" panose="020B0604020202020204" pitchFamily="34" charset="0"/>
                    <a:ea typeface="宋体" panose="02010600030101010101" pitchFamily="2" charset="-122"/>
                  </a:defRPr>
                </a:lvl2pPr>
                <a:lvl3pPr>
                  <a:defRPr sz="4000">
                    <a:solidFill>
                      <a:schemeClr val="tx1"/>
                    </a:solidFill>
                    <a:latin typeface="Arial" panose="020B0604020202020204" pitchFamily="34" charset="0"/>
                    <a:ea typeface="宋体" panose="02010600030101010101" pitchFamily="2" charset="-122"/>
                  </a:defRPr>
                </a:lvl3pPr>
                <a:lvl4pPr>
                  <a:defRPr sz="4000">
                    <a:solidFill>
                      <a:schemeClr val="tx1"/>
                    </a:solidFill>
                    <a:latin typeface="Arial" panose="020B0604020202020204" pitchFamily="34" charset="0"/>
                    <a:ea typeface="宋体" panose="02010600030101010101" pitchFamily="2" charset="-122"/>
                  </a:defRPr>
                </a:lvl4pPr>
                <a:lvl5pPr>
                  <a:defRPr sz="4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4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4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4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4000">
                    <a:solidFill>
                      <a:schemeClr val="tx1"/>
                    </a:solidFill>
                    <a:latin typeface="Arial" panose="020B0604020202020204" pitchFamily="34" charset="0"/>
                    <a:ea typeface="宋体" panose="02010600030101010101" pitchFamily="2" charset="-122"/>
                  </a:defRPr>
                </a:lvl9pPr>
              </a:lstStyle>
              <a:p>
                <a:endParaRPr lang="zh-CN" altLang="en-US">
                  <a:cs typeface="Arial" panose="020B0604020202020204" pitchFamily="34" charset="0"/>
                </a:endParaRPr>
              </a:p>
            </p:txBody>
          </p:sp>
          <p:sp>
            <p:nvSpPr>
              <p:cNvPr id="36" name="AutoShape 24">
                <a:extLst>
                  <a:ext uri="{FF2B5EF4-FFF2-40B4-BE49-F238E27FC236}">
                    <a16:creationId xmlns:a16="http://schemas.microsoft.com/office/drawing/2014/main" id="{57B22028-A53C-4341-A587-E9D0A1A6672D}"/>
                  </a:ext>
                </a:extLst>
              </p:cNvPr>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bg1"/>
                </a:solidFill>
                <a:miter lim="800000"/>
              </a:ln>
              <a:effectLst/>
            </p:spPr>
            <p:txBody>
              <a:bodyPr wrap="none" anchor="ctr"/>
              <a:lstStyle/>
              <a:p>
                <a:pPr>
                  <a:defRPr/>
                </a:pPr>
                <a:endParaRPr lang="zh-CN" altLang="en-US">
                  <a:cs typeface="Arial" panose="020B0604020202020204" pitchFamily="34" charset="0"/>
                </a:endParaRPr>
              </a:p>
            </p:txBody>
          </p:sp>
        </p:grpSp>
        <p:sp>
          <p:nvSpPr>
            <p:cNvPr id="7199" name="Line 28">
              <a:extLst>
                <a:ext uri="{FF2B5EF4-FFF2-40B4-BE49-F238E27FC236}">
                  <a16:creationId xmlns:a16="http://schemas.microsoft.com/office/drawing/2014/main" id="{C2037E8B-6A80-48D4-9C3D-CA5C32D42288}"/>
                </a:ext>
              </a:extLst>
            </p:cNvPr>
            <p:cNvSpPr>
              <a:spLocks noChangeShapeType="1"/>
            </p:cNvSpPr>
            <p:nvPr/>
          </p:nvSpPr>
          <p:spPr bwMode="auto">
            <a:xfrm>
              <a:off x="1536" y="3373"/>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7200" name="Text Box 30">
              <a:extLst>
                <a:ext uri="{FF2B5EF4-FFF2-40B4-BE49-F238E27FC236}">
                  <a16:creationId xmlns:a16="http://schemas.microsoft.com/office/drawing/2014/main" id="{698C4DBC-9D8A-4C9F-A923-D7F4BB8163F8}"/>
                </a:ext>
              </a:extLst>
            </p:cNvPr>
            <p:cNvSpPr txBox="1">
              <a:spLocks noChangeArrowheads="1"/>
            </p:cNvSpPr>
            <p:nvPr/>
          </p:nvSpPr>
          <p:spPr bwMode="auto">
            <a:xfrm>
              <a:off x="1217" y="3051"/>
              <a:ext cx="382"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000">
                  <a:solidFill>
                    <a:schemeClr val="tx1"/>
                  </a:solidFill>
                  <a:latin typeface="Arial" panose="020B0604020202020204" pitchFamily="34" charset="0"/>
                  <a:ea typeface="宋体" panose="02010600030101010101" pitchFamily="2" charset="-122"/>
                </a:defRPr>
              </a:lvl1pPr>
              <a:lvl2pPr>
                <a:defRPr sz="4000">
                  <a:solidFill>
                    <a:schemeClr val="tx1"/>
                  </a:solidFill>
                  <a:latin typeface="Arial" panose="020B0604020202020204" pitchFamily="34" charset="0"/>
                  <a:ea typeface="宋体" panose="02010600030101010101" pitchFamily="2" charset="-122"/>
                </a:defRPr>
              </a:lvl2pPr>
              <a:lvl3pPr>
                <a:defRPr sz="4000">
                  <a:solidFill>
                    <a:schemeClr val="tx1"/>
                  </a:solidFill>
                  <a:latin typeface="Arial" panose="020B0604020202020204" pitchFamily="34" charset="0"/>
                  <a:ea typeface="宋体" panose="02010600030101010101" pitchFamily="2" charset="-122"/>
                </a:defRPr>
              </a:lvl3pPr>
              <a:lvl4pPr>
                <a:defRPr sz="4000">
                  <a:solidFill>
                    <a:schemeClr val="tx1"/>
                  </a:solidFill>
                  <a:latin typeface="Arial" panose="020B0604020202020204" pitchFamily="34" charset="0"/>
                  <a:ea typeface="宋体" panose="02010600030101010101" pitchFamily="2" charset="-122"/>
                </a:defRPr>
              </a:lvl4pPr>
              <a:lvl5pPr>
                <a:defRPr sz="4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4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4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4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4000">
                  <a:solidFill>
                    <a:schemeClr val="tx1"/>
                  </a:solidFill>
                  <a:latin typeface="Arial" panose="020B0604020202020204" pitchFamily="34" charset="0"/>
                  <a:ea typeface="宋体" panose="02010600030101010101" pitchFamily="2" charset="-122"/>
                </a:defRPr>
              </a:lvl9pPr>
            </a:lstStyle>
            <a:p>
              <a:pPr algn="ctr" eaLnBrk="0" hangingPunct="0"/>
              <a:r>
                <a:rPr lang="en-US" altLang="zh-CN" sz="2400" b="1" dirty="0">
                  <a:solidFill>
                    <a:schemeClr val="bg1"/>
                  </a:solidFill>
                </a:rPr>
                <a:t>1.4</a:t>
              </a:r>
              <a:endParaRPr lang="en-US" altLang="zh-CN" sz="2400" b="1" dirty="0">
                <a:solidFill>
                  <a:schemeClr val="bg1"/>
                </a:solidFill>
                <a:cs typeface="Arial" panose="020B0604020202020204" pitchFamily="34" charset="0"/>
              </a:endParaRPr>
            </a:p>
          </p:txBody>
        </p:sp>
      </p:grpSp>
      <p:sp>
        <p:nvSpPr>
          <p:cNvPr id="37" name="Text Box 26">
            <a:extLst>
              <a:ext uri="{FF2B5EF4-FFF2-40B4-BE49-F238E27FC236}">
                <a16:creationId xmlns:a16="http://schemas.microsoft.com/office/drawing/2014/main" id="{F9189F86-9355-4038-8A66-36D0C040A307}"/>
              </a:ext>
            </a:extLst>
          </p:cNvPr>
          <p:cNvSpPr txBox="1">
            <a:spLocks noChangeArrowheads="1"/>
          </p:cNvSpPr>
          <p:nvPr/>
        </p:nvSpPr>
        <p:spPr bwMode="auto">
          <a:xfrm>
            <a:off x="3000375" y="4833938"/>
            <a:ext cx="1401346" cy="523220"/>
          </a:xfrm>
          <a:prstGeom prst="rect">
            <a:avLst/>
          </a:prstGeom>
          <a:noFill/>
          <a:ln w="9525" algn="ctr">
            <a:noFill/>
            <a:miter lim="800000"/>
          </a:ln>
          <a:effectLst/>
        </p:spPr>
        <p:txBody>
          <a:bodyPr wrap="none">
            <a:spAutoFit/>
          </a:bodyPr>
          <a:lstStyle/>
          <a:p>
            <a:pPr>
              <a:spcBef>
                <a:spcPct val="50000"/>
              </a:spcBef>
              <a:buFont typeface="Wingdings" panose="05000000000000000000" pitchFamily="2" charset="2"/>
              <a:buNone/>
              <a:defRPr/>
            </a:pPr>
            <a:r>
              <a:rPr lang="en-US" altLang="zh-CN" sz="2800" dirty="0">
                <a:solidFill>
                  <a:srgbClr val="002060"/>
                </a:solidFill>
                <a:effectLst>
                  <a:outerShdw blurRad="38100" dist="38100" dir="2700000" algn="tl">
                    <a:srgbClr val="FFFFFF"/>
                  </a:outerShdw>
                </a:effectLst>
                <a:ea typeface="+mj-ea"/>
                <a:cs typeface="Arial" panose="020B0604020202020204" pitchFamily="34" charset="0"/>
              </a:rPr>
              <a:t>DP</a:t>
            </a:r>
            <a:r>
              <a:rPr lang="zh-CN" altLang="en-US" sz="2800" dirty="0">
                <a:solidFill>
                  <a:srgbClr val="002060"/>
                </a:solidFill>
                <a:effectLst>
                  <a:outerShdw blurRad="38100" dist="38100" dir="2700000" algn="tl">
                    <a:srgbClr val="FFFFFF"/>
                  </a:outerShdw>
                </a:effectLst>
                <a:ea typeface="+mj-ea"/>
                <a:cs typeface="Arial" panose="020B0604020202020204" pitchFamily="34" charset="0"/>
              </a:rPr>
              <a:t>分类</a:t>
            </a:r>
            <a:endParaRPr lang="en-US" altLang="en-US" sz="2800" dirty="0">
              <a:solidFill>
                <a:srgbClr val="002060"/>
              </a:solidFill>
              <a:effectLst>
                <a:outerShdw blurRad="38100" dist="38100" dir="2700000" algn="tl">
                  <a:srgbClr val="FFFFFF"/>
                </a:outerShdw>
              </a:effectLst>
              <a:ea typeface="+mj-ea"/>
              <a:cs typeface="Arial" panose="020B0604020202020204" pitchFamily="34" charset="0"/>
            </a:endParaRPr>
          </a:p>
        </p:txBody>
      </p:sp>
      <p:grpSp>
        <p:nvGrpSpPr>
          <p:cNvPr id="35" name="Group 35">
            <a:extLst>
              <a:ext uri="{FF2B5EF4-FFF2-40B4-BE49-F238E27FC236}">
                <a16:creationId xmlns:a16="http://schemas.microsoft.com/office/drawing/2014/main" id="{8586BE53-4C6D-4617-8E18-E08160794868}"/>
              </a:ext>
            </a:extLst>
          </p:cNvPr>
          <p:cNvGrpSpPr>
            <a:grpSpLocks/>
          </p:cNvGrpSpPr>
          <p:nvPr/>
        </p:nvGrpSpPr>
        <p:grpSpPr bwMode="auto">
          <a:xfrm>
            <a:off x="1835195" y="5750857"/>
            <a:ext cx="5410200" cy="665163"/>
            <a:chOff x="1152" y="2989"/>
            <a:chExt cx="3408" cy="419"/>
          </a:xfrm>
        </p:grpSpPr>
        <p:grpSp>
          <p:nvGrpSpPr>
            <p:cNvPr id="38" name="Group 21">
              <a:extLst>
                <a:ext uri="{FF2B5EF4-FFF2-40B4-BE49-F238E27FC236}">
                  <a16:creationId xmlns:a16="http://schemas.microsoft.com/office/drawing/2014/main" id="{A6F19B65-B0E2-4641-9F8E-B1A51D0B3022}"/>
                </a:ext>
              </a:extLst>
            </p:cNvPr>
            <p:cNvGrpSpPr>
              <a:grpSpLocks/>
            </p:cNvGrpSpPr>
            <p:nvPr/>
          </p:nvGrpSpPr>
          <p:grpSpPr bwMode="auto">
            <a:xfrm>
              <a:off x="1152" y="2989"/>
              <a:ext cx="480" cy="419"/>
              <a:chOff x="3174" y="2656"/>
              <a:chExt cx="1549" cy="1351"/>
            </a:xfrm>
          </p:grpSpPr>
          <p:sp>
            <p:nvSpPr>
              <p:cNvPr id="41" name="AutoShape 22">
                <a:extLst>
                  <a:ext uri="{FF2B5EF4-FFF2-40B4-BE49-F238E27FC236}">
                    <a16:creationId xmlns:a16="http://schemas.microsoft.com/office/drawing/2014/main" id="{5653C72A-146A-4683-8789-62E0277C80A6}"/>
                  </a:ext>
                </a:extLst>
              </p:cNvPr>
              <p:cNvSpPr>
                <a:spLocks noChangeArrowheads="1"/>
              </p:cNvSpPr>
              <p:nvPr/>
            </p:nvSpPr>
            <p:spPr bwMode="auto">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algn="l" rtl="0" fontAlgn="base">
                  <a:spcBef>
                    <a:spcPct val="0"/>
                  </a:spcBef>
                  <a:spcAft>
                    <a:spcPct val="0"/>
                  </a:spcAft>
                  <a:buFont typeface="Arial" panose="020B0604020202020204" pitchFamily="34" charset="0"/>
                  <a:defRPr sz="40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40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40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40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40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0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0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0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000" kern="1200">
                    <a:solidFill>
                      <a:schemeClr val="tx1"/>
                    </a:solidFill>
                    <a:latin typeface="Arial" panose="020B0604020202020204" pitchFamily="34" charset="0"/>
                    <a:ea typeface="宋体" panose="02010600030101010101" pitchFamily="2" charset="-122"/>
                    <a:cs typeface="+mn-cs"/>
                  </a:defRPr>
                </a:lvl9pPr>
              </a:lstStyle>
              <a:p>
                <a:endParaRPr lang="zh-CN" altLang="en-US">
                  <a:cs typeface="Arial" panose="020B0604020202020204" pitchFamily="34" charset="0"/>
                </a:endParaRPr>
              </a:p>
            </p:txBody>
          </p:sp>
          <p:sp>
            <p:nvSpPr>
              <p:cNvPr id="42" name="AutoShape 23">
                <a:extLst>
                  <a:ext uri="{FF2B5EF4-FFF2-40B4-BE49-F238E27FC236}">
                    <a16:creationId xmlns:a16="http://schemas.microsoft.com/office/drawing/2014/main" id="{B2B4D751-2B3A-44CA-A99E-609A19408C9A}"/>
                  </a:ext>
                </a:extLst>
              </p:cNvPr>
              <p:cNvSpPr>
                <a:spLocks noChangeArrowheads="1"/>
              </p:cNvSpPr>
              <p:nvPr/>
            </p:nvSpPr>
            <p:spPr bwMode="auto">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p:spPr>
            <p:txBody>
              <a:bodyPr wrap="none" anchor="ctr"/>
              <a:lstStyle>
                <a:defPPr>
                  <a:defRPr lang="zh-CN"/>
                </a:defPPr>
                <a:lvl1pPr algn="l" rtl="0" fontAlgn="base">
                  <a:spcBef>
                    <a:spcPct val="0"/>
                  </a:spcBef>
                  <a:spcAft>
                    <a:spcPct val="0"/>
                  </a:spcAft>
                  <a:buFont typeface="Arial" panose="020B0604020202020204" pitchFamily="34" charset="0"/>
                  <a:defRPr sz="40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40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40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40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40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0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0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0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000" kern="1200">
                    <a:solidFill>
                      <a:schemeClr val="tx1"/>
                    </a:solidFill>
                    <a:latin typeface="Arial" panose="020B0604020202020204" pitchFamily="34" charset="0"/>
                    <a:ea typeface="宋体" panose="02010600030101010101" pitchFamily="2" charset="-122"/>
                    <a:cs typeface="+mn-cs"/>
                  </a:defRPr>
                </a:lvl9pPr>
              </a:lstStyle>
              <a:p>
                <a:endParaRPr lang="zh-CN" altLang="en-US">
                  <a:cs typeface="Arial" panose="020B0604020202020204" pitchFamily="34" charset="0"/>
                </a:endParaRPr>
              </a:p>
            </p:txBody>
          </p:sp>
          <p:sp>
            <p:nvSpPr>
              <p:cNvPr id="43" name="AutoShape 24">
                <a:extLst>
                  <a:ext uri="{FF2B5EF4-FFF2-40B4-BE49-F238E27FC236}">
                    <a16:creationId xmlns:a16="http://schemas.microsoft.com/office/drawing/2014/main" id="{57B22028-A53C-4341-A587-E9D0A1A6672D}"/>
                  </a:ext>
                </a:extLst>
              </p:cNvPr>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bg1"/>
                </a:solidFill>
                <a:miter lim="800000"/>
              </a:ln>
              <a:effectLst/>
            </p:spPr>
            <p:txBody>
              <a:bodyPr wrap="none" anchor="ctr"/>
              <a:lstStyle>
                <a:defPPr>
                  <a:defRPr lang="zh-CN"/>
                </a:defPPr>
                <a:lvl1pPr algn="l" rtl="0" fontAlgn="base">
                  <a:spcBef>
                    <a:spcPct val="0"/>
                  </a:spcBef>
                  <a:spcAft>
                    <a:spcPct val="0"/>
                  </a:spcAft>
                  <a:buFont typeface="Arial" panose="020B0604020202020204" pitchFamily="34" charset="0"/>
                  <a:defRPr sz="40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40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40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40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40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0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0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0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000"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cs typeface="Arial" panose="020B0604020202020204" pitchFamily="34" charset="0"/>
                </a:endParaRPr>
              </a:p>
            </p:txBody>
          </p:sp>
        </p:grpSp>
        <p:sp>
          <p:nvSpPr>
            <p:cNvPr id="39" name="Line 28">
              <a:extLst>
                <a:ext uri="{FF2B5EF4-FFF2-40B4-BE49-F238E27FC236}">
                  <a16:creationId xmlns:a16="http://schemas.microsoft.com/office/drawing/2014/main" id="{C2037E8B-6A80-48D4-9C3D-CA5C32D42288}"/>
                </a:ext>
              </a:extLst>
            </p:cNvPr>
            <p:cNvSpPr>
              <a:spLocks noChangeShapeType="1"/>
            </p:cNvSpPr>
            <p:nvPr/>
          </p:nvSpPr>
          <p:spPr bwMode="auto">
            <a:xfrm>
              <a:off x="1536" y="3373"/>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sz="40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40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40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40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40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0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0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0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0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40" name="Text Box 30">
              <a:extLst>
                <a:ext uri="{FF2B5EF4-FFF2-40B4-BE49-F238E27FC236}">
                  <a16:creationId xmlns:a16="http://schemas.microsoft.com/office/drawing/2014/main" id="{698C4DBC-9D8A-4C9F-A923-D7F4BB8163F8}"/>
                </a:ext>
              </a:extLst>
            </p:cNvPr>
            <p:cNvSpPr txBox="1">
              <a:spLocks noChangeArrowheads="1"/>
            </p:cNvSpPr>
            <p:nvPr/>
          </p:nvSpPr>
          <p:spPr bwMode="auto">
            <a:xfrm>
              <a:off x="1215" y="3051"/>
              <a:ext cx="38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buFont typeface="Arial" panose="020B0604020202020204" pitchFamily="34" charset="0"/>
                <a:defRPr sz="40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40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40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40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40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0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0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0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000"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en-US" altLang="zh-CN" sz="2400" b="1" dirty="0">
                  <a:solidFill>
                    <a:schemeClr val="bg1"/>
                  </a:solidFill>
                </a:rPr>
                <a:t>1.5</a:t>
              </a:r>
              <a:endParaRPr lang="en-US" altLang="zh-CN" sz="2400" b="1" dirty="0">
                <a:solidFill>
                  <a:schemeClr val="bg1"/>
                </a:solidFill>
                <a:cs typeface="Arial" panose="020B0604020202020204" pitchFamily="34" charset="0"/>
              </a:endParaRPr>
            </a:p>
          </p:txBody>
        </p:sp>
      </p:grpSp>
      <p:sp>
        <p:nvSpPr>
          <p:cNvPr id="44" name="Text Box 26">
            <a:extLst>
              <a:ext uri="{FF2B5EF4-FFF2-40B4-BE49-F238E27FC236}">
                <a16:creationId xmlns:a16="http://schemas.microsoft.com/office/drawing/2014/main" id="{8E7D0CEB-5C24-4130-99C5-189763162C77}"/>
              </a:ext>
            </a:extLst>
          </p:cNvPr>
          <p:cNvSpPr txBox="1">
            <a:spLocks noChangeArrowheads="1"/>
          </p:cNvSpPr>
          <p:nvPr/>
        </p:nvSpPr>
        <p:spPr bwMode="auto">
          <a:xfrm>
            <a:off x="3000375" y="5842088"/>
            <a:ext cx="2478564" cy="523220"/>
          </a:xfrm>
          <a:prstGeom prst="rect">
            <a:avLst/>
          </a:prstGeom>
          <a:noFill/>
          <a:ln w="9525" algn="ctr">
            <a:noFill/>
            <a:miter lim="800000"/>
          </a:ln>
          <a:effectLst/>
        </p:spPr>
        <p:txBody>
          <a:bodyPr wrap="none">
            <a:spAutoFit/>
          </a:bodyPr>
          <a:lstStyle/>
          <a:p>
            <a:pPr>
              <a:spcBef>
                <a:spcPct val="50000"/>
              </a:spcBef>
              <a:buFont typeface="Wingdings" panose="05000000000000000000" pitchFamily="2" charset="2"/>
              <a:buNone/>
              <a:defRPr/>
            </a:pPr>
            <a:r>
              <a:rPr lang="zh-CN" altLang="en-US" sz="2800" dirty="0">
                <a:solidFill>
                  <a:srgbClr val="002060"/>
                </a:solidFill>
                <a:effectLst>
                  <a:outerShdw blurRad="38100" dist="38100" dir="2700000" algn="tl">
                    <a:srgbClr val="FFFFFF"/>
                  </a:outerShdw>
                </a:effectLst>
                <a:ea typeface="+mj-ea"/>
                <a:cs typeface="Arial" panose="020B0604020202020204" pitchFamily="34" charset="0"/>
              </a:rPr>
              <a:t>线性</a:t>
            </a:r>
            <a:r>
              <a:rPr lang="en-US" altLang="zh-CN" sz="2800" dirty="0">
                <a:solidFill>
                  <a:srgbClr val="002060"/>
                </a:solidFill>
                <a:effectLst>
                  <a:outerShdw blurRad="38100" dist="38100" dir="2700000" algn="tl">
                    <a:srgbClr val="FFFFFF"/>
                  </a:outerShdw>
                </a:effectLst>
                <a:ea typeface="+mj-ea"/>
                <a:cs typeface="Arial" panose="020B0604020202020204" pitchFamily="34" charset="0"/>
              </a:rPr>
              <a:t>DP</a:t>
            </a:r>
            <a:r>
              <a:rPr lang="zh-CN" altLang="en-US" sz="2800" dirty="0">
                <a:solidFill>
                  <a:srgbClr val="002060"/>
                </a:solidFill>
                <a:effectLst>
                  <a:outerShdw blurRad="38100" dist="38100" dir="2700000" algn="tl">
                    <a:srgbClr val="FFFFFF"/>
                  </a:outerShdw>
                </a:effectLst>
                <a:ea typeface="+mj-ea"/>
                <a:cs typeface="Arial" panose="020B0604020202020204" pitchFamily="34" charset="0"/>
              </a:rPr>
              <a:t>与背包</a:t>
            </a:r>
            <a:endParaRPr lang="en-US" altLang="en-US" sz="2800" dirty="0">
              <a:solidFill>
                <a:srgbClr val="002060"/>
              </a:solidFill>
              <a:effectLst>
                <a:outerShdw blurRad="38100" dist="38100" dir="2700000" algn="tl">
                  <a:srgbClr val="FFFFFF"/>
                </a:outerShdw>
              </a:effectLst>
              <a:ea typeface="+mj-ea"/>
              <a:cs typeface="Arial" panose="020B0604020202020204" pitchFamily="34" charset="0"/>
            </a:endParaRPr>
          </a:p>
        </p:txBody>
      </p:sp>
    </p:spTree>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4658AA5-74F4-4699-A9B6-BDE1F56C9A0D}"/>
              </a:ext>
            </a:extLst>
          </p:cNvPr>
          <p:cNvSpPr txBox="1">
            <a:spLocks noChangeArrowheads="1"/>
          </p:cNvSpPr>
          <p:nvPr/>
        </p:nvSpPr>
        <p:spPr>
          <a:xfrm>
            <a:off x="785813" y="928688"/>
            <a:ext cx="8358187" cy="563562"/>
          </a:xfrm>
          <a:prstGeom prst="rect">
            <a:avLst/>
          </a:prstGeom>
          <a:solidFill>
            <a:srgbClr val="6699FF"/>
          </a:solidFill>
        </p:spPr>
        <p:txBody>
          <a:bodyPr/>
          <a:lstStyle/>
          <a:p>
            <a:pPr>
              <a:defRPr/>
            </a:pPr>
            <a:r>
              <a:rPr lang="en-US" altLang="zh-CN" sz="3200" b="1" dirty="0">
                <a:solidFill>
                  <a:schemeClr val="bg1"/>
                </a:solidFill>
                <a:effectLst>
                  <a:outerShdw blurRad="38100" dist="38100" dir="2700000" algn="tl">
                    <a:srgbClr val="000000"/>
                  </a:outerShdw>
                </a:effectLst>
                <a:ea typeface="+mj-ea"/>
                <a:cs typeface="Arial" panose="020B0604020202020204" pitchFamily="34" charset="0"/>
              </a:rPr>
              <a:t>1.1DP</a:t>
            </a:r>
            <a:r>
              <a:rPr lang="zh-CN" altLang="en-US" sz="3200" b="1" dirty="0">
                <a:solidFill>
                  <a:schemeClr val="bg1"/>
                </a:solidFill>
                <a:effectLst>
                  <a:outerShdw blurRad="38100" dist="38100" dir="2700000" algn="tl">
                    <a:srgbClr val="000000"/>
                  </a:outerShdw>
                </a:effectLst>
                <a:ea typeface="+mj-ea"/>
                <a:cs typeface="Arial" panose="020B0604020202020204" pitchFamily="34" charset="0"/>
              </a:rPr>
              <a:t>概念</a:t>
            </a:r>
            <a:br>
              <a:rPr lang="zh-CN" altLang="en-US" sz="3200" dirty="0">
                <a:solidFill>
                  <a:srgbClr val="800000"/>
                </a:solidFill>
                <a:effectLst>
                  <a:outerShdw blurRad="38100" dist="38100" dir="2700000" algn="tl">
                    <a:srgbClr val="000000"/>
                  </a:outerShdw>
                </a:effectLst>
                <a:ea typeface="黑体" panose="02010609060101010101" pitchFamily="49" charset="-122"/>
                <a:cs typeface="Arial" panose="020B0604020202020204" pitchFamily="34" charset="0"/>
              </a:rPr>
            </a:br>
            <a:endParaRPr lang="en-US" altLang="zh-CN" sz="3200" b="1" kern="0" dirty="0">
              <a:solidFill>
                <a:schemeClr val="accent1"/>
              </a:solidFill>
              <a:cs typeface="Arial" panose="020B0604020202020204" pitchFamily="34" charset="0"/>
            </a:endParaRPr>
          </a:p>
        </p:txBody>
      </p:sp>
      <p:sp>
        <p:nvSpPr>
          <p:cNvPr id="3" name="矩形 2">
            <a:extLst>
              <a:ext uri="{FF2B5EF4-FFF2-40B4-BE49-F238E27FC236}">
                <a16:creationId xmlns:a16="http://schemas.microsoft.com/office/drawing/2014/main" id="{CF9E7111-1130-4AB5-8B87-22920791CC84}"/>
              </a:ext>
            </a:extLst>
          </p:cNvPr>
          <p:cNvSpPr/>
          <p:nvPr/>
        </p:nvSpPr>
        <p:spPr>
          <a:xfrm>
            <a:off x="1756178" y="1772816"/>
            <a:ext cx="5912166" cy="1200329"/>
          </a:xfrm>
          <a:prstGeom prst="rect">
            <a:avLst/>
          </a:prstGeom>
        </p:spPr>
        <p:txBody>
          <a:bodyPr wrap="square">
            <a:spAutoFit/>
          </a:bodyPr>
          <a:lstStyle/>
          <a:p>
            <a:pPr algn="ctr"/>
            <a:r>
              <a:rPr lang="zh-CN" altLang="en-US" sz="3600" b="1" dirty="0">
                <a:ln w="0"/>
                <a:effectLst>
                  <a:outerShdw blurRad="38100" dist="19050" dir="2700000" algn="tl" rotWithShape="0">
                    <a:schemeClr val="dk1">
                      <a:alpha val="40000"/>
                    </a:schemeClr>
                  </a:outerShdw>
                </a:effectLst>
              </a:rPr>
              <a:t>动态规划</a:t>
            </a:r>
            <a:endParaRPr lang="en-US" altLang="zh-CN" sz="3600" b="1" dirty="0">
              <a:ln w="0"/>
              <a:effectLst>
                <a:outerShdw blurRad="38100" dist="19050" dir="2700000" algn="tl" rotWithShape="0">
                  <a:schemeClr val="dk1">
                    <a:alpha val="40000"/>
                  </a:schemeClr>
                </a:outerShdw>
              </a:effectLst>
            </a:endParaRPr>
          </a:p>
          <a:p>
            <a:pPr algn="ctr"/>
            <a:r>
              <a:rPr lang="zh-CN" altLang="en-US" sz="3600" b="1" dirty="0">
                <a:ln w="0"/>
                <a:effectLst>
                  <a:outerShdw blurRad="38100" dist="19050" dir="2700000" algn="tl" rotWithShape="0">
                    <a:schemeClr val="dk1">
                      <a:alpha val="40000"/>
                    </a:schemeClr>
                  </a:outerShdw>
                </a:effectLst>
              </a:rPr>
              <a:t>（</a:t>
            </a:r>
            <a:r>
              <a:rPr lang="en-US" altLang="zh-CN" sz="3600" b="1" dirty="0">
                <a:ln w="0"/>
                <a:effectLst>
                  <a:outerShdw blurRad="38100" dist="19050" dir="2700000" algn="tl" rotWithShape="0">
                    <a:schemeClr val="dk1">
                      <a:alpha val="40000"/>
                    </a:schemeClr>
                  </a:outerShdw>
                </a:effectLst>
              </a:rPr>
              <a:t>D</a:t>
            </a:r>
            <a:r>
              <a:rPr lang="en-US" altLang="zh-CN" sz="3600" b="1" dirty="0"/>
              <a:t>ynamic Programming</a:t>
            </a:r>
            <a:r>
              <a:rPr lang="zh-CN" altLang="en-US" sz="3600" b="1" dirty="0"/>
              <a:t>）</a:t>
            </a:r>
            <a:endParaRPr lang="zh-CN" altLang="en-US" sz="3600" b="1" dirty="0">
              <a:ln w="0"/>
              <a:effectLst>
                <a:outerShdw blurRad="38100" dist="19050" dir="2700000" algn="tl" rotWithShape="0">
                  <a:schemeClr val="dk1">
                    <a:alpha val="40000"/>
                  </a:schemeClr>
                </a:outerShdw>
              </a:effectLst>
            </a:endParaRPr>
          </a:p>
        </p:txBody>
      </p:sp>
      <p:sp>
        <p:nvSpPr>
          <p:cNvPr id="4" name="文本框 3">
            <a:extLst>
              <a:ext uri="{FF2B5EF4-FFF2-40B4-BE49-F238E27FC236}">
                <a16:creationId xmlns:a16="http://schemas.microsoft.com/office/drawing/2014/main" id="{DF56CFBE-E0F3-4BE9-919D-1C36052E7011}"/>
              </a:ext>
            </a:extLst>
          </p:cNvPr>
          <p:cNvSpPr txBox="1"/>
          <p:nvPr/>
        </p:nvSpPr>
        <p:spPr>
          <a:xfrm>
            <a:off x="637396" y="4011668"/>
            <a:ext cx="8230143" cy="954107"/>
          </a:xfrm>
          <a:prstGeom prst="rect">
            <a:avLst/>
          </a:prstGeom>
          <a:noFill/>
        </p:spPr>
        <p:txBody>
          <a:bodyPr wrap="square" rtlCol="0">
            <a:spAutoFit/>
          </a:bodyPr>
          <a:lstStyle/>
          <a:p>
            <a:r>
              <a:rPr lang="zh-CN" altLang="en-US" sz="2800" dirty="0"/>
              <a:t>动态规划是运筹学的一个分支，是求解决策过程</a:t>
            </a:r>
            <a:r>
              <a:rPr lang="zh-CN" altLang="en-US" sz="2800" b="1" dirty="0"/>
              <a:t>最优化的数学方法</a:t>
            </a:r>
            <a:r>
              <a:rPr lang="zh-CN" altLang="en-US" sz="2800" dirty="0"/>
              <a:t>。</a:t>
            </a:r>
          </a:p>
        </p:txBody>
      </p:sp>
      <p:sp>
        <p:nvSpPr>
          <p:cNvPr id="5" name="文本框 4">
            <a:extLst>
              <a:ext uri="{FF2B5EF4-FFF2-40B4-BE49-F238E27FC236}">
                <a16:creationId xmlns:a16="http://schemas.microsoft.com/office/drawing/2014/main" id="{453CF47B-DA4E-4B7E-9073-9AB1D6CB822C}"/>
              </a:ext>
            </a:extLst>
          </p:cNvPr>
          <p:cNvSpPr txBox="1"/>
          <p:nvPr/>
        </p:nvSpPr>
        <p:spPr>
          <a:xfrm>
            <a:off x="637396" y="4979857"/>
            <a:ext cx="8103091" cy="1384995"/>
          </a:xfrm>
          <a:prstGeom prst="rect">
            <a:avLst/>
          </a:prstGeom>
          <a:noFill/>
        </p:spPr>
        <p:txBody>
          <a:bodyPr wrap="square" rtlCol="0">
            <a:spAutoFit/>
          </a:bodyPr>
          <a:lstStyle/>
          <a:p>
            <a:r>
              <a:rPr lang="zh-CN" altLang="en-US" sz="2800" dirty="0"/>
              <a:t>动态规划是通过</a:t>
            </a:r>
            <a:r>
              <a:rPr lang="zh-CN" altLang="en-US" sz="2800" b="1" dirty="0"/>
              <a:t>拆分问题，</a:t>
            </a:r>
            <a:r>
              <a:rPr lang="zh-CN" altLang="en-US" sz="2800" dirty="0"/>
              <a:t>定义问题状态和状态之间的关系，使得问题能够以递推（或者说分治）的方式去解决。</a:t>
            </a:r>
          </a:p>
        </p:txBody>
      </p:sp>
    </p:spTree>
    <p:extLst>
      <p:ext uri="{BB962C8B-B14F-4D97-AF65-F5344CB8AC3E}">
        <p14:creationId xmlns:p14="http://schemas.microsoft.com/office/powerpoint/2010/main" val="1788146533"/>
      </p:ext>
    </p:extLst>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CDD92BD-5776-488A-B0F0-F8143AB2BB05}"/>
              </a:ext>
            </a:extLst>
          </p:cNvPr>
          <p:cNvSpPr/>
          <p:nvPr/>
        </p:nvSpPr>
        <p:spPr>
          <a:xfrm rot="18387789">
            <a:off x="2245654" y="3486935"/>
            <a:ext cx="5254494" cy="1582606"/>
          </a:xfrm>
          <a:prstGeom prst="ellipse">
            <a:avLst/>
          </a:prstGeom>
          <a:noFill/>
          <a:ln w="57150">
            <a:solidFill>
              <a:schemeClr val="accent4">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a:extLst>
              <a:ext uri="{FF2B5EF4-FFF2-40B4-BE49-F238E27FC236}">
                <a16:creationId xmlns:a16="http://schemas.microsoft.com/office/drawing/2014/main" id="{D406A87D-1AB2-4C74-BE45-69C63BE71BD0}"/>
              </a:ext>
            </a:extLst>
          </p:cNvPr>
          <p:cNvGrpSpPr/>
          <p:nvPr/>
        </p:nvGrpSpPr>
        <p:grpSpPr>
          <a:xfrm>
            <a:off x="3707904" y="2492896"/>
            <a:ext cx="4138693" cy="3490151"/>
            <a:chOff x="5918193" y="336176"/>
            <a:chExt cx="2627412" cy="2178423"/>
          </a:xfrm>
        </p:grpSpPr>
        <p:sp>
          <p:nvSpPr>
            <p:cNvPr id="4" name="椭圆 3">
              <a:extLst>
                <a:ext uri="{FF2B5EF4-FFF2-40B4-BE49-F238E27FC236}">
                  <a16:creationId xmlns:a16="http://schemas.microsoft.com/office/drawing/2014/main" id="{19658C15-9D1B-42DE-9EFE-8D767FFA64AA}"/>
                </a:ext>
              </a:extLst>
            </p:cNvPr>
            <p:cNvSpPr/>
            <p:nvPr/>
          </p:nvSpPr>
          <p:spPr>
            <a:xfrm>
              <a:off x="6871447" y="336176"/>
              <a:ext cx="739588" cy="72614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5" name="椭圆 4">
              <a:extLst>
                <a:ext uri="{FF2B5EF4-FFF2-40B4-BE49-F238E27FC236}">
                  <a16:creationId xmlns:a16="http://schemas.microsoft.com/office/drawing/2014/main" id="{D300FA3B-7056-4561-B9A1-69D0097E1A0C}"/>
                </a:ext>
              </a:extLst>
            </p:cNvPr>
            <p:cNvSpPr/>
            <p:nvPr/>
          </p:nvSpPr>
          <p:spPr>
            <a:xfrm>
              <a:off x="6359318" y="955976"/>
              <a:ext cx="739588" cy="72614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FF891B43-B837-4ECE-9317-93E69A8505DE}"/>
                </a:ext>
              </a:extLst>
            </p:cNvPr>
            <p:cNvSpPr/>
            <p:nvPr/>
          </p:nvSpPr>
          <p:spPr>
            <a:xfrm>
              <a:off x="7306235" y="1062317"/>
              <a:ext cx="739588" cy="72614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sp>
          <p:nvSpPr>
            <p:cNvPr id="7" name="椭圆 6">
              <a:extLst>
                <a:ext uri="{FF2B5EF4-FFF2-40B4-BE49-F238E27FC236}">
                  <a16:creationId xmlns:a16="http://schemas.microsoft.com/office/drawing/2014/main" id="{4DB94099-6CDB-4C32-9515-80007CE917B9}"/>
                </a:ext>
              </a:extLst>
            </p:cNvPr>
            <p:cNvSpPr/>
            <p:nvPr/>
          </p:nvSpPr>
          <p:spPr>
            <a:xfrm>
              <a:off x="5918193" y="1735287"/>
              <a:ext cx="739588" cy="72614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sp>
          <p:nvSpPr>
            <p:cNvPr id="8" name="椭圆 7">
              <a:extLst>
                <a:ext uri="{FF2B5EF4-FFF2-40B4-BE49-F238E27FC236}">
                  <a16:creationId xmlns:a16="http://schemas.microsoft.com/office/drawing/2014/main" id="{C81BB1D7-3A76-4289-BA7D-BDB9846CA71A}"/>
                </a:ext>
              </a:extLst>
            </p:cNvPr>
            <p:cNvSpPr/>
            <p:nvPr/>
          </p:nvSpPr>
          <p:spPr>
            <a:xfrm>
              <a:off x="6853517" y="1788458"/>
              <a:ext cx="739588" cy="72614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endParaRPr lang="zh-CN" altLang="en-US" dirty="0">
                <a:solidFill>
                  <a:schemeClr val="tx1"/>
                </a:solidFill>
              </a:endParaRPr>
            </a:p>
          </p:txBody>
        </p:sp>
        <p:sp>
          <p:nvSpPr>
            <p:cNvPr id="9" name="椭圆 8">
              <a:extLst>
                <a:ext uri="{FF2B5EF4-FFF2-40B4-BE49-F238E27FC236}">
                  <a16:creationId xmlns:a16="http://schemas.microsoft.com/office/drawing/2014/main" id="{6D6044B9-AF54-43D5-A347-C67B059BB5FA}"/>
                </a:ext>
              </a:extLst>
            </p:cNvPr>
            <p:cNvSpPr/>
            <p:nvPr/>
          </p:nvSpPr>
          <p:spPr>
            <a:xfrm>
              <a:off x="7806017" y="1748116"/>
              <a:ext cx="739588" cy="72614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cxnSp>
          <p:nvCxnSpPr>
            <p:cNvPr id="10" name="直接连接符 9">
              <a:extLst>
                <a:ext uri="{FF2B5EF4-FFF2-40B4-BE49-F238E27FC236}">
                  <a16:creationId xmlns:a16="http://schemas.microsoft.com/office/drawing/2014/main" id="{A39A737E-102E-491A-A129-24059298AE58}"/>
                </a:ext>
              </a:extLst>
            </p:cNvPr>
            <p:cNvCxnSpPr>
              <a:cxnSpLocks/>
              <a:stCxn id="4" idx="3"/>
              <a:endCxn id="5" idx="0"/>
            </p:cNvCxnSpPr>
            <p:nvPr/>
          </p:nvCxnSpPr>
          <p:spPr>
            <a:xfrm flipH="1">
              <a:off x="6729112" y="955976"/>
              <a:ext cx="2506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BEECFD0A-ECCD-4DC6-8515-70E857E429ED}"/>
                </a:ext>
              </a:extLst>
            </p:cNvPr>
            <p:cNvCxnSpPr>
              <a:stCxn id="4" idx="5"/>
              <a:endCxn id="6" idx="0"/>
            </p:cNvCxnSpPr>
            <p:nvPr/>
          </p:nvCxnSpPr>
          <p:spPr>
            <a:xfrm>
              <a:off x="7502725" y="955976"/>
              <a:ext cx="173304" cy="1063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D9EC42DE-D056-48CE-8B2D-8FB6560177D4}"/>
                </a:ext>
              </a:extLst>
            </p:cNvPr>
            <p:cNvCxnSpPr>
              <a:cxnSpLocks/>
              <a:stCxn id="5" idx="5"/>
              <a:endCxn id="8" idx="0"/>
            </p:cNvCxnSpPr>
            <p:nvPr/>
          </p:nvCxnSpPr>
          <p:spPr>
            <a:xfrm>
              <a:off x="6990596" y="1575776"/>
              <a:ext cx="232715" cy="2126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F0F4EF38-8402-4FF2-856E-D532B6D87E6F}"/>
                </a:ext>
              </a:extLst>
            </p:cNvPr>
            <p:cNvCxnSpPr>
              <a:stCxn id="6" idx="3"/>
            </p:cNvCxnSpPr>
            <p:nvPr/>
          </p:nvCxnSpPr>
          <p:spPr>
            <a:xfrm flipH="1">
              <a:off x="7389159" y="1682117"/>
              <a:ext cx="25386" cy="1063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A291AE1C-512D-4A8E-9D5D-9B7907318F0D}"/>
                </a:ext>
              </a:extLst>
            </p:cNvPr>
            <p:cNvCxnSpPr>
              <a:stCxn id="6" idx="5"/>
              <a:endCxn id="9" idx="1"/>
            </p:cNvCxnSpPr>
            <p:nvPr/>
          </p:nvCxnSpPr>
          <p:spPr>
            <a:xfrm flipH="1">
              <a:off x="7914327" y="1682117"/>
              <a:ext cx="23186" cy="172340"/>
            </a:xfrm>
            <a:prstGeom prst="line">
              <a:avLst/>
            </a:prstGeom>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5750A744-AA8E-4D0F-989F-9C6432FAC745}"/>
                </a:ext>
              </a:extLst>
            </p:cNvPr>
            <p:cNvSpPr txBox="1"/>
            <p:nvPr/>
          </p:nvSpPr>
          <p:spPr>
            <a:xfrm>
              <a:off x="6528528" y="1134380"/>
              <a:ext cx="546846" cy="369332"/>
            </a:xfrm>
            <a:prstGeom prst="rect">
              <a:avLst/>
            </a:prstGeom>
            <a:noFill/>
          </p:spPr>
          <p:txBody>
            <a:bodyPr wrap="square" rtlCol="0">
              <a:spAutoFit/>
            </a:bodyPr>
            <a:lstStyle/>
            <a:p>
              <a:r>
                <a:rPr lang="en-US" altLang="zh-CN" dirty="0"/>
                <a:t>2</a:t>
              </a:r>
              <a:endParaRPr lang="zh-CN" altLang="en-US" dirty="0"/>
            </a:p>
          </p:txBody>
        </p:sp>
        <p:cxnSp>
          <p:nvCxnSpPr>
            <p:cNvPr id="16" name="直接连接符 15">
              <a:extLst>
                <a:ext uri="{FF2B5EF4-FFF2-40B4-BE49-F238E27FC236}">
                  <a16:creationId xmlns:a16="http://schemas.microsoft.com/office/drawing/2014/main" id="{D70A0F33-B6F5-4610-BC03-4A1DE8CA3962}"/>
                </a:ext>
              </a:extLst>
            </p:cNvPr>
            <p:cNvCxnSpPr>
              <a:stCxn id="5" idx="3"/>
              <a:endCxn id="7" idx="0"/>
            </p:cNvCxnSpPr>
            <p:nvPr/>
          </p:nvCxnSpPr>
          <p:spPr>
            <a:xfrm flipH="1">
              <a:off x="6287987" y="1575776"/>
              <a:ext cx="179641" cy="159511"/>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7" name="图片 16">
            <a:extLst>
              <a:ext uri="{FF2B5EF4-FFF2-40B4-BE49-F238E27FC236}">
                <a16:creationId xmlns:a16="http://schemas.microsoft.com/office/drawing/2014/main" id="{8B56269C-307C-4983-AA9B-FF36A472A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76" y="836712"/>
            <a:ext cx="2291976" cy="3028683"/>
          </a:xfrm>
          <a:prstGeom prst="rect">
            <a:avLst/>
          </a:prstGeom>
        </p:spPr>
      </p:pic>
    </p:spTree>
    <p:extLst>
      <p:ext uri="{BB962C8B-B14F-4D97-AF65-F5344CB8AC3E}">
        <p14:creationId xmlns:p14="http://schemas.microsoft.com/office/powerpoint/2010/main" val="1442100604"/>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500"/>
                                        <p:tgtEl>
                                          <p:spTgt spid="2"/>
                                        </p:tgtEl>
                                      </p:cBhvr>
                                    </p:animEffect>
                                    <p:set>
                                      <p:cBhvr>
                                        <p:cTn id="16"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5741E46-44EE-4A28-BBB9-755F7EB0B579}"/>
              </a:ext>
            </a:extLst>
          </p:cNvPr>
          <p:cNvSpPr txBox="1"/>
          <p:nvPr/>
        </p:nvSpPr>
        <p:spPr>
          <a:xfrm>
            <a:off x="241973" y="2924944"/>
            <a:ext cx="8902027" cy="707886"/>
          </a:xfrm>
          <a:prstGeom prst="rect">
            <a:avLst/>
          </a:prstGeom>
          <a:noFill/>
        </p:spPr>
        <p:txBody>
          <a:bodyPr wrap="square" rtlCol="0">
            <a:spAutoFit/>
          </a:bodyPr>
          <a:lstStyle/>
          <a:p>
            <a:r>
              <a:rPr lang="en-US" altLang="zh-CN" sz="2000" dirty="0"/>
              <a:t>(1) </a:t>
            </a:r>
            <a:r>
              <a:rPr lang="zh-CN" altLang="en-US" sz="2000" dirty="0"/>
              <a:t>最优化原理：如果问题的最优解所包含的子问题的解也是最优的，就称该问题具有最优子结构，即满足最优化原理。</a:t>
            </a:r>
          </a:p>
        </p:txBody>
      </p:sp>
      <p:sp>
        <p:nvSpPr>
          <p:cNvPr id="3" name="文本框 2">
            <a:extLst>
              <a:ext uri="{FF2B5EF4-FFF2-40B4-BE49-F238E27FC236}">
                <a16:creationId xmlns:a16="http://schemas.microsoft.com/office/drawing/2014/main" id="{C529B0CA-FF30-465A-A6A9-66D150716F03}"/>
              </a:ext>
            </a:extLst>
          </p:cNvPr>
          <p:cNvSpPr txBox="1"/>
          <p:nvPr/>
        </p:nvSpPr>
        <p:spPr>
          <a:xfrm>
            <a:off x="107504" y="1997097"/>
            <a:ext cx="7776908" cy="400110"/>
          </a:xfrm>
          <a:prstGeom prst="rect">
            <a:avLst/>
          </a:prstGeom>
          <a:noFill/>
        </p:spPr>
        <p:txBody>
          <a:bodyPr wrap="square" rtlCol="0">
            <a:spAutoFit/>
          </a:bodyPr>
          <a:lstStyle/>
          <a:p>
            <a:r>
              <a:rPr lang="zh-CN" altLang="en-US" sz="2000" b="1" dirty="0"/>
              <a:t>能采用动态规划求解的问题的一般要具有</a:t>
            </a:r>
            <a:r>
              <a:rPr lang="en-US" altLang="zh-CN" sz="2000" b="1" dirty="0"/>
              <a:t>3</a:t>
            </a:r>
            <a:r>
              <a:rPr lang="zh-CN" altLang="en-US" sz="2000" b="1" dirty="0"/>
              <a:t>个性质：</a:t>
            </a:r>
          </a:p>
        </p:txBody>
      </p:sp>
      <p:sp>
        <p:nvSpPr>
          <p:cNvPr id="4" name="文本框 3">
            <a:extLst>
              <a:ext uri="{FF2B5EF4-FFF2-40B4-BE49-F238E27FC236}">
                <a16:creationId xmlns:a16="http://schemas.microsoft.com/office/drawing/2014/main" id="{E146B20C-26E2-41F8-9EC0-D0DA8356EED0}"/>
              </a:ext>
            </a:extLst>
          </p:cNvPr>
          <p:cNvSpPr txBox="1"/>
          <p:nvPr/>
        </p:nvSpPr>
        <p:spPr>
          <a:xfrm>
            <a:off x="107505" y="3968041"/>
            <a:ext cx="8358014" cy="707886"/>
          </a:xfrm>
          <a:prstGeom prst="rect">
            <a:avLst/>
          </a:prstGeom>
          <a:noFill/>
        </p:spPr>
        <p:txBody>
          <a:bodyPr wrap="square" rtlCol="0">
            <a:spAutoFit/>
          </a:bodyPr>
          <a:lstStyle/>
          <a:p>
            <a:r>
              <a:rPr lang="zh-CN" altLang="en-US" sz="2000" dirty="0"/>
              <a:t>  </a:t>
            </a:r>
            <a:r>
              <a:rPr lang="en-US" altLang="zh-CN" sz="2000" dirty="0"/>
              <a:t>(2) </a:t>
            </a:r>
            <a:r>
              <a:rPr lang="zh-CN" altLang="en-US" sz="2000" dirty="0"/>
              <a:t>无后效性：即某阶段状态一旦确定，就不受这个状态以后决策的影响。也就是说，某状态以后的过程不会影响以前的状态，只与当前状态有关。</a:t>
            </a:r>
          </a:p>
        </p:txBody>
      </p:sp>
      <p:sp>
        <p:nvSpPr>
          <p:cNvPr id="5" name="文本框 4">
            <a:extLst>
              <a:ext uri="{FF2B5EF4-FFF2-40B4-BE49-F238E27FC236}">
                <a16:creationId xmlns:a16="http://schemas.microsoft.com/office/drawing/2014/main" id="{957ADE5F-A97C-4555-ACB1-BD3E9E189433}"/>
              </a:ext>
            </a:extLst>
          </p:cNvPr>
          <p:cNvSpPr txBox="1"/>
          <p:nvPr/>
        </p:nvSpPr>
        <p:spPr>
          <a:xfrm>
            <a:off x="107504" y="5203665"/>
            <a:ext cx="8234376" cy="1015663"/>
          </a:xfrm>
          <a:prstGeom prst="rect">
            <a:avLst/>
          </a:prstGeom>
          <a:noFill/>
        </p:spPr>
        <p:txBody>
          <a:bodyPr wrap="square" rtlCol="0">
            <a:spAutoFit/>
          </a:bodyPr>
          <a:lstStyle/>
          <a:p>
            <a:r>
              <a:rPr lang="zh-CN" altLang="en-US" sz="2000" dirty="0"/>
              <a:t>（</a:t>
            </a:r>
            <a:r>
              <a:rPr lang="en-US" altLang="zh-CN" sz="2000" dirty="0"/>
              <a:t>3</a:t>
            </a:r>
            <a:r>
              <a:rPr lang="zh-CN" altLang="en-US" sz="2000" dirty="0"/>
              <a:t>）有重叠子问题：即子问题之间是不独立的，一个子问题在下一阶段决策中可能被多次使用到。（该性质并不是动态规划适用的必要条件，但是如果没有这条性质，动态规划算法同其他算法相比就不具备优势）</a:t>
            </a:r>
          </a:p>
        </p:txBody>
      </p:sp>
      <p:sp>
        <p:nvSpPr>
          <p:cNvPr id="6" name="Rectangle 2">
            <a:extLst>
              <a:ext uri="{FF2B5EF4-FFF2-40B4-BE49-F238E27FC236}">
                <a16:creationId xmlns:a16="http://schemas.microsoft.com/office/drawing/2014/main" id="{547B5FA4-16ED-4120-91EE-9FBC0FF2F5C7}"/>
              </a:ext>
            </a:extLst>
          </p:cNvPr>
          <p:cNvSpPr txBox="1">
            <a:spLocks noChangeArrowheads="1"/>
          </p:cNvSpPr>
          <p:nvPr/>
        </p:nvSpPr>
        <p:spPr>
          <a:xfrm>
            <a:off x="785813" y="928688"/>
            <a:ext cx="8358187" cy="563562"/>
          </a:xfrm>
          <a:prstGeom prst="rect">
            <a:avLst/>
          </a:prstGeom>
          <a:solidFill>
            <a:srgbClr val="6699FF"/>
          </a:solidFill>
        </p:spPr>
        <p:txBody>
          <a:bodyPr/>
          <a:lstStyle/>
          <a:p>
            <a:pPr>
              <a:defRPr/>
            </a:pPr>
            <a:r>
              <a:rPr lang="en-US" altLang="zh-CN" sz="3200" b="1" dirty="0">
                <a:solidFill>
                  <a:schemeClr val="bg1"/>
                </a:solidFill>
                <a:effectLst>
                  <a:outerShdw blurRad="38100" dist="38100" dir="2700000" algn="tl">
                    <a:srgbClr val="000000"/>
                  </a:outerShdw>
                </a:effectLst>
                <a:ea typeface="+mj-ea"/>
                <a:cs typeface="Arial" panose="020B0604020202020204" pitchFamily="34" charset="0"/>
              </a:rPr>
              <a:t>1.2</a:t>
            </a:r>
            <a:r>
              <a:rPr lang="zh-CN" altLang="en-US" sz="3200" b="1" dirty="0">
                <a:solidFill>
                  <a:schemeClr val="bg1"/>
                </a:solidFill>
                <a:effectLst>
                  <a:outerShdw blurRad="38100" dist="38100" dir="2700000" algn="tl">
                    <a:srgbClr val="000000"/>
                  </a:outerShdw>
                </a:effectLst>
                <a:ea typeface="+mj-ea"/>
                <a:cs typeface="Arial" panose="020B0604020202020204" pitchFamily="34" charset="0"/>
              </a:rPr>
              <a:t>适用情况</a:t>
            </a:r>
            <a:br>
              <a:rPr lang="zh-CN" altLang="en-US" sz="3200" dirty="0">
                <a:solidFill>
                  <a:srgbClr val="800000"/>
                </a:solidFill>
                <a:effectLst>
                  <a:outerShdw blurRad="38100" dist="38100" dir="2700000" algn="tl">
                    <a:srgbClr val="000000"/>
                  </a:outerShdw>
                </a:effectLst>
                <a:ea typeface="黑体" panose="02010609060101010101" pitchFamily="49" charset="-122"/>
                <a:cs typeface="Arial" panose="020B0604020202020204" pitchFamily="34" charset="0"/>
              </a:rPr>
            </a:br>
            <a:endParaRPr lang="en-US" altLang="zh-CN" sz="3200" b="1" kern="0" dirty="0">
              <a:solidFill>
                <a:schemeClr val="accent1"/>
              </a:solidFill>
              <a:cs typeface="Arial" panose="020B0604020202020204" pitchFamily="34" charset="0"/>
            </a:endParaRPr>
          </a:p>
        </p:txBody>
      </p:sp>
    </p:spTree>
    <p:extLst>
      <p:ext uri="{BB962C8B-B14F-4D97-AF65-F5344CB8AC3E}">
        <p14:creationId xmlns:p14="http://schemas.microsoft.com/office/powerpoint/2010/main" val="2431811570"/>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7297A47-3CD9-43C0-B45E-5AE8F3CD87DB}"/>
              </a:ext>
            </a:extLst>
          </p:cNvPr>
          <p:cNvSpPr txBox="1"/>
          <p:nvPr/>
        </p:nvSpPr>
        <p:spPr>
          <a:xfrm>
            <a:off x="727446" y="1914723"/>
            <a:ext cx="7689108" cy="707886"/>
          </a:xfrm>
          <a:prstGeom prst="rect">
            <a:avLst/>
          </a:prstGeom>
          <a:noFill/>
        </p:spPr>
        <p:txBody>
          <a:bodyPr wrap="square" rtlCol="0">
            <a:spAutoFit/>
          </a:bodyPr>
          <a:lstStyle/>
          <a:p>
            <a:r>
              <a:rPr lang="zh-CN" altLang="en-US" b="1" dirty="0"/>
              <a:t>解决问题步骤：</a:t>
            </a:r>
          </a:p>
        </p:txBody>
      </p:sp>
      <p:sp>
        <p:nvSpPr>
          <p:cNvPr id="3" name="文本框 2">
            <a:extLst>
              <a:ext uri="{FF2B5EF4-FFF2-40B4-BE49-F238E27FC236}">
                <a16:creationId xmlns:a16="http://schemas.microsoft.com/office/drawing/2014/main" id="{5211CC59-895D-4368-BF2A-D3DFB263945A}"/>
              </a:ext>
            </a:extLst>
          </p:cNvPr>
          <p:cNvSpPr txBox="1"/>
          <p:nvPr/>
        </p:nvSpPr>
        <p:spPr>
          <a:xfrm>
            <a:off x="1259633" y="2867672"/>
            <a:ext cx="4392488" cy="707886"/>
          </a:xfrm>
          <a:prstGeom prst="rect">
            <a:avLst/>
          </a:prstGeom>
          <a:noFill/>
        </p:spPr>
        <p:txBody>
          <a:bodyPr wrap="square" rtlCol="0">
            <a:spAutoFit/>
          </a:bodyPr>
          <a:lstStyle/>
          <a:p>
            <a:r>
              <a:rPr lang="en-US" altLang="zh-CN" dirty="0"/>
              <a:t>1.</a:t>
            </a:r>
            <a:r>
              <a:rPr lang="zh-CN" altLang="en-US" dirty="0"/>
              <a:t>拆分问题</a:t>
            </a:r>
          </a:p>
        </p:txBody>
      </p:sp>
      <p:sp>
        <p:nvSpPr>
          <p:cNvPr id="4" name="文本框 3">
            <a:extLst>
              <a:ext uri="{FF2B5EF4-FFF2-40B4-BE49-F238E27FC236}">
                <a16:creationId xmlns:a16="http://schemas.microsoft.com/office/drawing/2014/main" id="{12676D9A-C5A4-42E2-8495-926DEAF3DD26}"/>
              </a:ext>
            </a:extLst>
          </p:cNvPr>
          <p:cNvSpPr txBox="1"/>
          <p:nvPr/>
        </p:nvSpPr>
        <p:spPr>
          <a:xfrm>
            <a:off x="1259632" y="4023565"/>
            <a:ext cx="5376972" cy="707886"/>
          </a:xfrm>
          <a:prstGeom prst="rect">
            <a:avLst/>
          </a:prstGeom>
          <a:noFill/>
        </p:spPr>
        <p:txBody>
          <a:bodyPr wrap="square" rtlCol="0">
            <a:spAutoFit/>
          </a:bodyPr>
          <a:lstStyle/>
          <a:p>
            <a:r>
              <a:rPr lang="en-US" altLang="zh-CN" dirty="0"/>
              <a:t>2.</a:t>
            </a:r>
            <a:r>
              <a:rPr lang="zh-CN" altLang="en-US" dirty="0"/>
              <a:t>找状态（初始值）</a:t>
            </a:r>
          </a:p>
        </p:txBody>
      </p:sp>
      <p:sp>
        <p:nvSpPr>
          <p:cNvPr id="5" name="文本框 4">
            <a:extLst>
              <a:ext uri="{FF2B5EF4-FFF2-40B4-BE49-F238E27FC236}">
                <a16:creationId xmlns:a16="http://schemas.microsoft.com/office/drawing/2014/main" id="{A5E1EB2D-1B2C-4B7F-80A7-DD82E39669EC}"/>
              </a:ext>
            </a:extLst>
          </p:cNvPr>
          <p:cNvSpPr txBox="1"/>
          <p:nvPr/>
        </p:nvSpPr>
        <p:spPr>
          <a:xfrm>
            <a:off x="1259632" y="5085184"/>
            <a:ext cx="5832648" cy="707886"/>
          </a:xfrm>
          <a:prstGeom prst="rect">
            <a:avLst/>
          </a:prstGeom>
          <a:noFill/>
        </p:spPr>
        <p:txBody>
          <a:bodyPr wrap="square" rtlCol="0">
            <a:spAutoFit/>
          </a:bodyPr>
          <a:lstStyle/>
          <a:p>
            <a:r>
              <a:rPr lang="en-US" altLang="zh-CN" dirty="0"/>
              <a:t>3.</a:t>
            </a:r>
            <a:r>
              <a:rPr lang="zh-CN" altLang="en-US" dirty="0"/>
              <a:t>状态转移方程</a:t>
            </a:r>
            <a:endParaRPr lang="en-US" altLang="zh-CN" dirty="0"/>
          </a:p>
        </p:txBody>
      </p:sp>
      <p:sp>
        <p:nvSpPr>
          <p:cNvPr id="6" name="Rectangle 2">
            <a:extLst>
              <a:ext uri="{FF2B5EF4-FFF2-40B4-BE49-F238E27FC236}">
                <a16:creationId xmlns:a16="http://schemas.microsoft.com/office/drawing/2014/main" id="{9D558518-AB3B-4104-B0C0-0F0D3B1FE479}"/>
              </a:ext>
            </a:extLst>
          </p:cNvPr>
          <p:cNvSpPr txBox="1">
            <a:spLocks noChangeArrowheads="1"/>
          </p:cNvSpPr>
          <p:nvPr/>
        </p:nvSpPr>
        <p:spPr>
          <a:xfrm>
            <a:off x="785813" y="928688"/>
            <a:ext cx="8358187" cy="563562"/>
          </a:xfrm>
          <a:prstGeom prst="rect">
            <a:avLst/>
          </a:prstGeom>
          <a:solidFill>
            <a:srgbClr val="6699FF"/>
          </a:solidFill>
        </p:spPr>
        <p:txBody>
          <a:bodyPr/>
          <a:lstStyle/>
          <a:p>
            <a:pPr>
              <a:defRPr/>
            </a:pPr>
            <a:r>
              <a:rPr lang="en-US" altLang="zh-CN" sz="3200" b="1" dirty="0">
                <a:solidFill>
                  <a:schemeClr val="bg1"/>
                </a:solidFill>
                <a:effectLst>
                  <a:outerShdw blurRad="38100" dist="38100" dir="2700000" algn="tl">
                    <a:srgbClr val="000000"/>
                  </a:outerShdw>
                </a:effectLst>
                <a:ea typeface="+mj-ea"/>
                <a:cs typeface="Arial" panose="020B0604020202020204" pitchFamily="34" charset="0"/>
              </a:rPr>
              <a:t>1.3</a:t>
            </a:r>
            <a:r>
              <a:rPr lang="zh-CN" altLang="en-US" sz="3200" b="1" dirty="0">
                <a:solidFill>
                  <a:schemeClr val="bg1"/>
                </a:solidFill>
                <a:effectLst>
                  <a:outerShdw blurRad="38100" dist="38100" dir="2700000" algn="tl">
                    <a:srgbClr val="000000"/>
                  </a:outerShdw>
                </a:effectLst>
                <a:ea typeface="+mj-ea"/>
                <a:cs typeface="Arial" panose="020B0604020202020204" pitchFamily="34" charset="0"/>
              </a:rPr>
              <a:t>解决步骤</a:t>
            </a:r>
            <a:br>
              <a:rPr lang="zh-CN" altLang="en-US" sz="3200" dirty="0">
                <a:solidFill>
                  <a:srgbClr val="800000"/>
                </a:solidFill>
                <a:effectLst>
                  <a:outerShdw blurRad="38100" dist="38100" dir="2700000" algn="tl">
                    <a:srgbClr val="000000"/>
                  </a:outerShdw>
                </a:effectLst>
                <a:ea typeface="黑体" panose="02010609060101010101" pitchFamily="49" charset="-122"/>
                <a:cs typeface="Arial" panose="020B0604020202020204" pitchFamily="34" charset="0"/>
              </a:rPr>
            </a:br>
            <a:endParaRPr lang="en-US" altLang="zh-CN" sz="3200" b="1" kern="0" dirty="0">
              <a:solidFill>
                <a:schemeClr val="accent1"/>
              </a:solidFill>
              <a:cs typeface="Arial" panose="020B0604020202020204" pitchFamily="34" charset="0"/>
            </a:endParaRPr>
          </a:p>
        </p:txBody>
      </p:sp>
    </p:spTree>
    <p:extLst>
      <p:ext uri="{BB962C8B-B14F-4D97-AF65-F5344CB8AC3E}">
        <p14:creationId xmlns:p14="http://schemas.microsoft.com/office/powerpoint/2010/main" val="3537111245"/>
      </p:ext>
    </p:extLst>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6A3D303-90D5-403C-9C59-822B8B56E463}"/>
              </a:ext>
            </a:extLst>
          </p:cNvPr>
          <p:cNvSpPr txBox="1">
            <a:spLocks noChangeArrowheads="1"/>
          </p:cNvSpPr>
          <p:nvPr/>
        </p:nvSpPr>
        <p:spPr>
          <a:xfrm>
            <a:off x="785813" y="928688"/>
            <a:ext cx="8358187" cy="563562"/>
          </a:xfrm>
          <a:prstGeom prst="rect">
            <a:avLst/>
          </a:prstGeom>
          <a:solidFill>
            <a:srgbClr val="6699FF"/>
          </a:solidFill>
        </p:spPr>
        <p:txBody>
          <a:bodyPr/>
          <a:lstStyle/>
          <a:p>
            <a:pPr>
              <a:defRPr/>
            </a:pPr>
            <a:r>
              <a:rPr lang="en-US" altLang="zh-CN" sz="3200" b="1" dirty="0">
                <a:solidFill>
                  <a:schemeClr val="bg1"/>
                </a:solidFill>
                <a:effectLst>
                  <a:outerShdw blurRad="38100" dist="38100" dir="2700000" algn="tl">
                    <a:srgbClr val="000000"/>
                  </a:outerShdw>
                </a:effectLst>
                <a:ea typeface="+mj-ea"/>
                <a:cs typeface="Arial" panose="020B0604020202020204" pitchFamily="34" charset="0"/>
              </a:rPr>
              <a:t>1.4DP</a:t>
            </a:r>
            <a:r>
              <a:rPr lang="zh-CN" altLang="en-US" sz="3200" b="1" dirty="0">
                <a:solidFill>
                  <a:schemeClr val="bg1"/>
                </a:solidFill>
                <a:effectLst>
                  <a:outerShdw blurRad="38100" dist="38100" dir="2700000" algn="tl">
                    <a:srgbClr val="000000"/>
                  </a:outerShdw>
                </a:effectLst>
                <a:ea typeface="+mj-ea"/>
                <a:cs typeface="Arial" panose="020B0604020202020204" pitchFamily="34" charset="0"/>
              </a:rPr>
              <a:t>分类</a:t>
            </a:r>
            <a:br>
              <a:rPr lang="zh-CN" altLang="en-US" sz="3200" dirty="0">
                <a:solidFill>
                  <a:srgbClr val="800000"/>
                </a:solidFill>
                <a:effectLst>
                  <a:outerShdw blurRad="38100" dist="38100" dir="2700000" algn="tl">
                    <a:srgbClr val="000000"/>
                  </a:outerShdw>
                </a:effectLst>
                <a:ea typeface="黑体" panose="02010609060101010101" pitchFamily="49" charset="-122"/>
                <a:cs typeface="Arial" panose="020B0604020202020204" pitchFamily="34" charset="0"/>
              </a:rPr>
            </a:br>
            <a:endParaRPr lang="en-US" altLang="zh-CN" sz="3200" b="1" kern="0" dirty="0">
              <a:solidFill>
                <a:schemeClr val="accent1"/>
              </a:solidFill>
              <a:cs typeface="Arial" panose="020B0604020202020204" pitchFamily="34" charset="0"/>
            </a:endParaRPr>
          </a:p>
        </p:txBody>
      </p:sp>
      <p:sp>
        <p:nvSpPr>
          <p:cNvPr id="5" name="文本框 4">
            <a:extLst>
              <a:ext uri="{FF2B5EF4-FFF2-40B4-BE49-F238E27FC236}">
                <a16:creationId xmlns:a16="http://schemas.microsoft.com/office/drawing/2014/main" id="{93DEAB6D-6A69-4A4F-A257-E8FBFBC89C0D}"/>
              </a:ext>
            </a:extLst>
          </p:cNvPr>
          <p:cNvSpPr txBox="1"/>
          <p:nvPr/>
        </p:nvSpPr>
        <p:spPr>
          <a:xfrm>
            <a:off x="971601" y="1628801"/>
            <a:ext cx="5976663" cy="5262979"/>
          </a:xfrm>
          <a:prstGeom prst="rect">
            <a:avLst/>
          </a:prstGeom>
          <a:noFill/>
        </p:spPr>
        <p:txBody>
          <a:bodyPr wrap="square" rtlCol="0">
            <a:spAutoFit/>
          </a:bodyPr>
          <a:lstStyle/>
          <a:p>
            <a:r>
              <a:rPr lang="en-US" altLang="zh-CN" sz="2400" dirty="0"/>
              <a:t>DP</a:t>
            </a:r>
            <a:r>
              <a:rPr lang="zh-CN" altLang="en-US" sz="2400" dirty="0"/>
              <a:t>问题分类：        </a:t>
            </a:r>
            <a:r>
              <a:rPr lang="en-US" altLang="zh-CN" sz="2400" dirty="0"/>
              <a:t>7.</a:t>
            </a:r>
            <a:r>
              <a:rPr lang="zh-CN" altLang="en-US" sz="2400" dirty="0"/>
              <a:t>概率</a:t>
            </a:r>
            <a:r>
              <a:rPr lang="en-US" altLang="zh-CN" sz="2400" dirty="0"/>
              <a:t>DP</a:t>
            </a:r>
          </a:p>
          <a:p>
            <a:endParaRPr lang="en-US" altLang="zh-CN" sz="2400" dirty="0"/>
          </a:p>
          <a:p>
            <a:r>
              <a:rPr lang="en-US" altLang="zh-CN" sz="2400" dirty="0"/>
              <a:t>1.</a:t>
            </a:r>
            <a:r>
              <a:rPr lang="zh-CN" altLang="en-US" sz="2400" dirty="0"/>
              <a:t>线性</a:t>
            </a:r>
            <a:r>
              <a:rPr lang="en-US" altLang="zh-CN" sz="2400" dirty="0" err="1"/>
              <a:t>dp</a:t>
            </a:r>
            <a:endParaRPr lang="en-US" altLang="zh-CN" sz="2400" dirty="0"/>
          </a:p>
          <a:p>
            <a:endParaRPr lang="en-US" altLang="zh-CN" sz="2400" dirty="0"/>
          </a:p>
          <a:p>
            <a:r>
              <a:rPr lang="en-US" altLang="zh-CN" sz="2400" dirty="0"/>
              <a:t>2.</a:t>
            </a:r>
            <a:r>
              <a:rPr lang="zh-CN" altLang="en-US" sz="2400" dirty="0"/>
              <a:t>背包</a:t>
            </a:r>
            <a:endParaRPr lang="en-US" altLang="zh-CN" sz="2400" dirty="0"/>
          </a:p>
          <a:p>
            <a:endParaRPr lang="en-US" altLang="zh-CN" sz="2400" dirty="0"/>
          </a:p>
          <a:p>
            <a:r>
              <a:rPr lang="en-US" altLang="zh-CN" sz="2400" dirty="0"/>
              <a:t>3.</a:t>
            </a:r>
            <a:r>
              <a:rPr lang="zh-CN" altLang="en-US" sz="2400" dirty="0"/>
              <a:t>区间</a:t>
            </a:r>
            <a:r>
              <a:rPr lang="en-US" altLang="zh-CN" sz="2400" dirty="0" err="1"/>
              <a:t>dp</a:t>
            </a:r>
            <a:endParaRPr lang="en-US" altLang="zh-CN" sz="2400" dirty="0"/>
          </a:p>
          <a:p>
            <a:endParaRPr lang="en-US" altLang="zh-CN" sz="2400" dirty="0"/>
          </a:p>
          <a:p>
            <a:r>
              <a:rPr lang="en-US" altLang="zh-CN" sz="2400" dirty="0"/>
              <a:t>4.</a:t>
            </a:r>
            <a:r>
              <a:rPr lang="zh-CN" altLang="en-US" sz="2400" dirty="0"/>
              <a:t>数位</a:t>
            </a:r>
            <a:r>
              <a:rPr lang="en-US" altLang="zh-CN" sz="2400" dirty="0" err="1"/>
              <a:t>dp</a:t>
            </a:r>
            <a:endParaRPr lang="en-US" altLang="zh-CN" sz="2400" dirty="0"/>
          </a:p>
          <a:p>
            <a:endParaRPr lang="en-US" altLang="zh-CN" sz="2400" dirty="0"/>
          </a:p>
          <a:p>
            <a:r>
              <a:rPr lang="en-US" altLang="zh-CN" sz="2400" dirty="0"/>
              <a:t>5.</a:t>
            </a:r>
            <a:r>
              <a:rPr lang="zh-CN" altLang="en-US" sz="2400" dirty="0"/>
              <a:t>状压</a:t>
            </a:r>
            <a:r>
              <a:rPr lang="en-US" altLang="zh-CN" sz="2400" dirty="0" err="1"/>
              <a:t>dp</a:t>
            </a:r>
            <a:endParaRPr lang="en-US" altLang="zh-CN" sz="2400" dirty="0"/>
          </a:p>
          <a:p>
            <a:endParaRPr lang="en-US" altLang="zh-CN" sz="2400" dirty="0"/>
          </a:p>
          <a:p>
            <a:r>
              <a:rPr lang="en-US" altLang="zh-CN" sz="2400" dirty="0"/>
              <a:t>6.</a:t>
            </a:r>
            <a:r>
              <a:rPr lang="zh-CN" altLang="en-US" sz="2400" dirty="0"/>
              <a:t>树形</a:t>
            </a:r>
            <a:r>
              <a:rPr lang="en-US" altLang="zh-CN" sz="2400" dirty="0" err="1"/>
              <a:t>dp</a:t>
            </a:r>
            <a:endParaRPr lang="en-US" altLang="zh-CN" sz="2400" dirty="0"/>
          </a:p>
          <a:p>
            <a:endParaRPr lang="en-US" altLang="zh-CN" sz="2400" dirty="0"/>
          </a:p>
        </p:txBody>
      </p:sp>
    </p:spTree>
    <p:extLst>
      <p:ext uri="{BB962C8B-B14F-4D97-AF65-F5344CB8AC3E}">
        <p14:creationId xmlns:p14="http://schemas.microsoft.com/office/powerpoint/2010/main" val="1073925647"/>
      </p:ext>
    </p:extLst>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4658AA5-74F4-4699-A9B6-BDE1F56C9A0D}"/>
              </a:ext>
            </a:extLst>
          </p:cNvPr>
          <p:cNvSpPr txBox="1">
            <a:spLocks noChangeArrowheads="1"/>
          </p:cNvSpPr>
          <p:nvPr/>
        </p:nvSpPr>
        <p:spPr>
          <a:xfrm>
            <a:off x="785813" y="928688"/>
            <a:ext cx="8358187" cy="563562"/>
          </a:xfrm>
          <a:prstGeom prst="rect">
            <a:avLst/>
          </a:prstGeom>
          <a:solidFill>
            <a:srgbClr val="6699FF"/>
          </a:solidFill>
        </p:spPr>
        <p:txBody>
          <a:bodyPr/>
          <a:lstStyle/>
          <a:p>
            <a:pPr>
              <a:defRPr/>
            </a:pPr>
            <a:r>
              <a:rPr lang="en-US" altLang="zh-CN" sz="3200" b="1" dirty="0">
                <a:solidFill>
                  <a:schemeClr val="bg1"/>
                </a:solidFill>
                <a:effectLst>
                  <a:outerShdw blurRad="38100" dist="38100" dir="2700000" algn="tl">
                    <a:srgbClr val="000000"/>
                  </a:outerShdw>
                </a:effectLst>
                <a:ea typeface="+mj-ea"/>
                <a:cs typeface="Arial" panose="020B0604020202020204" pitchFamily="34" charset="0"/>
              </a:rPr>
              <a:t>1.5.1</a:t>
            </a:r>
            <a:r>
              <a:rPr lang="zh-CN" altLang="en-US" sz="3200" b="1" dirty="0">
                <a:solidFill>
                  <a:schemeClr val="bg1"/>
                </a:solidFill>
                <a:effectLst>
                  <a:outerShdw blurRad="38100" dist="38100" dir="2700000" algn="tl">
                    <a:srgbClr val="000000"/>
                  </a:outerShdw>
                </a:effectLst>
                <a:ea typeface="+mj-ea"/>
                <a:cs typeface="Arial" panose="020B0604020202020204" pitchFamily="34" charset="0"/>
              </a:rPr>
              <a:t>最长上升子序列（</a:t>
            </a:r>
            <a:r>
              <a:rPr lang="en-US" altLang="zh-CN" sz="3200" b="1" dirty="0">
                <a:solidFill>
                  <a:schemeClr val="bg1"/>
                </a:solidFill>
                <a:effectLst>
                  <a:outerShdw blurRad="38100" dist="38100" dir="2700000" algn="tl">
                    <a:srgbClr val="000000"/>
                  </a:outerShdw>
                </a:effectLst>
                <a:ea typeface="+mj-ea"/>
                <a:cs typeface="Arial" panose="020B0604020202020204" pitchFamily="34" charset="0"/>
              </a:rPr>
              <a:t>LIS</a:t>
            </a:r>
            <a:r>
              <a:rPr lang="zh-CN" altLang="en-US" sz="3200" b="1" dirty="0">
                <a:solidFill>
                  <a:schemeClr val="bg1"/>
                </a:solidFill>
                <a:effectLst>
                  <a:outerShdw blurRad="38100" dist="38100" dir="2700000" algn="tl">
                    <a:srgbClr val="000000"/>
                  </a:outerShdw>
                </a:effectLst>
                <a:ea typeface="+mj-ea"/>
                <a:cs typeface="Arial" panose="020B0604020202020204" pitchFamily="34" charset="0"/>
              </a:rPr>
              <a:t>）</a:t>
            </a:r>
            <a:br>
              <a:rPr lang="zh-CN" altLang="en-US" sz="3200" dirty="0">
                <a:solidFill>
                  <a:srgbClr val="800000"/>
                </a:solidFill>
                <a:effectLst>
                  <a:outerShdw blurRad="38100" dist="38100" dir="2700000" algn="tl">
                    <a:srgbClr val="000000"/>
                  </a:outerShdw>
                </a:effectLst>
                <a:ea typeface="黑体" panose="02010609060101010101" pitchFamily="49" charset="-122"/>
                <a:cs typeface="Arial" panose="020B0604020202020204" pitchFamily="34" charset="0"/>
              </a:rPr>
            </a:br>
            <a:endParaRPr lang="en-US" altLang="zh-CN" sz="3200" b="1" kern="0" dirty="0">
              <a:solidFill>
                <a:schemeClr val="accent1"/>
              </a:solidFill>
              <a:cs typeface="Arial" panose="020B0604020202020204" pitchFamily="34" charset="0"/>
            </a:endParaRPr>
          </a:p>
        </p:txBody>
      </p:sp>
      <p:sp>
        <p:nvSpPr>
          <p:cNvPr id="10" name="文本框 9">
            <a:extLst>
              <a:ext uri="{FF2B5EF4-FFF2-40B4-BE49-F238E27FC236}">
                <a16:creationId xmlns:a16="http://schemas.microsoft.com/office/drawing/2014/main" id="{76373CAE-8B31-4172-833F-8BF1F63BFC81}"/>
              </a:ext>
            </a:extLst>
          </p:cNvPr>
          <p:cNvSpPr txBox="1"/>
          <p:nvPr/>
        </p:nvSpPr>
        <p:spPr>
          <a:xfrm>
            <a:off x="336180" y="3739733"/>
            <a:ext cx="7548189" cy="1200329"/>
          </a:xfrm>
          <a:prstGeom prst="rect">
            <a:avLst/>
          </a:prstGeom>
          <a:noFill/>
        </p:spPr>
        <p:txBody>
          <a:bodyPr wrap="square" rtlCol="0">
            <a:spAutoFit/>
          </a:bodyPr>
          <a:lstStyle/>
          <a:p>
            <a:r>
              <a:rPr lang="zh-CN" altLang="en-US" sz="1800" dirty="0"/>
              <a:t>给你一个长度为</a:t>
            </a:r>
            <a:r>
              <a:rPr lang="en-US" altLang="zh-CN" sz="1800" dirty="0"/>
              <a:t>n</a:t>
            </a:r>
            <a:r>
              <a:rPr lang="zh-CN" altLang="en-US" sz="1800" dirty="0"/>
              <a:t>的序列，</a:t>
            </a:r>
            <a:r>
              <a:rPr lang="en-US" altLang="zh-CN" sz="1800" dirty="0"/>
              <a:t>a[1],a[2],a[3]......a[n],</a:t>
            </a:r>
            <a:r>
              <a:rPr lang="zh-CN" altLang="en-US" sz="1800" dirty="0"/>
              <a:t>求其最长上升子序列长度。</a:t>
            </a:r>
            <a:endParaRPr lang="en-US" altLang="zh-CN" sz="1800" dirty="0"/>
          </a:p>
          <a:p>
            <a:endParaRPr lang="en-US" altLang="zh-CN" sz="1800" dirty="0"/>
          </a:p>
          <a:p>
            <a:r>
              <a:rPr lang="zh-CN" altLang="en-US" sz="1800" dirty="0"/>
              <a:t>最长上升子序列：递增的可间断的子序列，比如序列 </a:t>
            </a:r>
            <a:r>
              <a:rPr lang="en-US" altLang="zh-CN" sz="1800" dirty="0"/>
              <a:t>1</a:t>
            </a:r>
            <a:r>
              <a:rPr lang="zh-CN" altLang="en-US" sz="1800" dirty="0"/>
              <a:t>，</a:t>
            </a:r>
            <a:r>
              <a:rPr lang="en-US" altLang="zh-CN" sz="1800" dirty="0"/>
              <a:t>3</a:t>
            </a:r>
            <a:r>
              <a:rPr lang="zh-CN" altLang="en-US" sz="1800" dirty="0"/>
              <a:t>，</a:t>
            </a:r>
            <a:r>
              <a:rPr lang="en-US" altLang="zh-CN" sz="1800" dirty="0"/>
              <a:t>-3</a:t>
            </a:r>
            <a:r>
              <a:rPr lang="zh-CN" altLang="en-US" sz="1800" dirty="0"/>
              <a:t>，</a:t>
            </a:r>
            <a:r>
              <a:rPr lang="en-US" altLang="zh-CN" sz="1800" dirty="0"/>
              <a:t>5</a:t>
            </a:r>
            <a:r>
              <a:rPr lang="zh-CN" altLang="en-US" sz="1800" dirty="0"/>
              <a:t>，</a:t>
            </a:r>
            <a:r>
              <a:rPr lang="en-US" altLang="zh-CN" sz="1800" dirty="0"/>
              <a:t>-2</a:t>
            </a:r>
            <a:r>
              <a:rPr lang="zh-CN" altLang="en-US" sz="1800" dirty="0"/>
              <a:t>，</a:t>
            </a:r>
            <a:r>
              <a:rPr lang="en-US" altLang="zh-CN" sz="1800" dirty="0"/>
              <a:t>6</a:t>
            </a:r>
            <a:r>
              <a:rPr lang="zh-CN" altLang="en-US" sz="1800" dirty="0"/>
              <a:t>，其最长上升子序列为</a:t>
            </a:r>
            <a:r>
              <a:rPr lang="en-US" altLang="zh-CN" sz="1800" dirty="0"/>
              <a:t>1</a:t>
            </a:r>
            <a:r>
              <a:rPr lang="zh-CN" altLang="en-US" sz="1800" dirty="0"/>
              <a:t>，</a:t>
            </a:r>
            <a:r>
              <a:rPr lang="en-US" altLang="zh-CN" sz="1800" dirty="0"/>
              <a:t>3</a:t>
            </a:r>
            <a:r>
              <a:rPr lang="zh-CN" altLang="en-US" sz="1800" dirty="0"/>
              <a:t>，</a:t>
            </a:r>
            <a:r>
              <a:rPr lang="en-US" altLang="zh-CN" sz="1800" dirty="0"/>
              <a:t>5</a:t>
            </a:r>
            <a:r>
              <a:rPr lang="zh-CN" altLang="en-US" sz="1800" dirty="0"/>
              <a:t>，</a:t>
            </a:r>
            <a:r>
              <a:rPr lang="en-US" altLang="zh-CN" sz="1800" dirty="0"/>
              <a:t>6.</a:t>
            </a:r>
            <a:endParaRPr lang="zh-CN" altLang="en-US" sz="1800" dirty="0"/>
          </a:p>
        </p:txBody>
      </p:sp>
      <p:sp>
        <p:nvSpPr>
          <p:cNvPr id="12" name="矩形 11">
            <a:extLst>
              <a:ext uri="{FF2B5EF4-FFF2-40B4-BE49-F238E27FC236}">
                <a16:creationId xmlns:a16="http://schemas.microsoft.com/office/drawing/2014/main" id="{DD5A5DBF-6ADE-4A9E-BE6E-4822AA600FAD}"/>
              </a:ext>
            </a:extLst>
          </p:cNvPr>
          <p:cNvSpPr/>
          <p:nvPr/>
        </p:nvSpPr>
        <p:spPr>
          <a:xfrm>
            <a:off x="2411760" y="5445224"/>
            <a:ext cx="6024296" cy="369332"/>
          </a:xfrm>
          <a:prstGeom prst="rect">
            <a:avLst/>
          </a:prstGeom>
        </p:spPr>
        <p:txBody>
          <a:bodyPr wrap="square">
            <a:spAutoFit/>
          </a:bodyPr>
          <a:lstStyle/>
          <a:p>
            <a:r>
              <a:rPr lang="en-US" altLang="zh-CN" sz="1800" b="1" dirty="0" err="1"/>
              <a:t>dp</a:t>
            </a:r>
            <a:r>
              <a:rPr lang="en-US" altLang="zh-CN" sz="1800" b="1" dirty="0"/>
              <a:t>[</a:t>
            </a:r>
            <a:r>
              <a:rPr lang="en-US" altLang="zh-CN" sz="1800" b="1" dirty="0" err="1"/>
              <a:t>i</a:t>
            </a:r>
            <a:r>
              <a:rPr lang="en-US" altLang="zh-CN" sz="1800" b="1" dirty="0"/>
              <a:t>]=max{1,dp[j]+1|j&lt;</a:t>
            </a:r>
            <a:r>
              <a:rPr lang="en-US" altLang="zh-CN" sz="1800" b="1" dirty="0" err="1"/>
              <a:t>i</a:t>
            </a:r>
            <a:r>
              <a:rPr lang="zh-CN" altLang="en-US" sz="1800" b="1" dirty="0"/>
              <a:t>且</a:t>
            </a:r>
            <a:r>
              <a:rPr lang="en-US" altLang="zh-CN" sz="1800" b="1" dirty="0" err="1"/>
              <a:t>aj</a:t>
            </a:r>
            <a:r>
              <a:rPr lang="en-US" altLang="zh-CN" sz="1800" b="1" dirty="0"/>
              <a:t>&lt;</a:t>
            </a:r>
            <a:r>
              <a:rPr lang="en-US" altLang="zh-CN" sz="1800" b="1" dirty="0" err="1"/>
              <a:t>ai</a:t>
            </a:r>
            <a:r>
              <a:rPr lang="en-US" altLang="zh-CN" sz="1800" b="1" dirty="0"/>
              <a:t>}</a:t>
            </a:r>
            <a:endParaRPr lang="zh-CN" altLang="en-US" sz="1800" dirty="0"/>
          </a:p>
        </p:txBody>
      </p:sp>
      <p:sp>
        <p:nvSpPr>
          <p:cNvPr id="13" name="文本框 12">
            <a:extLst>
              <a:ext uri="{FF2B5EF4-FFF2-40B4-BE49-F238E27FC236}">
                <a16:creationId xmlns:a16="http://schemas.microsoft.com/office/drawing/2014/main" id="{5107C231-02E9-48F1-B8EC-E907F179E355}"/>
              </a:ext>
            </a:extLst>
          </p:cNvPr>
          <p:cNvSpPr txBox="1"/>
          <p:nvPr/>
        </p:nvSpPr>
        <p:spPr>
          <a:xfrm>
            <a:off x="336179" y="2292826"/>
            <a:ext cx="7548190" cy="646331"/>
          </a:xfrm>
          <a:prstGeom prst="rect">
            <a:avLst/>
          </a:prstGeom>
          <a:noFill/>
        </p:spPr>
        <p:txBody>
          <a:bodyPr wrap="square" rtlCol="0">
            <a:spAutoFit/>
          </a:bodyPr>
          <a:lstStyle/>
          <a:p>
            <a:r>
              <a:rPr lang="zh-CN" altLang="en-US" sz="1800" dirty="0"/>
              <a:t>子序列：字符序列的子序列是指从给定字符序列中随意地（不一定连续）去掉若干个字符（可能一个也不去掉）后所形成的字符序列。</a:t>
            </a:r>
          </a:p>
        </p:txBody>
      </p:sp>
    </p:spTree>
    <p:extLst>
      <p:ext uri="{BB962C8B-B14F-4D97-AF65-F5344CB8AC3E}">
        <p14:creationId xmlns:p14="http://schemas.microsoft.com/office/powerpoint/2010/main" val="1320024553"/>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4658AA5-74F4-4699-A9B6-BDE1F56C9A0D}"/>
              </a:ext>
            </a:extLst>
          </p:cNvPr>
          <p:cNvSpPr txBox="1">
            <a:spLocks noChangeArrowheads="1"/>
          </p:cNvSpPr>
          <p:nvPr/>
        </p:nvSpPr>
        <p:spPr>
          <a:xfrm>
            <a:off x="785813" y="928688"/>
            <a:ext cx="8358187" cy="563562"/>
          </a:xfrm>
          <a:prstGeom prst="rect">
            <a:avLst/>
          </a:prstGeom>
          <a:solidFill>
            <a:srgbClr val="6699FF"/>
          </a:solidFill>
        </p:spPr>
        <p:txBody>
          <a:bodyPr/>
          <a:lstStyle/>
          <a:p>
            <a:pPr>
              <a:defRPr/>
            </a:pPr>
            <a:r>
              <a:rPr lang="zh-CN" altLang="en-US" sz="3200" b="1" dirty="0">
                <a:solidFill>
                  <a:schemeClr val="bg1"/>
                </a:solidFill>
                <a:effectLst>
                  <a:outerShdw blurRad="38100" dist="38100" dir="2700000" algn="tl">
                    <a:srgbClr val="000000"/>
                  </a:outerShdw>
                </a:effectLst>
                <a:ea typeface="+mj-ea"/>
                <a:cs typeface="Arial" panose="020B0604020202020204" pitchFamily="34" charset="0"/>
              </a:rPr>
              <a:t>来看一道题</a:t>
            </a:r>
            <a:br>
              <a:rPr lang="zh-CN" altLang="en-US" sz="3200" dirty="0">
                <a:solidFill>
                  <a:srgbClr val="800000"/>
                </a:solidFill>
                <a:effectLst>
                  <a:outerShdw blurRad="38100" dist="38100" dir="2700000" algn="tl">
                    <a:srgbClr val="000000"/>
                  </a:outerShdw>
                </a:effectLst>
                <a:ea typeface="黑体" panose="02010609060101010101" pitchFamily="49" charset="-122"/>
                <a:cs typeface="Arial" panose="020B0604020202020204" pitchFamily="34" charset="0"/>
              </a:rPr>
            </a:br>
            <a:endParaRPr lang="en-US" altLang="zh-CN" sz="3200" b="1" kern="0" dirty="0">
              <a:solidFill>
                <a:schemeClr val="accent1"/>
              </a:solidFill>
              <a:cs typeface="Arial" panose="020B0604020202020204" pitchFamily="34" charset="0"/>
            </a:endParaRPr>
          </a:p>
        </p:txBody>
      </p:sp>
      <p:sp>
        <p:nvSpPr>
          <p:cNvPr id="6" name="Rectangle 1">
            <a:extLst>
              <a:ext uri="{FF2B5EF4-FFF2-40B4-BE49-F238E27FC236}">
                <a16:creationId xmlns:a16="http://schemas.microsoft.com/office/drawing/2014/main" id="{19ABDB25-1D96-4DF9-A0CB-D83D555F018D}"/>
              </a:ext>
            </a:extLst>
          </p:cNvPr>
          <p:cNvSpPr>
            <a:spLocks noChangeArrowheads="1"/>
          </p:cNvSpPr>
          <p:nvPr/>
        </p:nvSpPr>
        <p:spPr bwMode="auto">
          <a:xfrm>
            <a:off x="197536" y="1585023"/>
            <a:ext cx="8748927"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Arial" panose="020B0604020202020204" pitchFamily="34" charset="0"/>
              </a:rPr>
              <a:t>HDU 1257</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Arial" panose="020B0604020202020204" pitchFamily="34" charset="0"/>
              </a:rPr>
              <a:t>Problem Description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Arial" panose="020B0604020202020204" pitchFamily="34" charset="0"/>
              </a:rPr>
              <a:t>某国为了防御敌国的导弹袭击,发展出一种导弹拦截系统.但是这种导弹拦截系统有一个缺陷:虽然它的第一发炮弹能够到达任意的高度,但是以后每一发炮弹都不能超过前一发的高度.某天,雷达捕捉到敌国的导弹来袭.由于该系统还在试用阶段,所以只有一套系统,因此有可能不能拦截所有的导弹.</a:t>
            </a:r>
            <a:br>
              <a:rPr kumimoji="0" lang="zh-CN" altLang="zh-CN" sz="1600" b="0" i="0" u="none" strike="noStrike" cap="none" normalizeH="0" baseline="0" dirty="0">
                <a:ln>
                  <a:noFill/>
                </a:ln>
                <a:solidFill>
                  <a:schemeClr val="tx1"/>
                </a:solidFill>
                <a:effectLst/>
                <a:latin typeface="Arial" panose="020B0604020202020204" pitchFamily="34" charset="0"/>
              </a:rPr>
            </a:br>
            <a:r>
              <a:rPr kumimoji="0" lang="zh-CN" altLang="zh-CN" sz="1600" b="0" i="0" u="none" strike="noStrike" cap="none" normalizeH="0" baseline="0" dirty="0">
                <a:ln>
                  <a:noFill/>
                </a:ln>
                <a:solidFill>
                  <a:schemeClr val="tx1"/>
                </a:solidFill>
                <a:effectLst/>
                <a:latin typeface="Arial" panose="020B0604020202020204" pitchFamily="34" charset="0"/>
              </a:rPr>
              <a:t>怎么办呢?多搞几套系统呗!你说说倒蛮容易,成本呢?成本是个大问题啊.所以俺就到这里来求救了,请帮助计算一下最少需要多少套拦截系统.</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Arial" panose="020B0604020202020204" pitchFamily="34" charset="0"/>
              </a:rPr>
              <a:t>Input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Arial" panose="020B0604020202020204" pitchFamily="34" charset="0"/>
              </a:rPr>
              <a:t>输入若干组数据.每组数据包括:导弹总个数(正整数),导弹依此飞来的高度(雷达给出的高度数据是不大于30000的正整数,用空格分隔)</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Arial" panose="020B0604020202020204" pitchFamily="34" charset="0"/>
              </a:rPr>
              <a:t>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Arial" panose="020B0604020202020204" pitchFamily="34" charset="0"/>
              </a:rPr>
              <a:t>对应每组数据输出拦截所有导弹最少要配备多少套这种导弹拦截系统.</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Arial" panose="020B0604020202020204" pitchFamily="34" charset="0"/>
              </a:rPr>
              <a:t>Sample Input</a:t>
            </a:r>
            <a:endParaRPr kumimoji="0" lang="en-US"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8 389 207 155 300 299 170 158 65</a:t>
            </a:r>
            <a:endParaRPr kumimoji="0" lang="en-US" altLang="zh-CN"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Arial" panose="020B0604020202020204" pitchFamily="34" charset="0"/>
              </a:rPr>
              <a:t>Sample 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2</a:t>
            </a:r>
            <a:endParaRPr kumimoji="0" lang="zh-CN" altLang="zh-CN"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0203055"/>
      </p:ext>
    </p:extLst>
  </p:cSld>
  <p:clrMapOvr>
    <a:masterClrMapping/>
  </p:clrMapOvr>
  <p:transition advClick="0"/>
</p:sld>
</file>

<file path=ppt/theme/theme1.xml><?xml version="1.0" encoding="utf-8"?>
<a:theme xmlns:a="http://schemas.openxmlformats.org/drawingml/2006/main" name="sample">
  <a:themeElements>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模块">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833</Words>
  <Application>Microsoft Office PowerPoint</Application>
  <PresentationFormat>全屏显示(4:3)</PresentationFormat>
  <Paragraphs>112</Paragraphs>
  <Slides>12</Slides>
  <Notes>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12</vt:i4>
      </vt:variant>
    </vt:vector>
  </HeadingPairs>
  <TitlesOfParts>
    <vt:vector size="34" baseType="lpstr">
      <vt:lpstr>Arial</vt:lpstr>
      <vt:lpstr>宋体</vt:lpstr>
      <vt:lpstr>Wingdings</vt:lpstr>
      <vt:lpstr>Corbel</vt:lpstr>
      <vt:lpstr>华文楷体</vt:lpstr>
      <vt:lpstr>Calibri</vt:lpstr>
      <vt:lpstr>黑体</vt:lpstr>
      <vt:lpstr>Arial Unicode MS</vt:lpstr>
      <vt:lpstr>Symbol</vt:lpstr>
      <vt:lpstr>+mn-ea</vt:lpstr>
      <vt:lpstr>隶书</vt:lpstr>
      <vt:lpstr>Times New Roman</vt:lpstr>
      <vt:lpstr>Verdana</vt:lpstr>
      <vt:lpstr>仿宋_GB2312</vt:lpstr>
      <vt:lpstr>楷体_GB2312</vt:lpstr>
      <vt:lpstr>Courier New</vt:lpstr>
      <vt:lpstr>Corbel</vt:lpstr>
      <vt:lpstr>仿宋</vt:lpstr>
      <vt:lpstr>微软雅黑</vt:lpstr>
      <vt:lpstr>Segoe Print</vt:lpstr>
      <vt:lpstr>新宋体</vt:lpstr>
      <vt:lpstr>sample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马明韬</dc:creator>
  <cp:lastModifiedBy>马明韬</cp:lastModifiedBy>
  <cp:revision>6</cp:revision>
  <dcterms:modified xsi:type="dcterms:W3CDTF">2018-01-22T08:48:54Z</dcterms:modified>
</cp:coreProperties>
</file>