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png" Extension="png"/>
  <Default ContentType="image/jpg" Extension="jpg"/>
  <Default ContentType="image/gif" Extension="gif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00"/>
    <p:restoredTop sz="94672"/>
  </p:normalViewPr>
  <p:slideViewPr>
    <p:cSldViewPr snapToGrid="0" snapToObjects="1">
      <p:cViewPr varScale="1">
        <p:scale>
          <a:sx n="109" d="100"/>
          <a:sy n="109" d="100"/>
        </p:scale>
        <p:origin x="2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    
    <Relationship Id="rId11" Target="slides/slide6.xml" Type="http://schemas.openxmlformats.org/officeDocument/2006/relationships/slide"/>
  
    
    <Relationship Id="rId12" Target="slides/slide7.xml" Type="http://schemas.openxmlformats.org/officeDocument/2006/relationships/slide"/>
  
    
    <Relationship Id="rId13" Target="slides/slide8.xml" Type="http://schemas.openxmlformats.org/officeDocument/2006/relationships/slide"/>
  
    
    <Relationship Id="rId14" Target="slides/slide9.xml" Type="http://schemas.openxmlformats.org/officeDocument/2006/relationships/slide"/>
  
    
    <Relationship Id="rId15" Target="slides/slide10.xml" Type="http://schemas.openxmlformats.org/officeDocument/2006/relationships/slide"/>
  
    
    <Relationship Id="rId16" Target="slides/slide11.xml" Type="http://schemas.openxmlformats.org/officeDocument/2006/relationships/slide"/>
  
    
    <Relationship Id="rId17" Target="slides/slide12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4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95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sto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7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971550"/>
            <a:ext cx="7772400" cy="91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838200" y="1885950"/>
            <a:ext cx="7772400" cy="4311650"/>
          </a:xfrm>
        </p:spPr>
        <p:txBody>
          <a:bodyPr/>
          <a:lstStyle/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8610600" y="1885950"/>
            <a:ext cx="2743200" cy="4311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8610600" y="971550"/>
            <a:ext cx="2743200" cy="9144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9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6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4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4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3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6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AD986-E844-8B40-950C-F4D283D6379F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31B33-9990-6748-A800-BE7B4ECD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10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
    <Relationship Id="rId2" Target="../media/sample_gif.gif" Type="http://schemas.openxmlformats.org/officeDocument/2006/relationships/image"/>
  

</Relationships>
</file>

<file path=ppt/slides/_rels/slide1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

</Relationships>
</file>

<file path=ppt/slides/_rels/slide12.xml.rels><?xml version="1.0" encoding="UTF-8" standalone="yes"?>
<Relationships xmlns="http://schemas.openxmlformats.org/package/2006/relationships">
  <Relationship Id="rId1" Target="../slideLayouts/slideLayout12.xml" Type="http://schemas.openxmlformats.org/officeDocument/2006/relationships/slideLayout"/>
  
    <Relationship Id="rId2" Target="../media/sample_png.png" Type="http://schemas.openxmlformats.org/officeDocument/2006/relationships/image"/>
  
    <Relationship Id="rId3" Target="../media/sample_png.png" Type="http://schemas.openxmlformats.org/officeDocument/2006/relationships/image"/>
  
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
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
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
    <Relationship Id="rId2" Target="../media/sample_png.png" Type="http://schemas.openxmlformats.org/officeDocument/2006/relationships/image"/>
  

</Relationships>
</file>

<file path=ppt/slides/_rels/slide5.xml.rels><?xml version="1.0" encoding="UTF-8" standalone="yes"?>
<Relationships xmlns="http://schemas.openxmlformats.org/package/2006/relationships">
  <Relationship Id="rId1" Target="../slideLayouts/slideLayout4.xml" Type="http://schemas.openxmlformats.org/officeDocument/2006/relationships/slideLayout"/>
  
    <Relationship Id="rId2" Target="../media/sample_png.png" Type="http://schemas.openxmlformats.org/officeDocument/2006/relationships/image"/>
  

</Relationships>
</file>

<file path=ppt/slides/_rels/slide6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
    <Relationship Id="rId2" Target="../media/sample_png.png" Type="http://schemas.openxmlformats.org/officeDocument/2006/relationships/image"/>
  

</Relationships>
</file>

<file path=ppt/slides/_rels/slide7.xml.rels><?xml version="1.0" encoding="UTF-8" standalone="yes"?>
<Relationships xmlns="http://schemas.openxmlformats.org/package/2006/relationships">
  <Relationship Id="rId1" Target="../slideLayouts/slideLayout9.xml" Type="http://schemas.openxmlformats.org/officeDocument/2006/relationships/slideLayout"/>
  
    <Relationship Id="rId2" Target="../media/sample_png.png" Type="http://schemas.openxmlformats.org/officeDocument/2006/relationships/image"/>
  

</Relationships>
</file>

<file path=ppt/slides/_rels/slide8.xml.rels><?xml version="1.0" encoding="UTF-8" standalone="yes"?>
<Relationships xmlns="http://schemas.openxmlformats.org/package/2006/relationships">
  <Relationship Id="rId1" Target="../slideLayouts/slideLayout9.xml" Type="http://schemas.openxmlformats.org/officeDocument/2006/relationships/slideLayout"/>
  
    <Relationship Id="rId2" Target="../media/sample_jpg.jpg" Type="http://schemas.openxmlformats.org/officeDocument/2006/relationships/image"/>
  

</Relationships>
</file>

<file path=ppt/slides/_rels/slide9.xml.rels><?xml version="1.0" encoding="UTF-8" standalone="yes"?>
<Relationships xmlns="http://schemas.openxmlformats.org/package/2006/relationships">
  <Relationship Id="rId1" Target="../slideLayouts/slideLayout9.xml" Type="http://schemas.openxmlformats.org/officeDocument/2006/relationships/slideLayout"/>
  
    <Relationship Id="rId2" Target="../media/robothead.jpg" Type="http://schemas.openxmlformats.org/officeDocument/2006/relationships/image"/>
  
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lang="en-US" smtClean="0"/>
              <a:t>Bicycle Of the Mind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 lang="en-US" smtClean="0"/>
              <a:t>created by Steve Jobs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GIF Logo</a:t>
            </a:r>
            <a:endParaRPr dirty="0" lang="en-US"/>
          </a:p>
        </p:txBody>
      </p:sp>
      <p:pic>
        <p:nvPicPr>
          <p:cNvPr id="10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56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Android?</a:t>
            </a:r>
            <a:endParaRPr dirty="0"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</a:pPr>
            <a:r>
              <a:rPr dirty="0" lang="en-US" smtClean="0"/>
              <a:t>Its great!</a:t>
            </a:r>
          </a:p>
          <a:p>
            <a:pPr marL="0" indent="0">
              <a:spcBef>
                <a:spcPts val="0"/>
              </a:spcBef>
            </a:pPr>
            <a:r>
              <a:rPr dirty="0" lang="en-US" smtClean="0"/>
              <a:t>Its sweet!</a:t>
            </a:r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foo bar slide</a:t>
            </a:r>
            <a:endParaRPr dirty="0" lang="en-US"/>
          </a:p>
        </p:txBody>
      </p:sp>
      <p:pic>
        <p:nvPicPr>
          <p:cNvPr id="10" name="Content Placeholder 3"/>
          <p:cNvPicPr>
            <a:picLocks noChangeAspect="1" noGrp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5950"/>
            <a:ext cx="2874433" cy="2155825"/>
          </a:xfrm>
          <a:prstGeom prst="rect">
            <a:avLst/>
          </a:prstGeom>
        </p:spPr>
      </p:pic>
      <p:pic>
        <p:nvPicPr>
          <p:cNvPr id="11" name="Content Placeholder 3"/>
          <p:cNvPicPr>
            <a:picLocks noChangeAspect="1" noGrp="1"/>
          </p:cNvPicPr>
          <p:nvPr>
            <p:ph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41775"/>
            <a:ext cx="2874433" cy="215582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dirty="0" lang="en-US" smtClean="0"/>
              <a:t>long description line goes here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dirty="0" lang="en-US" sz="2400" smtClean="0">
                <a:solidFill>
                  <a:srgbClr val="2d97d3"/>
                </a:solidFill>
              </a:rPr>
              <a:t>foo</a:t>
            </a:r>
            <a:r>
              <a:rPr dirty="0" lang="en-US" smtClean="0"/>
              <a:t>bar</a:t>
            </a:r>
          </a:p>
          <a:p>
            <a:pPr marL="0" indent="0">
              <a:spcBef>
                <a:spcPts val="0"/>
              </a:spcBef>
              <a:buNone/>
            </a:pPr>
            <a:r>
              <a:rPr dirty="0" lang="en-US" b="1" smtClean="0"/>
              <a:t>baz</a:t>
            </a:r>
            <a:r>
              <a:rPr dirty="0" lang="en-US" smtClean="0"/>
              <a:t>◼</a:t>
            </a:r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Mac?</a:t>
            </a:r>
            <a:endParaRPr dirty="0"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</a:pPr>
            <a:r>
              <a:rPr dirty="0" lang="en-US" smtClean="0"/>
              <a:t>Its cool!</a:t>
            </a:r>
          </a:p>
          <a:p>
            <a:pPr marL="0" indent="0">
              <a:spcBef>
                <a:spcPts val="0"/>
              </a:spcBef>
            </a:pPr>
            <a:r>
              <a:rPr dirty="0" lang="en-US" smtClean="0"/>
              <a:t>Its light!</a:t>
            </a:r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Iphone?</a:t>
            </a:r>
            <a:endParaRPr dirty="0"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</a:pPr>
            <a:r>
              <a:rPr dirty="0" lang="en-US" smtClean="0"/>
              <a:t>Its fast!</a:t>
            </a:r>
          </a:p>
          <a:p>
            <a:pPr marL="0" indent="0">
              <a:spcBef>
                <a:spcPts val="0"/>
              </a:spcBef>
            </a:pPr>
            <a:r>
              <a:rPr dirty="0" lang="en-US" smtClean="0"/>
              <a:t>Its cheap!</a:t>
            </a:r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JPG Logo</a:t>
            </a:r>
            <a:endParaRPr dirty="0" lang="en-US"/>
          </a:p>
        </p:txBody>
      </p:sp>
      <p:pic>
        <p:nvPicPr>
          <p:cNvPr id="10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233" y="1825625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Text Pic Split</a:t>
            </a:r>
            <a:endParaRPr dirty="0"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dirty="0" lang="en-US" smtClean="0"/>
              <a:t>Here is a string</a:t>
            </a:r>
          </a:p>
          <a:p>
            <a:pPr marL="0" indent="0">
              <a:spcBef>
                <a:spcPts val="0"/>
              </a:spcBef>
              <a:buNone/>
            </a:pPr>
            <a:r>
              <a:rPr dirty="0" lang="en-US" smtClean="0"/>
              <a:t>here is another</a:t>
            </a:r>
          </a:p>
        </p:txBody>
      </p:sp>
      <p:pic>
        <p:nvPicPr>
          <p:cNvPr id="11" name="Content Placeholder 3"/>
          <p:cNvPicPr>
            <a:picLocks noChangeAspect="1" noGrp="1"/>
          </p:cNvPicPr>
          <p:nvPr>
            <p:ph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181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PNG Logo</a:t>
            </a:r>
            <a:endParaRPr dirty="0" lang="en-US"/>
          </a:p>
        </p:txBody>
      </p:sp>
      <p:pic>
        <p:nvPicPr>
          <p:cNvPr id="10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233" y="1825625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Pic Desc</a:t>
            </a:r>
            <a:endParaRPr dirty="0" lang="en-US"/>
          </a:p>
        </p:txBody>
      </p:sp>
      <p:pic>
        <p:nvPicPr>
          <p:cNvPr id="10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987425"/>
            <a:ext cx="6172200" cy="462915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</a:pPr>
            <a:r>
              <a:rPr dirty="0" lang="en-US" smtClean="0"/>
              <a:t>Here is a string</a:t>
            </a:r>
          </a:p>
          <a:p>
            <a:pPr marL="0" indent="0">
              <a:spcBef>
                <a:spcPts val="0"/>
              </a:spcBef>
            </a:pPr>
            <a:r>
              <a:rPr dirty="0" lang="en-US" smtClean="0"/>
              <a:t>here is another</a:t>
            </a:r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JPG Logo</a:t>
            </a:r>
            <a:endParaRPr dirty="0" lang="en-US"/>
          </a:p>
        </p:txBody>
      </p:sp>
      <p:pic>
        <p:nvPicPr>
          <p:cNvPr id="10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987425"/>
            <a:ext cx="6172200" cy="216027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</a:pPr>
            <a:r>
              <a:rPr dirty="0" lang="en-US" smtClean="0"/>
              <a:t>descriptions</a:t>
            </a:r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another</a:t>
            </a:r>
            <a:endParaRPr dirty="0" lang="en-US"/>
          </a:p>
        </p:txBody>
      </p:sp>
      <p:pic>
        <p:nvPicPr>
          <p:cNvPr id="10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987425"/>
            <a:ext cx="4873625" cy="4873625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</a:pPr>
            <a:r>
              <a:rPr dirty="0" lang="en-US" smtClean="0"/>
              <a:t>things</a:t>
            </a:r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Text Pic Split</vt:lpstr>
      <vt:lpstr>PNG Logo</vt:lpstr>
      <vt:lpstr>Pic Desc</vt:lpstr>
      <vt:lpstr>JPG Logo</vt:lpstr>
      <vt:lpstr>another</vt:lpstr>
      <vt:lpstr>GIF Logo</vt:lpstr>
      <vt:lpstr>Why Android?</vt:lpstr>
      <vt:lpstr>foo bar slide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