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0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s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971550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885950"/>
            <a:ext cx="7772400" cy="4311650"/>
          </a:xfrm>
        </p:spPr>
        <p:txBody>
          <a:bodyPr/>
          <a:lstStyle/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610600" y="1885950"/>
            <a:ext cx="2743200" cy="431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610600" y="971550"/>
            <a:ext cx="2743200" cy="914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gif.gif" Type="http://schemas.openxmlformats.org/officeDocument/2006/relationships/image"/>
  
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12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    <Relationship Id="rId2" Target="../media/sample_png.png" Type="http://schemas.openxmlformats.org/officeDocument/2006/relationships/image"/>
  
    <Relationship Id="rId3" Target="../media/sample_png.png" Type="http://schemas.openxmlformats.org/officeDocument/2006/relationships/image"/>
  
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5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jpg.jpg" Type="http://schemas.openxmlformats.org/officeDocument/2006/relationships/image"/>
  
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robothead.jpg" Type="http://schemas.openxmlformats.org/officeDocument/2006/relationships/image"/>
  
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6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great!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2874433" cy="215582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 noGrp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1775"/>
            <a:ext cx="2874433" cy="215582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baz</a:t>
            </a:r>
            <a:r>
              <a:rPr dirty="0" lang="en-US" smtClean="0"/>
              <a:t>◼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cool!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fast!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Text Pic Split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another</a:t>
            </a:r>
          </a:p>
        </p:txBody>
      </p:sp>
      <p:pic>
        <p:nvPicPr>
          <p:cNvPr id="11" name="Content Placeholder 3"/>
          <p:cNvPicPr>
            <a:picLocks noChangeAspect="1" noGrp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Pic Desc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46291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here is another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21602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another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4873625" cy="487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another</vt:lpstr>
      <vt:lpstr>GIF Logo</vt:lpstr>
      <vt:lpstr>Why Android?</vt:lpstr>
      <vt:lpstr>foo bar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