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jpg" Extension="jpg"/>
  <Default ContentType="image/png" Extension="pn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jpg.jp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gif.gif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fast!</a:t>
            </a:r>
          </a:p>
          <a:p>
            <a:r>
              <a:rPr dirty="0" lang="en-US" smtClean="0"/>
              <a:t>Its cheap!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524000"/>
            <a:ext cx="48260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great!</a:t>
            </a:r>
          </a:p>
          <a:p>
            <a:r>
              <a:rPr dirty="0" lang="en-US" smtClean="0"/>
              <a:t>Its sweet!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