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0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s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971550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1885950"/>
            <a:ext cx="7772400" cy="4311650"/>
          </a:xfrm>
        </p:spPr>
        <p:txBody>
          <a:bodyPr/>
          <a:lstStyle/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610600" y="1885950"/>
            <a:ext cx="2743200" cy="431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610600" y="971550"/>
            <a:ext cx="2743200" cy="914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<Relationship Id="rId2" Target="../media/sample_gif.gif" Type="http://schemas.openxmlformats.org/officeDocument/2006/relationships/image"/>
  
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12.xml.rels><?xml version="1.0" encoding="UTF-8" standalone="yes"?>
<Relationships xmlns="http://schemas.openxmlformats.org/package/2006/relationships">
  <Relationship Id="rId1" Target="../slideLayouts/slideLayout12.xml" Type="http://schemas.openxmlformats.org/officeDocument/2006/relationships/slideLayout"/>
  
  <Relationship Id="rId2" Target="../media/sample_png.png" Type="http://schemas.openxmlformats.org/officeDocument/2006/relationships/image"/>
  
  <Relationship Id="rId3" Target="../media/sample_png.png" Type="http://schemas.openxmlformats.org/officeDocument/2006/relationships/image"/>
  
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<Relationship Id="rId2" Target="../media/sample_png.png" Type="http://schemas.openxmlformats.org/officeDocument/2006/relationships/image"/>
  

</Relationships>
</file>

<file path=ppt/slides/_rels/slide5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
  <Relationship Id="rId2" Target="../media/sample_png.png" Type="http://schemas.openxmlformats.org/officeDocument/2006/relationships/image"/>
  
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<Relationship Id="rId2" Target="../media/sample_png.png" Type="http://schemas.openxmlformats.org/officeDocument/2006/relationships/image"/>
  
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<Relationship Id="rId2" Target="../media/sample_png.png" Type="http://schemas.openxmlformats.org/officeDocument/2006/relationships/image"/>
  
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<Relationship Id="rId2" Target="../media/sample_jpg.jpg" Type="http://schemas.openxmlformats.org/officeDocument/2006/relationships/image"/>
  
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<Relationship Id="rId2" Target="../media/robothead.jpg" Type="http://schemas.openxmlformats.org/officeDocument/2006/relationships/image"/>
  
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6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great!</a:t>
            </a:r>
          </a:p>
          <!--<a:endParaRPr lang="en-US"/>-->
          <a:p>
            <a:pPr marL="0" indent="0">
              <a:spcBef>
                <a:spcPts val="0"/>
              </a:spcBef>
            </a:pPr>
            <a:r>
              <a:rPr dirty="0" lang="en-US" smtClean="0"/>
              <a:t>Its sweet!</a:t>
            </a:r>
          </a:p>
          <!--<a:endParaRPr lang="en-US"/>-->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foo bar slide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2874433" cy="215582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 noGrp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1775"/>
            <a:ext cx="2874433" cy="215582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long description line goes here</a:t>
            </a:r>
          </a:p>
          <!--<a:endParaRPr lang="en-US"/>-->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z="2400" smtClean="0">
                <a:solidFill>
                  <a:srgbClr val="2d97d3"/>
                </a:solidFill>
              </a:rPr>
              <a:t>foo</a:t>
            </a:r>
            <a:r>
              <a:rPr dirty="0" lang="en-US" smtClean="0"/>
              <a:t>bar</a:t>
            </a:r>
          </a:p>
          <!--<a:endParaRPr lang="en-US"/>-->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baz◼</a:t>
            </a:r>
          </a:p>
          <!--<a:endParaRPr lang="en-US"/>-->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cool!</a:t>
            </a:r>
          </a:p>
          <!--<a:endParaRPr lang="en-US"/>-->
          <a:p>
            <a:pPr marL="0" indent="0">
              <a:spcBef>
                <a:spcPts val="0"/>
              </a:spcBef>
            </a:pPr>
            <a:r>
              <a:rPr dirty="0" lang="en-US" smtClean="0"/>
              <a:t>Its light!</a:t>
            </a:r>
          </a:p>
          <!--<a:endParaRPr lang="en-US"/>-->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fast!</a:t>
            </a:r>
          </a:p>
          <!--<a:endParaRPr lang="en-US"/>-->
          <a:p>
            <a:pPr marL="0" indent="0">
              <a:spcBef>
                <a:spcPts val="0"/>
              </a:spcBef>
            </a:pPr>
            <a:r>
              <a:rPr dirty="0" lang="en-US" smtClean="0"/>
              <a:t>Its cheap!</a:t>
            </a:r>
          </a:p>
          <!--<a:endParaRPr lang="en-US"/>-->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Text Pic Split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 string</a:t>
            </a:r>
          </a:p>
          <!--<a:endParaRPr lang="en-US"/>-->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another</a:t>
            </a:r>
          </a:p>
          <!--<a:endParaRPr lang="en-US"/>-->
        </p:txBody>
      </p:sp>
      <p:pic>
        <p:nvPicPr>
          <p:cNvPr id="11" name="Content Placeholder 3"/>
          <p:cNvPicPr>
            <a:picLocks noChangeAspect="1" noGrp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Pic Desc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46291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Here is a string</a:t>
            </a:r>
          </a:p>
          <!--<a:endParaRPr lang="en-US"/>-->
          <a:p>
            <a:pPr marL="0" indent="0">
              <a:spcBef>
                <a:spcPts val="0"/>
              </a:spcBef>
            </a:pPr>
            <a:r>
              <a:rPr dirty="0" lang="en-US" smtClean="0"/>
              <a:t>here is another</a:t>
            </a:r>
          </a:p>
          <!--<a:endParaRPr lang="en-US"/>-->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216027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descriptions</a:t>
            </a:r>
          </a:p>
          <!--<a:endParaRPr lang="en-US"/>-->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another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4873625" cy="487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things</a:t>
            </a:r>
          </a:p>
          <!--<a:endParaRPr lang="en-US"/>-->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another</vt:lpstr>
      <vt:lpstr>GIF Logo</vt:lpstr>
      <vt:lpstr>Why Android?</vt:lpstr>
      <vt:lpstr>foo bar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