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StoryboardV1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Pivot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809140355"/>
              </p:ext>
            </p:extLst>
          </p:nvPr>
        </p:nvGraphicFramePr>
        <p:xfrm>
          <a:off x="838200" y="1825625"/>
          <a:ext cx="5250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0"/>
                <a:gridCol w="750000"/>
                <a:gridCol w="750000"/>
                <a:gridCol w="750000"/>
                <a:gridCol w="750000"/>
                <a:gridCol w="750000"/>
                <a:gridCol w="750000"/>
              </a:tblGrid>
              <a:tr h="25000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Class Date: Week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Class Date: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10:15:00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10:30:00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10:45:00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Subtotal</a:t>
                      </a:r>
                      <a:endParaRPr lang="en-US" dirty="0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Week of Aug 17,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 18,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24.368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24.368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Average Available</a:t>
            </a:r>
            <a:r>
              <a:rPr lang="en-US" dirty="0" smtClean="0"/>
              <a:t>: 22.556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Studio Room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Date: 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Date: Day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Pivot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80914035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0"/>
                <a:gridCol w="750000"/>
                <a:gridCol w="750000"/>
                <a:gridCol w="750000"/>
                <a:gridCol w="750000"/>
                <a:gridCol w="750000"/>
                <a:gridCol w="750000"/>
              </a:tblGrid>
              <a:tr h="25000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Class Date: Week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Class Date: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10:15:00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10:30:00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10:45:00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(n/a)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Subtotal</a:t>
                      </a:r>
                      <a:endParaRPr lang="en-US" dirty="0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Week of Aug 17,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 18,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Average Available</a:t>
            </a:r>
            <a:r>
              <a:rPr lang="en-US" dirty="0" smtClean="0"/>
              <a:t>: 22.556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Studio Room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Date: 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Class Date: Day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Untitled Story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5372773" cy="43116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6EC59B"/>
                </a:solidFill>
              </a:rPr>
              <a:t>◼</a:t>
            </a:r>
            <a:r>
              <a:rPr lang="en-US" b="1" dirty="0" smtClean="0"/>
              <a:t>Median Total hu_site_limit per county</a:t>
            </a:r>
            <a:r>
              <a:rPr lang="en-US" dirty="0" smtClean="0"/>
              <a:t>: 209,963,925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47D39"/>
                </a:solidFill>
              </a:rPr>
              <a:t>◼</a:t>
            </a:r>
            <a:r>
              <a:rPr lang="en-US" b="1" dirty="0" smtClean="0"/>
              <a:t>Median Total fl_site_deductible per county</a:t>
            </a:r>
            <a:r>
              <a:rPr lang="en-US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county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7141449" cy="43116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Median Total hu_site_limit per county</a:t>
            </a:r>
            <a:r>
              <a:rPr lang="en-US" dirty="0" smtClean="0"/>
              <a:t>: 209,963,925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Median Total fl_site_deductible per county</a:t>
            </a:r>
            <a:r>
              <a:rPr lang="en-US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statecode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By</a:t>
            </a:r>
            <a:r>
              <a:rPr lang="en-US" dirty="0" smtClean="0"/>
              <a:t>: county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Dots plotted on X and Y axis</a:t>
            </a:r>
          </a:p>
        </p:txBody>
      </p:sp>
      <p:pic>
        <p:nvPicPr>
          <p:cNvPr id="13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85950"/>
            <a:ext cx="538956" cy="43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legend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7141449" cy="43116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Average Total fl_site_limit per county</a:t>
            </a:r>
            <a:r>
              <a:rPr lang="en-US" dirty="0" smtClean="0"/>
              <a:t>: 363,387,921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Average Total eq_site_limit per county</a:t>
            </a:r>
            <a:r>
              <a:rPr lang="en-US" dirty="0" smtClean="0"/>
              <a:t>: 399,954,706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Average Total fr_site_limit per county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Viewing</a:t>
            </a:r>
            <a:r>
              <a:rPr lang="en-US" dirty="0" smtClean="0"/>
              <a:t>: county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By</a:t>
            </a:r>
            <a:r>
              <a:rPr lang="en-US" dirty="0" smtClean="0"/>
              <a:t>: line</a:t>
            </a:r>
          </a:p>
        </p:txBody>
      </p:sp>
      <p:pic>
        <p:nvPicPr>
          <p:cNvPr id="12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85950"/>
            <a:ext cx="2743200" cy="795528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681478"/>
            <a:ext cx="27432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StoryboardV1</vt:lpstr>
      <vt:lpstr>Silly Pivot</vt:lpstr>
      <vt:lpstr>Silly Pivot</vt:lpstr>
      <vt:lpstr>Untitled Story</vt:lpstr>
      <vt:lpstr>Points</vt:lpstr>
      <vt:lpstr>two legend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cp:lastModifiedBy>Stephen Linkl</cp:lastModifiedBy>
  <cp:revision>1</cp:revision>
  <dcterms:modified xsi:type="dcterms:W3CDTF">2015-12-17T21:01:13Z</dcterms:modified>
</cp:coreProperties>
</file>