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0"/>
    <p:restoredTop sz="94672"/>
  </p:normalViewPr>
  <p:slideViewPr>
    <p:cSldViewPr snapToGrid="0" snapToObjects="1">
      <p:cViewPr varScale="1">
        <p:scale>
          <a:sx n="109" d="100"/>
          <a:sy n="109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    
    <Relationship Id="rId18" Target="slides/slide1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s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971550"/>
            <a:ext cx="7772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1885950"/>
            <a:ext cx="7772400" cy="4311650"/>
          </a:xfrm>
        </p:spPr>
        <p:txBody>
          <a:bodyPr/>
          <a:lstStyle/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8610600" y="1885950"/>
            <a:ext cx="2743200" cy="4311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610600" y="971550"/>
            <a:ext cx="2743200" cy="9144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  <Relationship Id="rId2" Target="../media/sample_gif.gif" Type="http://schemas.openxmlformats.org/officeDocument/2006/relationships/image"/>
  
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12.xml.rels><?xml version="1.0" encoding="UTF-8" standalone="yes"?>
<Relationships xmlns="http://schemas.openxmlformats.org/package/2006/relationships">
  <Relationship Id="rId1" Target="../slideLayouts/slideLayout12.xml" Type="http://schemas.openxmlformats.org/officeDocument/2006/relationships/slideLayout"/>
  
    <Relationship Id="rId2" Target="../media/sample_png.png" Type="http://schemas.openxmlformats.org/officeDocument/2006/relationships/image"/>
  
    <Relationship Id="rId3" Target="../media/sample_png.png" Type="http://schemas.openxmlformats.org/officeDocument/2006/relationships/image"/>
  

</Relationships>
</file>

<file path=ppt/slides/_rels/slide13.xml.rels><?xml version="1.0" encoding="UTF-8" standalone="yes"?>
<Relationships xmlns="http://schemas.openxmlformats.org/package/2006/relationships">
  <Relationship Id="rId1" Target="../slideLayouts/slideLayout12.xml" Type="http://schemas.openxmlformats.org/officeDocument/2006/relationships/slideLayout"/>
  
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5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7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8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  <Relationship Id="rId2" Target="../media/sample_jpg.jpg" Type="http://schemas.openxmlformats.org/officeDocument/2006/relationships/image"/>
  
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  <Relationship Id="rId2" Target="../media/robothead.jpg" Type="http://schemas.openxmlformats.org/officeDocument/2006/relationships/image"/>
  
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Mind&gt;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Logo&gt;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6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Android?&gt;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great&amp;!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Its sweet!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foo bar slide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950"/>
            <a:ext cx="2874433" cy="2155825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 noGrp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41775"/>
            <a:ext cx="2874433" cy="215582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long description line goes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z="2400" smtClean="0">
                <a:solidFill>
                  <a:srgbClr val="2d97d3"/>
                </a:solidFill>
              </a:rPr>
              <a:t>foo</a:t>
            </a:r>
            <a:r>
              <a:rPr dirty="0" lang="en-US" smtClean="0"/>
              <a:t>bar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 lang="en-US" b="1" smtClean="0"/>
              <a:t>baz</a:t>
            </a:r>
            <a:r>
              <a:rPr dirty="0" lang="en-US" smtClean="0"/>
              <a:t>&amp;◼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foo bar slide</a:t>
            </a:r>
            <a:endParaRPr dirty="0" lang="en-US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809140355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{28A0092B-C50C-407E-A947-70E740481C1C}</a:tableStyleId>
              </a:tblPr>
              <a:tblGrid>
                <a:gridCol w="750000"/>
                <a:gridCol w="750000"/>
                <a:gridCol w="750000"/>
                <a:gridCol w="750000"/>
              </a:tblGrid>
              <a:tr h="250000">
                <a:tc gridSpan="3" rowSpan="2">
                  <a:txBody>
                    <a:bodyPr/>
                    <a:lstStyle/>
                    <a:p>
                      <a:r>
                        <a:rPr lang="en-US" sz="1200" dirty="0" smtClean="0"/>
                        <a:t>top&amp;left</a:t>
                      </a:r>
                      <a:endParaRPr dirty="0"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dirty="0"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dirty="0"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top&gt;right1</a:t>
                      </a:r>
                      <a:endParaRPr dirty="0" lang="en-US"/>
                    </a:p>
                  </a:txBody>
                  <a:tcPr/>
                </a:tc>
              </a:tr>
              <a:tr h="250000">
                <a:tc gridSpan="3" vMerge="1">
                  <a:txBody>
                    <a:bodyPr/>
                    <a:lstStyle/>
                    <a:p>
                      <a:endParaRPr dirty="0"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dirty="0"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dirty="0"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top&amp;right2</a:t>
                      </a:r>
                      <a:endParaRPr dirty="0" lang="en-US"/>
                    </a:p>
                  </a:txBody>
                  <a:tcPr/>
                </a:tc>
              </a:tr>
              <a:tr h="250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bot&amp;left1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bot&amp;left2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bot&amp;left3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bot&amp;right</a:t>
                      </a:r>
                      <a:endParaRPr dirty="0"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long description line goes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z="2400" smtClean="0">
                <a:solidFill>
                  <a:srgbClr val="2d97d3"/>
                </a:solidFill>
              </a:rPr>
              <a:t>foo</a:t>
            </a:r>
            <a:r>
              <a:rPr dirty="0" lang="en-US" smtClean="0"/>
              <a:t>bar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 lang="en-US" b="1" smtClean="0"/>
              <a:t>baz</a:t>
            </a:r>
            <a:r>
              <a:rPr dirty="0" lang="en-US" smtClean="0"/>
              <a:t>◼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Mac?&gt;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cool!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Its light!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Iphone?&gt;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fast!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Its cheap!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Logo&gt;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33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Text Pic Split&gt;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Here is a string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here is another</a:t>
            </a:r>
          </a:p>
        </p:txBody>
      </p:sp>
      <p:pic>
        <p:nvPicPr>
          <p:cNvPr id="11" name="Content Placeholder 3"/>
          <p:cNvPicPr>
            <a:picLocks noChangeAspect="1" noGrp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Logo&gt;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33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Pic Desc&gt;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6172200" cy="462915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Here is a string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here is another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Logo&gt;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6172200" cy="216027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descriptions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another&gt;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4873625" cy="487362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Bicycle Of the Mind&gt;</vt:lpstr>
      <vt:lpstr>Why Mac?&gt;</vt:lpstr>
      <vt:lpstr>Why Iphone?&gt;</vt:lpstr>
      <vt:lpstr>JPG Logo&gt;</vt:lpstr>
      <vt:lpstr>Text Pic Split&gt;</vt:lpstr>
      <vt:lpstr>PNG Logo&gt;</vt:lpstr>
      <vt:lpstr>Pic Desc&gt;</vt:lpstr>
      <vt:lpstr>JPG Logo&gt;</vt:lpstr>
      <vt:lpstr>another&gt;</vt:lpstr>
      <vt:lpstr>GIF Logo&gt;</vt:lpstr>
      <vt:lpstr>Why Android?&gt;</vt:lpstr>
      <vt:lpstr>foo bar slide</vt:lpstr>
      <vt:lpstr>foo bar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