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6"/>
  </p:notesMasterIdLst>
  <p:sldIdLst>
    <p:sldId id="256" r:id="rId2"/>
    <p:sldId id="313" r:id="rId3"/>
    <p:sldId id="314" r:id="rId4"/>
    <p:sldId id="315" r:id="rId5"/>
    <p:sldId id="257" r:id="rId6"/>
    <p:sldId id="316" r:id="rId7"/>
    <p:sldId id="317" r:id="rId8"/>
    <p:sldId id="318" r:id="rId9"/>
    <p:sldId id="320" r:id="rId10"/>
    <p:sldId id="321" r:id="rId11"/>
    <p:sldId id="322" r:id="rId12"/>
    <p:sldId id="342" r:id="rId13"/>
    <p:sldId id="343" r:id="rId14"/>
    <p:sldId id="323" r:id="rId15"/>
    <p:sldId id="324"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279" r:id="rId32"/>
    <p:sldId id="344" r:id="rId33"/>
    <p:sldId id="268" r:id="rId34"/>
    <p:sldId id="292" r:id="rId35"/>
  </p:sldIdLst>
  <p:sldSz cx="9144000" cy="5143500" type="screen16x9"/>
  <p:notesSz cx="6858000" cy="9144000"/>
  <p:embeddedFontLst>
    <p:embeddedFont>
      <p:font typeface="Lato" panose="020B0604020202020204" charset="0"/>
      <p:regular r:id="rId37"/>
      <p:bold r:id="rId38"/>
      <p:italic r:id="rId39"/>
      <p:boldItalic r:id="rId40"/>
    </p:embeddedFont>
    <p:embeddedFont>
      <p:font typeface="Bebas Neue" panose="020B0604020202020204" charset="0"/>
      <p:regular r:id="rId41"/>
    </p:embeddedFont>
    <p:embeddedFont>
      <p:font typeface="Montserrat ExtraBold" panose="00000900000000000000" pitchFamily="2" charset="0"/>
      <p:bold r:id="rId42"/>
      <p:boldItalic r:id="rId43"/>
    </p:embeddedFont>
    <p:embeddedFont>
      <p:font typeface="Montserrat Medium" panose="00000600000000000000" pitchFamily="2" charset="0"/>
      <p:regular r:id="rId44"/>
      <p:italic r:id="rId45"/>
    </p:embeddedFont>
    <p:embeddedFont>
      <p:font typeface="Poppins"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D2AD3C9-0E71-4649-8F98-D8402454C301}">
  <a:tblStyle styleId="{1D2AD3C9-0E71-4649-8F98-D8402454C3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552" y="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53734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60c6f11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f60c6f11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f1e29d717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f1e29d717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f69e5c64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f69e5c64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f69e5c64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f69e5c64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f69e5c64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f69e5c64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f6c5d55352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f6c5d55352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f1e29d717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f1e29d717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f1e29d717b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8" name="Google Shape;1508;gf1e29d717b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f1e29d717b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8" name="Google Shape;1508;gf1e29d717b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f1e29d717b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8" name="Google Shape;1508;gf1e29d717b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f1e29d717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f1e29d717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f1e29d717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f1e29d717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f6c5d55352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f6c5d55352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f1e29d7238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f1e29d7238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f1e29d7238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f1e29d7238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f1e29d717b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f1e29d717b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f1e29d717b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f1e29d717b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f1e29d717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f1e29d717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f1e29d717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f1e29d717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f69e5c64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f69e5c64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f1f6431be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f1f6431be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f1e29d7238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f1e29d7238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f1e29d717b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f1e29d717b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f1e29d7238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f1e29d7238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f1e29d717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f1e29d717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f1e89c83e5_0_2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f1e89c83e5_0_2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f1e29d7238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f1e29d7238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f69e5c64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f69e5c64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f1e29d717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f1e29d717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f6c5d55352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f6c5d55352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f1e29d7238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f1e29d7238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f6c5d55352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f6c5d55352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2725" y="1853638"/>
            <a:ext cx="4658400" cy="1250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35100" y="3735075"/>
            <a:ext cx="2879400" cy="467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a:off x="356940" y="-364566"/>
            <a:ext cx="5153976" cy="586785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BLANK_1_1_1_1_2">
    <p:bg>
      <p:bgPr>
        <a:solidFill>
          <a:schemeClr val="dk2"/>
        </a:solidFill>
        <a:effectLst/>
      </p:bgPr>
    </p:bg>
    <p:spTree>
      <p:nvGrpSpPr>
        <p:cNvPr id="1" name="Shape 137"/>
        <p:cNvGrpSpPr/>
        <p:nvPr/>
      </p:nvGrpSpPr>
      <p:grpSpPr>
        <a:xfrm>
          <a:off x="0" y="0"/>
          <a:ext cx="0" cy="0"/>
          <a:chOff x="0" y="0"/>
          <a:chExt cx="0" cy="0"/>
        </a:xfrm>
      </p:grpSpPr>
      <p:sp>
        <p:nvSpPr>
          <p:cNvPr id="138" name="Google Shape;138;p24"/>
          <p:cNvSpPr/>
          <p:nvPr/>
        </p:nvSpPr>
        <p:spPr>
          <a:xfrm rot="-5400036" flipH="1">
            <a:off x="4762490" y="876312"/>
            <a:ext cx="5143500" cy="3390876"/>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4"/>
          <p:cNvSpPr/>
          <p:nvPr/>
        </p:nvSpPr>
        <p:spPr>
          <a:xfrm rot="-5400036" flipH="1">
            <a:off x="847747" y="-847719"/>
            <a:ext cx="5143500" cy="6838938"/>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4"/>
          <p:cNvSpPr/>
          <p:nvPr/>
        </p:nvSpPr>
        <p:spPr>
          <a:xfrm rot="-5400036" flipH="1">
            <a:off x="4131387" y="440613"/>
            <a:ext cx="5143500" cy="426227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4"/>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BLANK_1_1_1_1_2_1_1">
    <p:bg>
      <p:bgPr>
        <a:solidFill>
          <a:schemeClr val="dk2"/>
        </a:solidFill>
        <a:effectLst/>
      </p:bgPr>
    </p:bg>
    <p:spTree>
      <p:nvGrpSpPr>
        <p:cNvPr id="1" name="Shape 147"/>
        <p:cNvGrpSpPr/>
        <p:nvPr/>
      </p:nvGrpSpPr>
      <p:grpSpPr>
        <a:xfrm>
          <a:off x="0" y="0"/>
          <a:ext cx="0" cy="0"/>
          <a:chOff x="0" y="0"/>
          <a:chExt cx="0" cy="0"/>
        </a:xfrm>
      </p:grpSpPr>
      <p:sp>
        <p:nvSpPr>
          <p:cNvPr id="148" name="Google Shape;148;p26"/>
          <p:cNvSpPr/>
          <p:nvPr/>
        </p:nvSpPr>
        <p:spPr>
          <a:xfrm rot="5400071">
            <a:off x="-157036" y="-350253"/>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rot="-5399929">
            <a:off x="4319714" y="-437227"/>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rot="-5399929">
            <a:off x="4564180" y="217369"/>
            <a:ext cx="5197230" cy="468628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rot="5400069">
            <a:off x="-257989" y="-370647"/>
            <a:ext cx="5387688" cy="567178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2"/>
        </a:solidFill>
        <a:effectLst/>
      </p:bgPr>
    </p:bg>
    <p:spTree>
      <p:nvGrpSpPr>
        <p:cNvPr id="1" name="Shape 153"/>
        <p:cNvGrpSpPr/>
        <p:nvPr/>
      </p:nvGrpSpPr>
      <p:grpSpPr>
        <a:xfrm>
          <a:off x="0" y="0"/>
          <a:ext cx="0" cy="0"/>
          <a:chOff x="0" y="0"/>
          <a:chExt cx="0" cy="0"/>
        </a:xfrm>
      </p:grpSpPr>
      <p:sp>
        <p:nvSpPr>
          <p:cNvPr id="154" name="Google Shape;154;p27"/>
          <p:cNvSpPr/>
          <p:nvPr/>
        </p:nvSpPr>
        <p:spPr>
          <a:xfrm rot="5399967" flipH="1">
            <a:off x="30283" y="-856842"/>
            <a:ext cx="5694570"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5" name="Google Shape;155;p27"/>
          <p:cNvSpPr/>
          <p:nvPr/>
        </p:nvSpPr>
        <p:spPr>
          <a:xfrm rot="-5400032" flipH="1">
            <a:off x="3601466" y="-867066"/>
            <a:ext cx="5714982"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6" name="Google Shape;156;p27"/>
          <p:cNvSpPr/>
          <p:nvPr/>
        </p:nvSpPr>
        <p:spPr>
          <a:xfrm rot="-5400021" flipH="1">
            <a:off x="1329088" y="-347286"/>
            <a:ext cx="8839206" cy="7171578"/>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7" name="Google Shape;157;p27"/>
          <p:cNvSpPr/>
          <p:nvPr/>
        </p:nvSpPr>
        <p:spPr>
          <a:xfrm rot="5399978" flipH="1">
            <a:off x="-294226" y="-1848107"/>
            <a:ext cx="8324802"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8" name="Google Shape;158;p27"/>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9" name="Google Shape;159;p27"/>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27"/>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27"/>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7"/>
          <p:cNvSpPr txBox="1">
            <a:spLocks noGrp="1"/>
          </p:cNvSpPr>
          <p:nvPr>
            <p:ph type="title" idx="4"/>
          </p:nvPr>
        </p:nvSpPr>
        <p:spPr>
          <a:xfrm>
            <a:off x="720000"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27"/>
          <p:cNvSpPr txBox="1">
            <a:spLocks noGrp="1"/>
          </p:cNvSpPr>
          <p:nvPr>
            <p:ph type="subTitle" idx="5"/>
          </p:nvPr>
        </p:nvSpPr>
        <p:spPr>
          <a:xfrm>
            <a:off x="720000"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7"/>
          <p:cNvSpPr txBox="1">
            <a:spLocks noGrp="1"/>
          </p:cNvSpPr>
          <p:nvPr>
            <p:ph type="title" idx="6"/>
          </p:nvPr>
        </p:nvSpPr>
        <p:spPr>
          <a:xfrm>
            <a:off x="3419269"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27"/>
          <p:cNvSpPr txBox="1">
            <a:spLocks noGrp="1"/>
          </p:cNvSpPr>
          <p:nvPr>
            <p:ph type="subTitle" idx="7"/>
          </p:nvPr>
        </p:nvSpPr>
        <p:spPr>
          <a:xfrm>
            <a:off x="3419269"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7"/>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27"/>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7"/>
          <p:cNvSpPr txBox="1">
            <a:spLocks noGrp="1"/>
          </p:cNvSpPr>
          <p:nvPr>
            <p:ph type="title" idx="13"/>
          </p:nvPr>
        </p:nvSpPr>
        <p:spPr>
          <a:xfrm>
            <a:off x="6118545"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7"/>
          <p:cNvSpPr txBox="1">
            <a:spLocks noGrp="1"/>
          </p:cNvSpPr>
          <p:nvPr>
            <p:ph type="subTitle" idx="14"/>
          </p:nvPr>
        </p:nvSpPr>
        <p:spPr>
          <a:xfrm>
            <a:off x="6118545"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27"/>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1">
  <p:cSld name="BLANK_1_1_1_1_1_1">
    <p:bg>
      <p:bgPr>
        <a:solidFill>
          <a:schemeClr val="dk2"/>
        </a:solidFill>
        <a:effectLst/>
      </p:bgPr>
    </p:bg>
    <p:spTree>
      <p:nvGrpSpPr>
        <p:cNvPr id="1" name="Shape 171"/>
        <p:cNvGrpSpPr/>
        <p:nvPr/>
      </p:nvGrpSpPr>
      <p:grpSpPr>
        <a:xfrm>
          <a:off x="0" y="0"/>
          <a:ext cx="0" cy="0"/>
          <a:chOff x="0" y="0"/>
          <a:chExt cx="0" cy="0"/>
        </a:xfrm>
      </p:grpSpPr>
      <p:sp>
        <p:nvSpPr>
          <p:cNvPr id="172" name="Google Shape;172;p28"/>
          <p:cNvSpPr/>
          <p:nvPr/>
        </p:nvSpPr>
        <p:spPr>
          <a:xfrm rot="-36" flipH="1">
            <a:off x="-218050" y="-2190729"/>
            <a:ext cx="5124438" cy="837275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3" name="Google Shape;173;p28"/>
          <p:cNvSpPr/>
          <p:nvPr/>
        </p:nvSpPr>
        <p:spPr>
          <a:xfrm rot="10799964" flipH="1">
            <a:off x="4506350" y="-1047729"/>
            <a:ext cx="5124438" cy="837275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4" name="Google Shape;174;p28"/>
          <p:cNvSpPr/>
          <p:nvPr/>
        </p:nvSpPr>
        <p:spPr>
          <a:xfrm rot="-36" flipH="1">
            <a:off x="-65660" y="-1267101"/>
            <a:ext cx="5124438"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5" name="Google Shape;175;p28"/>
          <p:cNvSpPr/>
          <p:nvPr/>
        </p:nvSpPr>
        <p:spPr>
          <a:xfrm rot="10799964" flipH="1">
            <a:off x="4277740" y="-657501"/>
            <a:ext cx="5124438"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6" name="Google Shape;176;p28"/>
          <p:cNvSpPr txBox="1">
            <a:spLocks noGrp="1"/>
          </p:cNvSpPr>
          <p:nvPr>
            <p:ph type="subTitle" idx="1"/>
          </p:nvPr>
        </p:nvSpPr>
        <p:spPr>
          <a:xfrm>
            <a:off x="760625" y="34998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7" name="Google Shape;177;p28"/>
          <p:cNvSpPr txBox="1">
            <a:spLocks noGrp="1"/>
          </p:cNvSpPr>
          <p:nvPr>
            <p:ph type="subTitle" idx="2"/>
          </p:nvPr>
        </p:nvSpPr>
        <p:spPr>
          <a:xfrm>
            <a:off x="3413513" y="34998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8" name="Google Shape;178;p28"/>
          <p:cNvSpPr txBox="1">
            <a:spLocks noGrp="1"/>
          </p:cNvSpPr>
          <p:nvPr>
            <p:ph type="subTitle" idx="3"/>
          </p:nvPr>
        </p:nvSpPr>
        <p:spPr>
          <a:xfrm>
            <a:off x="6029988" y="34998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 name="Google Shape;179;p28"/>
          <p:cNvSpPr txBox="1">
            <a:spLocks noGrp="1"/>
          </p:cNvSpPr>
          <p:nvPr>
            <p:ph type="title" hasCustomPrompt="1"/>
          </p:nvPr>
        </p:nvSpPr>
        <p:spPr>
          <a:xfrm>
            <a:off x="760475" y="1551725"/>
            <a:ext cx="23841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0" name="Google Shape;180;p28"/>
          <p:cNvSpPr txBox="1">
            <a:spLocks noGrp="1"/>
          </p:cNvSpPr>
          <p:nvPr>
            <p:ph type="title" idx="4" hasCustomPrompt="1"/>
          </p:nvPr>
        </p:nvSpPr>
        <p:spPr>
          <a:xfrm>
            <a:off x="3413375" y="1551725"/>
            <a:ext cx="23841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1" name="Google Shape;181;p28"/>
          <p:cNvSpPr txBox="1">
            <a:spLocks noGrp="1"/>
          </p:cNvSpPr>
          <p:nvPr>
            <p:ph type="title" idx="5" hasCustomPrompt="1"/>
          </p:nvPr>
        </p:nvSpPr>
        <p:spPr>
          <a:xfrm>
            <a:off x="6029850" y="1551725"/>
            <a:ext cx="23841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2" name="Google Shape;182;p28"/>
          <p:cNvSpPr txBox="1">
            <a:spLocks noGrp="1"/>
          </p:cNvSpPr>
          <p:nvPr>
            <p:ph type="title" idx="6"/>
          </p:nvPr>
        </p:nvSpPr>
        <p:spPr>
          <a:xfrm>
            <a:off x="728375" y="530525"/>
            <a:ext cx="7687200" cy="46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600"/>
              <a:buFont typeface="Montserrat ExtraBold"/>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3"/>
        </a:solidFill>
        <a:effectLst/>
      </p:bgPr>
    </p:bg>
    <p:spTree>
      <p:nvGrpSpPr>
        <p:cNvPr id="1" name="Shape 210"/>
        <p:cNvGrpSpPr/>
        <p:nvPr/>
      </p:nvGrpSpPr>
      <p:grpSpPr>
        <a:xfrm>
          <a:off x="0" y="0"/>
          <a:ext cx="0" cy="0"/>
          <a:chOff x="0" y="0"/>
          <a:chExt cx="0" cy="0"/>
        </a:xfrm>
      </p:grpSpPr>
      <p:sp>
        <p:nvSpPr>
          <p:cNvPr id="211" name="Google Shape;211;p33"/>
          <p:cNvSpPr/>
          <p:nvPr/>
        </p:nvSpPr>
        <p:spPr>
          <a:xfrm rot="5400000" flipH="1">
            <a:off x="751888" y="-1428763"/>
            <a:ext cx="6573420" cy="746760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3"/>
          <p:cNvSpPr/>
          <p:nvPr/>
        </p:nvSpPr>
        <p:spPr>
          <a:xfrm rot="5400000" flipH="1">
            <a:off x="1947638" y="-2138020"/>
            <a:ext cx="6573420" cy="903852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dk2"/>
        </a:solidFill>
        <a:effectLst/>
      </p:bgPr>
    </p:bg>
    <p:spTree>
      <p:nvGrpSpPr>
        <p:cNvPr id="1" name="Shape 213"/>
        <p:cNvGrpSpPr/>
        <p:nvPr/>
      </p:nvGrpSpPr>
      <p:grpSpPr>
        <a:xfrm>
          <a:off x="0" y="0"/>
          <a:ext cx="0" cy="0"/>
          <a:chOff x="0" y="0"/>
          <a:chExt cx="0" cy="0"/>
        </a:xfrm>
      </p:grpSpPr>
      <p:sp>
        <p:nvSpPr>
          <p:cNvPr id="214" name="Google Shape;214;p34"/>
          <p:cNvSpPr/>
          <p:nvPr/>
        </p:nvSpPr>
        <p:spPr>
          <a:xfrm rot="9054688" flipH="1">
            <a:off x="-787722" y="-114650"/>
            <a:ext cx="11007140" cy="6335133"/>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4"/>
          <p:cNvSpPr/>
          <p:nvPr/>
        </p:nvSpPr>
        <p:spPr>
          <a:xfrm rot="9054688" flipH="1">
            <a:off x="-338445" y="149913"/>
            <a:ext cx="11007140" cy="824864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7"/>
        <p:cNvGrpSpPr/>
        <p:nvPr/>
      </p:nvGrpSpPr>
      <p:grpSpPr>
        <a:xfrm>
          <a:off x="0" y="0"/>
          <a:ext cx="0" cy="0"/>
          <a:chOff x="0" y="0"/>
          <a:chExt cx="0" cy="0"/>
        </a:xfrm>
      </p:grpSpPr>
      <p:sp>
        <p:nvSpPr>
          <p:cNvPr id="18" name="Google Shape;18;p4"/>
          <p:cNvSpPr/>
          <p:nvPr/>
        </p:nvSpPr>
        <p:spPr>
          <a:xfrm rot="-5541284" flipH="1">
            <a:off x="2826278" y="-1542061"/>
            <a:ext cx="5509574" cy="8226446"/>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 name="Google Shape;19;p4"/>
          <p:cNvSpPr/>
          <p:nvPr/>
        </p:nvSpPr>
        <p:spPr>
          <a:xfrm rot="-5899740" flipH="1">
            <a:off x="-96631" y="-2002755"/>
            <a:ext cx="9124937" cy="978075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 name="Google Shape;20;p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4"/>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Font typeface="Poppins"/>
              <a:buAutoNum type="arabicPeriod"/>
              <a:defRPr sz="1100">
                <a:solidFill>
                  <a:srgbClr val="434343"/>
                </a:solidFill>
                <a:latin typeface="Poppins"/>
                <a:ea typeface="Poppins"/>
                <a:cs typeface="Poppins"/>
                <a:sym typeface="Poppins"/>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3"/>
        </a:solidFill>
        <a:effectLst/>
      </p:bgPr>
    </p:bg>
    <p:spTree>
      <p:nvGrpSpPr>
        <p:cNvPr id="1" name="Shape 22"/>
        <p:cNvGrpSpPr/>
        <p:nvPr/>
      </p:nvGrpSpPr>
      <p:grpSpPr>
        <a:xfrm>
          <a:off x="0" y="0"/>
          <a:ext cx="0" cy="0"/>
          <a:chOff x="0" y="0"/>
          <a:chExt cx="0" cy="0"/>
        </a:xfrm>
      </p:grpSpPr>
      <p:sp>
        <p:nvSpPr>
          <p:cNvPr id="23" name="Google Shape;23;p5"/>
          <p:cNvSpPr/>
          <p:nvPr/>
        </p:nvSpPr>
        <p:spPr>
          <a:xfrm rot="-5400072" flipH="1">
            <a:off x="5044603" y="1191726"/>
            <a:ext cx="5136966" cy="275351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 name="Google Shape;24;p5"/>
          <p:cNvSpPr/>
          <p:nvPr/>
        </p:nvSpPr>
        <p:spPr>
          <a:xfrm rot="-5400000">
            <a:off x="1521963" y="-1545005"/>
            <a:ext cx="5182542" cy="8226468"/>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 name="Google Shape;25;p5"/>
          <p:cNvSpPr txBox="1">
            <a:spLocks noGrp="1"/>
          </p:cNvSpPr>
          <p:nvPr>
            <p:ph type="subTitle" idx="1"/>
          </p:nvPr>
        </p:nvSpPr>
        <p:spPr>
          <a:xfrm>
            <a:off x="719988" y="2684125"/>
            <a:ext cx="2621700" cy="713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500"/>
              <a:buFont typeface="Bebas Neue"/>
              <a:buNone/>
              <a:defRPr sz="2700" b="1">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6" name="Google Shape;26;p5"/>
          <p:cNvSpPr txBox="1">
            <a:spLocks noGrp="1"/>
          </p:cNvSpPr>
          <p:nvPr>
            <p:ph type="subTitle" idx="2"/>
          </p:nvPr>
        </p:nvSpPr>
        <p:spPr>
          <a:xfrm>
            <a:off x="3898763" y="2684125"/>
            <a:ext cx="2621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700" b="1">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 name="Google Shape;27;p5"/>
          <p:cNvSpPr txBox="1">
            <a:spLocks noGrp="1"/>
          </p:cNvSpPr>
          <p:nvPr>
            <p:ph type="subTitle" idx="3"/>
          </p:nvPr>
        </p:nvSpPr>
        <p:spPr>
          <a:xfrm>
            <a:off x="720150" y="3602950"/>
            <a:ext cx="2621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3898925" y="3602950"/>
            <a:ext cx="2621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p:nvPr>
        </p:nvSpPr>
        <p:spPr>
          <a:xfrm>
            <a:off x="720000" y="535000"/>
            <a:ext cx="58005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3"/>
        </a:solidFill>
        <a:effectLst/>
      </p:bgPr>
    </p:bg>
    <p:spTree>
      <p:nvGrpSpPr>
        <p:cNvPr id="1" name="Shape 30"/>
        <p:cNvGrpSpPr/>
        <p:nvPr/>
      </p:nvGrpSpPr>
      <p:grpSpPr>
        <a:xfrm>
          <a:off x="0" y="0"/>
          <a:ext cx="0" cy="0"/>
          <a:chOff x="0" y="0"/>
          <a:chExt cx="0" cy="0"/>
        </a:xfrm>
      </p:grpSpPr>
      <p:sp>
        <p:nvSpPr>
          <p:cNvPr id="31" name="Google Shape;31;p6"/>
          <p:cNvSpPr/>
          <p:nvPr/>
        </p:nvSpPr>
        <p:spPr>
          <a:xfrm rot="-486386" flipH="1">
            <a:off x="-1902568" y="-640257"/>
            <a:ext cx="12387502" cy="596078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rot="-486381" flipH="1">
            <a:off x="-289330" y="-808575"/>
            <a:ext cx="10000337" cy="596078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4"/>
        <p:cNvGrpSpPr/>
        <p:nvPr/>
      </p:nvGrpSpPr>
      <p:grpSpPr>
        <a:xfrm>
          <a:off x="0" y="0"/>
          <a:ext cx="0" cy="0"/>
          <a:chOff x="0" y="0"/>
          <a:chExt cx="0" cy="0"/>
        </a:xfrm>
      </p:grpSpPr>
      <p:sp>
        <p:nvSpPr>
          <p:cNvPr id="35" name="Google Shape;35;p7"/>
          <p:cNvSpPr/>
          <p:nvPr/>
        </p:nvSpPr>
        <p:spPr>
          <a:xfrm rot="-4705227">
            <a:off x="852381" y="-2410078"/>
            <a:ext cx="7062052" cy="988690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 name="Google Shape;36;p7"/>
          <p:cNvSpPr/>
          <p:nvPr/>
        </p:nvSpPr>
        <p:spPr>
          <a:xfrm rot="5400000" flipH="1">
            <a:off x="9278336" y="-986958"/>
            <a:ext cx="5182542" cy="8226468"/>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 name="Google Shape;37;p7"/>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7"/>
          <p:cNvSpPr txBox="1">
            <a:spLocks noGrp="1"/>
          </p:cNvSpPr>
          <p:nvPr>
            <p:ph type="body" idx="1"/>
          </p:nvPr>
        </p:nvSpPr>
        <p:spPr>
          <a:xfrm>
            <a:off x="720000" y="1466850"/>
            <a:ext cx="5814300" cy="2316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3"/>
              </a:buClr>
              <a:buSzPts val="1200"/>
              <a:buFont typeface="Lato"/>
              <a:buChar char="●"/>
              <a:defRPr sz="1600">
                <a:solidFill>
                  <a:srgbClr val="434343"/>
                </a:solidFill>
                <a:latin typeface="Poppins"/>
                <a:ea typeface="Poppins"/>
                <a:cs typeface="Poppins"/>
                <a:sym typeface="Poppins"/>
              </a:defRPr>
            </a:lvl1pPr>
            <a:lvl2pPr marL="914400" lvl="1" indent="-304800" rtl="0">
              <a:lnSpc>
                <a:spcPct val="115000"/>
              </a:lnSpc>
              <a:spcBef>
                <a:spcPts val="0"/>
              </a:spcBef>
              <a:spcAft>
                <a:spcPts val="0"/>
              </a:spcAft>
              <a:buClr>
                <a:srgbClr val="000000"/>
              </a:buClr>
              <a:buSzPts val="1200"/>
              <a:buFont typeface="Arial"/>
              <a:buChar char="○"/>
              <a:defRPr>
                <a:solidFill>
                  <a:srgbClr val="434343"/>
                </a:solidFill>
              </a:defRPr>
            </a:lvl2pPr>
            <a:lvl3pPr marL="1371600" lvl="2" indent="-304800" rtl="0">
              <a:lnSpc>
                <a:spcPct val="115000"/>
              </a:lnSpc>
              <a:spcBef>
                <a:spcPts val="0"/>
              </a:spcBef>
              <a:spcAft>
                <a:spcPts val="0"/>
              </a:spcAft>
              <a:buClr>
                <a:srgbClr val="000000"/>
              </a:buClr>
              <a:buSzPts val="1200"/>
              <a:buFont typeface="Arial"/>
              <a:buChar char="■"/>
              <a:defRPr>
                <a:solidFill>
                  <a:srgbClr val="434343"/>
                </a:solidFill>
              </a:defRPr>
            </a:lvl3pPr>
            <a:lvl4pPr marL="1828800" lvl="3" indent="-304800" rtl="0">
              <a:lnSpc>
                <a:spcPct val="115000"/>
              </a:lnSpc>
              <a:spcBef>
                <a:spcPts val="0"/>
              </a:spcBef>
              <a:spcAft>
                <a:spcPts val="0"/>
              </a:spcAft>
              <a:buClr>
                <a:srgbClr val="000000"/>
              </a:buClr>
              <a:buSzPts val="1200"/>
              <a:buFont typeface="Arial"/>
              <a:buChar char="●"/>
              <a:defRPr>
                <a:solidFill>
                  <a:srgbClr val="434343"/>
                </a:solidFill>
              </a:defRPr>
            </a:lvl4pPr>
            <a:lvl5pPr marL="2286000" lvl="4" indent="-304800" rtl="0">
              <a:lnSpc>
                <a:spcPct val="115000"/>
              </a:lnSpc>
              <a:spcBef>
                <a:spcPts val="0"/>
              </a:spcBef>
              <a:spcAft>
                <a:spcPts val="0"/>
              </a:spcAft>
              <a:buClr>
                <a:srgbClr val="000000"/>
              </a:buClr>
              <a:buSzPts val="1200"/>
              <a:buFont typeface="Arial"/>
              <a:buChar char="○"/>
              <a:defRPr>
                <a:solidFill>
                  <a:srgbClr val="434343"/>
                </a:solidFill>
              </a:defRPr>
            </a:lvl5pPr>
            <a:lvl6pPr marL="2743200" lvl="5" indent="-304800" rtl="0">
              <a:lnSpc>
                <a:spcPct val="115000"/>
              </a:lnSpc>
              <a:spcBef>
                <a:spcPts val="0"/>
              </a:spcBef>
              <a:spcAft>
                <a:spcPts val="0"/>
              </a:spcAft>
              <a:buClr>
                <a:srgbClr val="000000"/>
              </a:buClr>
              <a:buSzPts val="1200"/>
              <a:buFont typeface="Arial"/>
              <a:buChar char="■"/>
              <a:defRPr>
                <a:solidFill>
                  <a:srgbClr val="434343"/>
                </a:solidFill>
              </a:defRPr>
            </a:lvl6pPr>
            <a:lvl7pPr marL="3200400" lvl="6" indent="-304800" rtl="0">
              <a:lnSpc>
                <a:spcPct val="115000"/>
              </a:lnSpc>
              <a:spcBef>
                <a:spcPts val="0"/>
              </a:spcBef>
              <a:spcAft>
                <a:spcPts val="0"/>
              </a:spcAft>
              <a:buClr>
                <a:srgbClr val="000000"/>
              </a:buClr>
              <a:buSzPts val="1200"/>
              <a:buFont typeface="Arial"/>
              <a:buChar char="●"/>
              <a:defRPr>
                <a:solidFill>
                  <a:srgbClr val="434343"/>
                </a:solidFill>
              </a:defRPr>
            </a:lvl7pPr>
            <a:lvl8pPr marL="3657600" lvl="7" indent="-304800" rtl="0">
              <a:lnSpc>
                <a:spcPct val="115000"/>
              </a:lnSpc>
              <a:spcBef>
                <a:spcPts val="0"/>
              </a:spcBef>
              <a:spcAft>
                <a:spcPts val="0"/>
              </a:spcAft>
              <a:buClr>
                <a:srgbClr val="000000"/>
              </a:buClr>
              <a:buSzPts val="1200"/>
              <a:buFont typeface="Arial"/>
              <a:buChar char="○"/>
              <a:defRPr>
                <a:solidFill>
                  <a:srgbClr val="434343"/>
                </a:solidFill>
              </a:defRPr>
            </a:lvl8pPr>
            <a:lvl9pPr marL="4114800" lvl="8" indent="-304800" rtl="0">
              <a:lnSpc>
                <a:spcPct val="115000"/>
              </a:lnSpc>
              <a:spcBef>
                <a:spcPts val="0"/>
              </a:spcBef>
              <a:spcAft>
                <a:spcPts val="0"/>
              </a:spcAft>
              <a:buClr>
                <a:srgbClr val="000000"/>
              </a:buClr>
              <a:buSzPts val="1200"/>
              <a:buFont typeface="Arial"/>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3"/>
        </a:solidFill>
        <a:effectLst/>
      </p:bgPr>
    </p:bg>
    <p:spTree>
      <p:nvGrpSpPr>
        <p:cNvPr id="1" name="Shape 54"/>
        <p:cNvGrpSpPr/>
        <p:nvPr/>
      </p:nvGrpSpPr>
      <p:grpSpPr>
        <a:xfrm>
          <a:off x="0" y="0"/>
          <a:ext cx="0" cy="0"/>
          <a:chOff x="0" y="0"/>
          <a:chExt cx="0" cy="0"/>
        </a:xfrm>
      </p:grpSpPr>
      <p:sp>
        <p:nvSpPr>
          <p:cNvPr id="55" name="Google Shape;55;p13"/>
          <p:cNvSpPr/>
          <p:nvPr/>
        </p:nvSpPr>
        <p:spPr>
          <a:xfrm rot="-5581004">
            <a:off x="4260655" y="-1252273"/>
            <a:ext cx="3989378" cy="633250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6" name="Google Shape;56;p13"/>
          <p:cNvSpPr/>
          <p:nvPr/>
        </p:nvSpPr>
        <p:spPr>
          <a:xfrm rot="-5710370">
            <a:off x="-509933" y="-2509851"/>
            <a:ext cx="9258315" cy="10440453"/>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7" name="Google Shape;57;p13"/>
          <p:cNvSpPr txBox="1">
            <a:spLocks noGrp="1"/>
          </p:cNvSpPr>
          <p:nvPr>
            <p:ph type="title"/>
          </p:nvPr>
        </p:nvSpPr>
        <p:spPr>
          <a:xfrm>
            <a:off x="15582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 name="Google Shape;58;p13"/>
          <p:cNvSpPr txBox="1">
            <a:spLocks noGrp="1"/>
          </p:cNvSpPr>
          <p:nvPr>
            <p:ph type="title" idx="2" hasCustomPrompt="1"/>
          </p:nvPr>
        </p:nvSpPr>
        <p:spPr>
          <a:xfrm>
            <a:off x="739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1"/>
          </p:nvPr>
        </p:nvSpPr>
        <p:spPr>
          <a:xfrm>
            <a:off x="15582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3"/>
          </p:nvPr>
        </p:nvSpPr>
        <p:spPr>
          <a:xfrm>
            <a:off x="52326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13"/>
          <p:cNvSpPr txBox="1">
            <a:spLocks noGrp="1"/>
          </p:cNvSpPr>
          <p:nvPr>
            <p:ph type="title" idx="4" hasCustomPrompt="1"/>
          </p:nvPr>
        </p:nvSpPr>
        <p:spPr>
          <a:xfrm>
            <a:off x="4380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5"/>
          </p:nvPr>
        </p:nvSpPr>
        <p:spPr>
          <a:xfrm>
            <a:off x="52326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6"/>
          </p:nvPr>
        </p:nvSpPr>
        <p:spPr>
          <a:xfrm>
            <a:off x="5248524"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3"/>
          <p:cNvSpPr txBox="1">
            <a:spLocks noGrp="1"/>
          </p:cNvSpPr>
          <p:nvPr>
            <p:ph type="title" idx="7" hasCustomPrompt="1"/>
          </p:nvPr>
        </p:nvSpPr>
        <p:spPr>
          <a:xfrm>
            <a:off x="4380425" y="35321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8"/>
          </p:nvPr>
        </p:nvSpPr>
        <p:spPr>
          <a:xfrm>
            <a:off x="5250189"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9"/>
          </p:nvPr>
        </p:nvSpPr>
        <p:spPr>
          <a:xfrm>
            <a:off x="1558200"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3"/>
          <p:cNvSpPr txBox="1">
            <a:spLocks noGrp="1"/>
          </p:cNvSpPr>
          <p:nvPr>
            <p:ph type="title" idx="13" hasCustomPrompt="1"/>
          </p:nvPr>
        </p:nvSpPr>
        <p:spPr>
          <a:xfrm>
            <a:off x="739674" y="3532175"/>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14"/>
          </p:nvPr>
        </p:nvSpPr>
        <p:spPr>
          <a:xfrm>
            <a:off x="1558200"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accent3"/>
        </a:solidFill>
        <a:effectLst/>
      </p:bgPr>
    </p:bg>
    <p:spTree>
      <p:nvGrpSpPr>
        <p:cNvPr id="1" name="Shape 105"/>
        <p:cNvGrpSpPr/>
        <p:nvPr/>
      </p:nvGrpSpPr>
      <p:grpSpPr>
        <a:xfrm>
          <a:off x="0" y="0"/>
          <a:ext cx="0" cy="0"/>
          <a:chOff x="0" y="0"/>
          <a:chExt cx="0" cy="0"/>
        </a:xfrm>
      </p:grpSpPr>
      <p:sp>
        <p:nvSpPr>
          <p:cNvPr id="106" name="Google Shape;106;p21"/>
          <p:cNvSpPr/>
          <p:nvPr/>
        </p:nvSpPr>
        <p:spPr>
          <a:xfrm rot="5400072">
            <a:off x="249654" y="554799"/>
            <a:ext cx="5136966" cy="403390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7" name="Google Shape;107;p21"/>
          <p:cNvSpPr/>
          <p:nvPr/>
        </p:nvSpPr>
        <p:spPr>
          <a:xfrm rot="5399964" flipH="1">
            <a:off x="2190744" y="-1800204"/>
            <a:ext cx="5162562" cy="8743896"/>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8" name="Google Shape;108;p21"/>
          <p:cNvSpPr txBox="1">
            <a:spLocks noGrp="1"/>
          </p:cNvSpPr>
          <p:nvPr>
            <p:ph type="title"/>
          </p:nvPr>
        </p:nvSpPr>
        <p:spPr>
          <a:xfrm>
            <a:off x="5723400" y="1574900"/>
            <a:ext cx="2683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 name="Google Shape;109;p21"/>
          <p:cNvSpPr txBox="1">
            <a:spLocks noGrp="1"/>
          </p:cNvSpPr>
          <p:nvPr>
            <p:ph type="subTitle" idx="1"/>
          </p:nvPr>
        </p:nvSpPr>
        <p:spPr>
          <a:xfrm>
            <a:off x="6070800" y="2038031"/>
            <a:ext cx="23364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21"/>
          <p:cNvSpPr txBox="1">
            <a:spLocks noGrp="1"/>
          </p:cNvSpPr>
          <p:nvPr>
            <p:ph type="title" idx="2"/>
          </p:nvPr>
        </p:nvSpPr>
        <p:spPr>
          <a:xfrm>
            <a:off x="1705700" y="2647400"/>
            <a:ext cx="2683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1" name="Google Shape;111;p21"/>
          <p:cNvSpPr txBox="1">
            <a:spLocks noGrp="1"/>
          </p:cNvSpPr>
          <p:nvPr>
            <p:ph type="subTitle" idx="3"/>
          </p:nvPr>
        </p:nvSpPr>
        <p:spPr>
          <a:xfrm>
            <a:off x="2053100" y="3110531"/>
            <a:ext cx="23364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21"/>
          <p:cNvSpPr txBox="1">
            <a:spLocks noGrp="1"/>
          </p:cNvSpPr>
          <p:nvPr>
            <p:ph type="title" idx="4"/>
          </p:nvPr>
        </p:nvSpPr>
        <p:spPr>
          <a:xfrm>
            <a:off x="5723400" y="3566325"/>
            <a:ext cx="2683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21"/>
          <p:cNvSpPr txBox="1">
            <a:spLocks noGrp="1"/>
          </p:cNvSpPr>
          <p:nvPr>
            <p:ph type="subTitle" idx="5"/>
          </p:nvPr>
        </p:nvSpPr>
        <p:spPr>
          <a:xfrm>
            <a:off x="6070800" y="4029456"/>
            <a:ext cx="23364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21"/>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BLANK_1_1_1_2_1">
    <p:bg>
      <p:bgPr>
        <a:solidFill>
          <a:schemeClr val="accent3"/>
        </a:solidFill>
        <a:effectLst/>
      </p:bgPr>
    </p:bg>
    <p:spTree>
      <p:nvGrpSpPr>
        <p:cNvPr id="1" name="Shape 115"/>
        <p:cNvGrpSpPr/>
        <p:nvPr/>
      </p:nvGrpSpPr>
      <p:grpSpPr>
        <a:xfrm>
          <a:off x="0" y="0"/>
          <a:ext cx="0" cy="0"/>
          <a:chOff x="0" y="0"/>
          <a:chExt cx="0" cy="0"/>
        </a:xfrm>
      </p:grpSpPr>
      <p:sp>
        <p:nvSpPr>
          <p:cNvPr id="116" name="Google Shape;116;p22"/>
          <p:cNvSpPr/>
          <p:nvPr/>
        </p:nvSpPr>
        <p:spPr>
          <a:xfrm rot="1799963" flipH="1">
            <a:off x="127773" y="-2554371"/>
            <a:ext cx="5410470" cy="8996723"/>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7" name="Google Shape;117;p22"/>
          <p:cNvSpPr/>
          <p:nvPr/>
        </p:nvSpPr>
        <p:spPr>
          <a:xfrm rot="-9268275" flipH="1">
            <a:off x="3760339" y="-522949"/>
            <a:ext cx="5410477" cy="1020566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8" name="Google Shape;118;p22"/>
          <p:cNvSpPr/>
          <p:nvPr/>
        </p:nvSpPr>
        <p:spPr>
          <a:xfrm rot="-9268275" flipH="1">
            <a:off x="3898756" y="1253"/>
            <a:ext cx="5410477" cy="837278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9" name="Google Shape;119;p22"/>
          <p:cNvSpPr/>
          <p:nvPr/>
        </p:nvSpPr>
        <p:spPr>
          <a:xfrm rot="2699947" flipH="1">
            <a:off x="-985224" y="-1611645"/>
            <a:ext cx="7406009" cy="6966017"/>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0" name="Google Shape;120;p22"/>
          <p:cNvSpPr txBox="1">
            <a:spLocks noGrp="1"/>
          </p:cNvSpPr>
          <p:nvPr>
            <p:ph type="title"/>
          </p:nvPr>
        </p:nvSpPr>
        <p:spPr>
          <a:xfrm>
            <a:off x="1566600" y="33377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 name="Google Shape;121;p22"/>
          <p:cNvSpPr txBox="1">
            <a:spLocks noGrp="1"/>
          </p:cNvSpPr>
          <p:nvPr>
            <p:ph type="subTitle" idx="1"/>
          </p:nvPr>
        </p:nvSpPr>
        <p:spPr>
          <a:xfrm>
            <a:off x="1566600" y="39242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22"/>
          <p:cNvSpPr txBox="1">
            <a:spLocks noGrp="1"/>
          </p:cNvSpPr>
          <p:nvPr>
            <p:ph type="title" idx="2"/>
          </p:nvPr>
        </p:nvSpPr>
        <p:spPr>
          <a:xfrm>
            <a:off x="5241000" y="33377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 name="Google Shape;123;p22"/>
          <p:cNvSpPr txBox="1">
            <a:spLocks noGrp="1"/>
          </p:cNvSpPr>
          <p:nvPr>
            <p:ph type="subTitle" idx="3"/>
          </p:nvPr>
        </p:nvSpPr>
        <p:spPr>
          <a:xfrm>
            <a:off x="5241000" y="39242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2"/>
          <p:cNvSpPr txBox="1">
            <a:spLocks noGrp="1"/>
          </p:cNvSpPr>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8" r:id="rId6"/>
    <p:sldLayoutId id="2147483659" r:id="rId7"/>
    <p:sldLayoutId id="2147483667" r:id="rId8"/>
    <p:sldLayoutId id="2147483668" r:id="rId9"/>
    <p:sldLayoutId id="2147483670" r:id="rId10"/>
    <p:sldLayoutId id="2147483672" r:id="rId11"/>
    <p:sldLayoutId id="2147483673" r:id="rId12"/>
    <p:sldLayoutId id="2147483674" r:id="rId13"/>
    <p:sldLayoutId id="2147483679" r:id="rId14"/>
    <p:sldLayoutId id="214748368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38"/>
          <p:cNvSpPr/>
          <p:nvPr/>
        </p:nvSpPr>
        <p:spPr>
          <a:xfrm>
            <a:off x="744450" y="3198525"/>
            <a:ext cx="3886500" cy="4266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8"/>
          <p:cNvSpPr txBox="1">
            <a:spLocks noGrp="1"/>
          </p:cNvSpPr>
          <p:nvPr>
            <p:ph type="ctrTitle"/>
          </p:nvPr>
        </p:nvSpPr>
        <p:spPr>
          <a:xfrm>
            <a:off x="722725" y="1853638"/>
            <a:ext cx="4658400" cy="125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Markdown</a:t>
            </a:r>
            <a:br>
              <a:rPr lang="en" dirty="0" smtClean="0"/>
            </a:br>
            <a:r>
              <a:rPr lang="en" dirty="0" smtClean="0"/>
              <a:t>Tutorial</a:t>
            </a:r>
            <a:endParaRPr dirty="0"/>
          </a:p>
        </p:txBody>
      </p:sp>
      <p:sp>
        <p:nvSpPr>
          <p:cNvPr id="229" name="Google Shape;229;p38"/>
          <p:cNvSpPr txBox="1">
            <a:spLocks noGrp="1"/>
          </p:cNvSpPr>
          <p:nvPr>
            <p:ph type="ctrTitle"/>
          </p:nvPr>
        </p:nvSpPr>
        <p:spPr>
          <a:xfrm>
            <a:off x="835100" y="3251175"/>
            <a:ext cx="3531600" cy="3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smtClean="0">
                <a:solidFill>
                  <a:schemeClr val="dk2"/>
                </a:solidFill>
                <a:latin typeface="Montserrat Medium"/>
                <a:ea typeface="Montserrat Medium"/>
                <a:cs typeface="Montserrat Medium"/>
                <a:sym typeface="Montserrat Medium"/>
              </a:rPr>
              <a:t>Boopalan Sundaramoorthy</a:t>
            </a:r>
            <a:endParaRPr sz="1600" dirty="0">
              <a:solidFill>
                <a:schemeClr val="dk2"/>
              </a:solidFill>
              <a:latin typeface="Montserrat Medium"/>
              <a:ea typeface="Montserrat Medium"/>
              <a:cs typeface="Montserrat Medium"/>
              <a:sym typeface="Montserrat Medium"/>
            </a:endParaRPr>
          </a:p>
        </p:txBody>
      </p:sp>
      <p:pic>
        <p:nvPicPr>
          <p:cNvPr id="1026" name="Picture 2" descr="Markdown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428535"/>
            <a:ext cx="3557191" cy="2187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44"/>
          <p:cNvSpPr txBox="1">
            <a:spLocks noGrp="1"/>
          </p:cNvSpPr>
          <p:nvPr>
            <p:ph type="title"/>
          </p:nvPr>
        </p:nvSpPr>
        <p:spPr>
          <a:xfrm>
            <a:off x="324384" y="195486"/>
            <a:ext cx="7704000" cy="482700"/>
          </a:xfrm>
          <a:prstGeom prst="rect">
            <a:avLst/>
          </a:prstGeom>
        </p:spPr>
        <p:txBody>
          <a:bodyPr spcFirstLastPara="1" wrap="square" lIns="91425" tIns="91425" rIns="91425" bIns="91425" anchor="ctr" anchorCtr="0">
            <a:noAutofit/>
          </a:bodyPr>
          <a:lstStyle/>
          <a:p>
            <a:r>
              <a:rPr lang="en-US" sz="3200" b="1" dirty="0" smtClean="0"/>
              <a:t>Paragraphs</a:t>
            </a:r>
            <a:endParaRPr lang="en-US" sz="3200" b="1" dirty="0"/>
          </a:p>
        </p:txBody>
      </p:sp>
      <p:sp>
        <p:nvSpPr>
          <p:cNvPr id="999" name="Google Shape;999;p44"/>
          <p:cNvSpPr txBox="1">
            <a:spLocks noGrp="1"/>
          </p:cNvSpPr>
          <p:nvPr>
            <p:ph type="body" idx="1"/>
          </p:nvPr>
        </p:nvSpPr>
        <p:spPr>
          <a:xfrm>
            <a:off x="251520" y="771550"/>
            <a:ext cx="7632848" cy="2316900"/>
          </a:xfrm>
          <a:prstGeom prst="rect">
            <a:avLst/>
          </a:prstGeom>
        </p:spPr>
        <p:txBody>
          <a:bodyPr spcFirstLastPara="1" wrap="square" lIns="91425" tIns="91425" rIns="91425" bIns="91425" anchor="t" anchorCtr="0">
            <a:noAutofit/>
          </a:bodyPr>
          <a:lstStyle/>
          <a:p>
            <a:pPr algn="just">
              <a:lnSpc>
                <a:spcPct val="150000"/>
              </a:lnSpc>
              <a:buSzPct val="100000"/>
              <a:buFont typeface="Wingdings" panose="05000000000000000000" pitchFamily="2" charset="2"/>
              <a:buChar char="q"/>
            </a:pPr>
            <a:r>
              <a:rPr lang="en-US" dirty="0">
                <a:solidFill>
                  <a:srgbClr val="002060"/>
                </a:solidFill>
              </a:rPr>
              <a:t>Paragraphs are a one or multiple adjacent lines of text separated by one or multiple blank lines.</a:t>
            </a:r>
          </a:p>
        </p:txBody>
      </p:sp>
      <p:sp>
        <p:nvSpPr>
          <p:cNvPr id="4"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[10]</a:t>
            </a:r>
            <a:endParaRPr lang="en-US" sz="900" dirty="0">
              <a:solidFill>
                <a:srgbClr val="00206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884" y="1995686"/>
            <a:ext cx="624840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3937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9"/>
          <p:cNvSpPr txBox="1">
            <a:spLocks noGrp="1"/>
          </p:cNvSpPr>
          <p:nvPr>
            <p:ph type="title"/>
          </p:nvPr>
        </p:nvSpPr>
        <p:spPr>
          <a:xfrm>
            <a:off x="179512" y="195486"/>
            <a:ext cx="7704000" cy="482700"/>
          </a:xfrm>
          <a:prstGeom prst="rect">
            <a:avLst/>
          </a:prstGeom>
        </p:spPr>
        <p:txBody>
          <a:bodyPr spcFirstLastPara="1" wrap="square" lIns="91425" tIns="91425" rIns="91425" bIns="91425" anchor="ctr" anchorCtr="0">
            <a:noAutofit/>
          </a:bodyPr>
          <a:lstStyle/>
          <a:p>
            <a:r>
              <a:rPr lang="en-US" sz="3200" b="1" dirty="0" err="1" smtClean="0"/>
              <a:t>Blockquotes</a:t>
            </a:r>
            <a:endParaRPr lang="en-US" sz="3200" b="1" dirty="0"/>
          </a:p>
        </p:txBody>
      </p:sp>
      <p:sp>
        <p:nvSpPr>
          <p:cNvPr id="5" name="Google Shape;999;p44"/>
          <p:cNvSpPr txBox="1">
            <a:spLocks/>
          </p:cNvSpPr>
          <p:nvPr/>
        </p:nvSpPr>
        <p:spPr>
          <a:xfrm>
            <a:off x="433264" y="699542"/>
            <a:ext cx="7924288" cy="12241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285750" indent="-285750" algn="just">
              <a:lnSpc>
                <a:spcPct val="150000"/>
              </a:lnSpc>
              <a:buClr>
                <a:schemeClr val="accent3"/>
              </a:buClr>
              <a:buFont typeface="Wingdings" panose="05000000000000000000" pitchFamily="2" charset="2"/>
              <a:buChar char="q"/>
            </a:pPr>
            <a:r>
              <a:rPr lang="en-US" dirty="0">
                <a:solidFill>
                  <a:srgbClr val="002060"/>
                </a:solidFill>
              </a:rPr>
              <a:t>To create a </a:t>
            </a:r>
            <a:r>
              <a:rPr lang="en-US" dirty="0" err="1">
                <a:solidFill>
                  <a:srgbClr val="002060"/>
                </a:solidFill>
              </a:rPr>
              <a:t>blockquote</a:t>
            </a:r>
            <a:r>
              <a:rPr lang="en-US" dirty="0">
                <a:solidFill>
                  <a:srgbClr val="002060"/>
                </a:solidFill>
              </a:rPr>
              <a:t>, add a &gt; in front of a </a:t>
            </a:r>
            <a:r>
              <a:rPr lang="en-US" dirty="0" smtClean="0">
                <a:solidFill>
                  <a:srgbClr val="002060"/>
                </a:solidFill>
              </a:rPr>
              <a:t>paragraph. </a:t>
            </a:r>
          </a:p>
        </p:txBody>
      </p:sp>
      <p:sp>
        <p:nvSpPr>
          <p:cNvPr id="6"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[11]</a:t>
            </a:r>
            <a:endParaRPr lang="en-US" sz="900" dirty="0">
              <a:solidFill>
                <a:srgbClr val="002060"/>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7" y="1635646"/>
            <a:ext cx="3131557"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3575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9"/>
          <p:cNvSpPr txBox="1">
            <a:spLocks noGrp="1"/>
          </p:cNvSpPr>
          <p:nvPr>
            <p:ph type="title"/>
          </p:nvPr>
        </p:nvSpPr>
        <p:spPr>
          <a:xfrm>
            <a:off x="179512" y="195486"/>
            <a:ext cx="7704000" cy="482700"/>
          </a:xfrm>
          <a:prstGeom prst="rect">
            <a:avLst/>
          </a:prstGeom>
        </p:spPr>
        <p:txBody>
          <a:bodyPr spcFirstLastPara="1" wrap="square" lIns="91425" tIns="91425" rIns="91425" bIns="91425" anchor="ctr" anchorCtr="0">
            <a:noAutofit/>
          </a:bodyPr>
          <a:lstStyle/>
          <a:p>
            <a:r>
              <a:rPr lang="en-US" sz="2800" b="1" dirty="0" err="1" smtClean="0"/>
              <a:t>Blockquotes</a:t>
            </a:r>
            <a:r>
              <a:rPr lang="en-US" sz="2800" b="1" dirty="0" smtClean="0"/>
              <a:t> with Multiple Paragraphs</a:t>
            </a:r>
            <a:endParaRPr lang="en-US" sz="2800" b="1" dirty="0"/>
          </a:p>
        </p:txBody>
      </p:sp>
      <p:sp>
        <p:nvSpPr>
          <p:cNvPr id="5" name="Google Shape;999;p44"/>
          <p:cNvSpPr txBox="1">
            <a:spLocks/>
          </p:cNvSpPr>
          <p:nvPr/>
        </p:nvSpPr>
        <p:spPr>
          <a:xfrm>
            <a:off x="433264" y="699542"/>
            <a:ext cx="7924288" cy="12241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285750" indent="-285750" algn="just">
              <a:lnSpc>
                <a:spcPct val="150000"/>
              </a:lnSpc>
              <a:buClr>
                <a:schemeClr val="accent3"/>
              </a:buClr>
              <a:buFont typeface="Wingdings" panose="05000000000000000000" pitchFamily="2" charset="2"/>
              <a:buChar char="q"/>
            </a:pPr>
            <a:r>
              <a:rPr lang="en-US" dirty="0" err="1" smtClean="0">
                <a:solidFill>
                  <a:srgbClr val="002060"/>
                </a:solidFill>
              </a:rPr>
              <a:t>Blockquotes</a:t>
            </a:r>
            <a:r>
              <a:rPr lang="en-US" dirty="0" smtClean="0">
                <a:solidFill>
                  <a:srgbClr val="002060"/>
                </a:solidFill>
              </a:rPr>
              <a:t> </a:t>
            </a:r>
            <a:r>
              <a:rPr lang="en-US" dirty="0">
                <a:solidFill>
                  <a:srgbClr val="002060"/>
                </a:solidFill>
              </a:rPr>
              <a:t>can contain multiple paragraphs. Add a &gt; on the blank lines between the paragraphs</a:t>
            </a:r>
            <a:r>
              <a:rPr lang="en-US" dirty="0" smtClean="0">
                <a:solidFill>
                  <a:srgbClr val="002060"/>
                </a:solidFill>
              </a:rPr>
              <a:t>.</a:t>
            </a:r>
          </a:p>
        </p:txBody>
      </p:sp>
      <p:sp>
        <p:nvSpPr>
          <p:cNvPr id="6"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[12]</a:t>
            </a:r>
            <a:endParaRPr lang="en-US" sz="900" dirty="0">
              <a:solidFill>
                <a:srgbClr val="002060"/>
              </a:solidFill>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154" y="1635646"/>
            <a:ext cx="7309280"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5876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9"/>
          <p:cNvSpPr txBox="1">
            <a:spLocks noGrp="1"/>
          </p:cNvSpPr>
          <p:nvPr>
            <p:ph type="title"/>
          </p:nvPr>
        </p:nvSpPr>
        <p:spPr>
          <a:xfrm>
            <a:off x="179512" y="195486"/>
            <a:ext cx="7704000" cy="482700"/>
          </a:xfrm>
          <a:prstGeom prst="rect">
            <a:avLst/>
          </a:prstGeom>
        </p:spPr>
        <p:txBody>
          <a:bodyPr spcFirstLastPara="1" wrap="square" lIns="91425" tIns="91425" rIns="91425" bIns="91425" anchor="ctr" anchorCtr="0">
            <a:noAutofit/>
          </a:bodyPr>
          <a:lstStyle/>
          <a:p>
            <a:r>
              <a:rPr lang="en-US" sz="3200" b="1" dirty="0" smtClean="0"/>
              <a:t>Nested </a:t>
            </a:r>
            <a:r>
              <a:rPr lang="en-US" sz="3200" b="1" dirty="0" err="1" smtClean="0"/>
              <a:t>Blockquotes</a:t>
            </a:r>
            <a:endParaRPr lang="en-US" sz="3200" b="1" dirty="0"/>
          </a:p>
        </p:txBody>
      </p:sp>
      <p:sp>
        <p:nvSpPr>
          <p:cNvPr id="5" name="Google Shape;999;p44"/>
          <p:cNvSpPr txBox="1">
            <a:spLocks/>
          </p:cNvSpPr>
          <p:nvPr/>
        </p:nvSpPr>
        <p:spPr>
          <a:xfrm>
            <a:off x="433264" y="699542"/>
            <a:ext cx="7924288" cy="12241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285750" indent="-285750" algn="just">
              <a:lnSpc>
                <a:spcPct val="150000"/>
              </a:lnSpc>
              <a:buClr>
                <a:schemeClr val="accent3"/>
              </a:buClr>
              <a:buFont typeface="Wingdings" panose="05000000000000000000" pitchFamily="2" charset="2"/>
              <a:buChar char="q"/>
            </a:pPr>
            <a:r>
              <a:rPr lang="en-US" dirty="0" err="1" smtClean="0">
                <a:solidFill>
                  <a:srgbClr val="002060"/>
                </a:solidFill>
              </a:rPr>
              <a:t>Blockquotes</a:t>
            </a:r>
            <a:r>
              <a:rPr lang="en-US" dirty="0" smtClean="0">
                <a:solidFill>
                  <a:srgbClr val="002060"/>
                </a:solidFill>
              </a:rPr>
              <a:t> </a:t>
            </a:r>
            <a:r>
              <a:rPr lang="en-US" dirty="0">
                <a:solidFill>
                  <a:srgbClr val="002060"/>
                </a:solidFill>
              </a:rPr>
              <a:t>can be nested. Add a &gt;&gt; in front of the paragraph you want to nest.</a:t>
            </a:r>
            <a:endParaRPr lang="en-US" dirty="0" smtClean="0">
              <a:solidFill>
                <a:srgbClr val="002060"/>
              </a:solidFill>
            </a:endParaRPr>
          </a:p>
        </p:txBody>
      </p:sp>
      <p:sp>
        <p:nvSpPr>
          <p:cNvPr id="6"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[13]</a:t>
            </a:r>
            <a:endParaRPr lang="en-US" sz="900" dirty="0">
              <a:solidFill>
                <a:srgbClr val="002060"/>
              </a:solidFill>
            </a:endParaRP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470" y="1707654"/>
            <a:ext cx="7299876"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7698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32" name="Google Shape;832;p42"/>
          <p:cNvSpPr txBox="1">
            <a:spLocks noGrp="1"/>
          </p:cNvSpPr>
          <p:nvPr>
            <p:ph type="title" idx="15"/>
          </p:nvPr>
        </p:nvSpPr>
        <p:spPr>
          <a:xfrm>
            <a:off x="252376" y="195486"/>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Quoting Code</a:t>
            </a:r>
            <a:endParaRPr sz="3200" dirty="0"/>
          </a:p>
        </p:txBody>
      </p:sp>
      <p:sp>
        <p:nvSpPr>
          <p:cNvPr id="31" name="Google Shape;999;p44"/>
          <p:cNvSpPr txBox="1">
            <a:spLocks/>
          </p:cNvSpPr>
          <p:nvPr/>
        </p:nvSpPr>
        <p:spPr>
          <a:xfrm>
            <a:off x="251520" y="771550"/>
            <a:ext cx="6048672"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algn="just">
              <a:lnSpc>
                <a:spcPct val="200000"/>
              </a:lnSpc>
              <a:buClr>
                <a:schemeClr val="accent3"/>
              </a:buClr>
              <a:buSzPct val="100000"/>
              <a:buFont typeface="Wingdings" panose="05000000000000000000" pitchFamily="2" charset="2"/>
              <a:buChar char="q"/>
            </a:pPr>
            <a:r>
              <a:rPr lang="en-US" sz="1400" dirty="0">
                <a:solidFill>
                  <a:srgbClr val="002060"/>
                </a:solidFill>
              </a:rPr>
              <a:t>You can call out code or a command within a sentence with single </a:t>
            </a:r>
            <a:r>
              <a:rPr lang="en-US" sz="1400" dirty="0" err="1">
                <a:solidFill>
                  <a:srgbClr val="002060"/>
                </a:solidFill>
              </a:rPr>
              <a:t>backticks</a:t>
            </a:r>
            <a:r>
              <a:rPr lang="en-US" sz="1400" dirty="0">
                <a:solidFill>
                  <a:srgbClr val="002060"/>
                </a:solidFill>
              </a:rPr>
              <a:t>. The text within the </a:t>
            </a:r>
            <a:r>
              <a:rPr lang="en-US" sz="1400" dirty="0" err="1">
                <a:solidFill>
                  <a:srgbClr val="002060"/>
                </a:solidFill>
              </a:rPr>
              <a:t>backticks</a:t>
            </a:r>
            <a:r>
              <a:rPr lang="en-US" sz="1400" dirty="0">
                <a:solidFill>
                  <a:srgbClr val="002060"/>
                </a:solidFill>
              </a:rPr>
              <a:t> will not be formatted. You can also press the </a:t>
            </a:r>
            <a:r>
              <a:rPr lang="en-US" sz="1400" dirty="0" err="1">
                <a:solidFill>
                  <a:srgbClr val="002060"/>
                </a:solidFill>
              </a:rPr>
              <a:t>Command+E</a:t>
            </a:r>
            <a:r>
              <a:rPr lang="en-US" sz="1400" dirty="0">
                <a:solidFill>
                  <a:srgbClr val="002060"/>
                </a:solidFill>
              </a:rPr>
              <a:t> (Mac) or </a:t>
            </a:r>
            <a:r>
              <a:rPr lang="en-US" sz="1400" dirty="0" err="1">
                <a:solidFill>
                  <a:srgbClr val="002060"/>
                </a:solidFill>
              </a:rPr>
              <a:t>Ctrl+E</a:t>
            </a:r>
            <a:r>
              <a:rPr lang="en-US" sz="1400" dirty="0">
                <a:solidFill>
                  <a:srgbClr val="002060"/>
                </a:solidFill>
              </a:rPr>
              <a:t> (Windows/Linux) keyboard shortcut to insert the </a:t>
            </a:r>
            <a:r>
              <a:rPr lang="en-US" sz="1400" dirty="0" err="1">
                <a:solidFill>
                  <a:srgbClr val="002060"/>
                </a:solidFill>
              </a:rPr>
              <a:t>backticks</a:t>
            </a:r>
            <a:r>
              <a:rPr lang="en-US" sz="1400" dirty="0">
                <a:solidFill>
                  <a:srgbClr val="002060"/>
                </a:solidFill>
              </a:rPr>
              <a:t> for a code block within a line of </a:t>
            </a:r>
            <a:r>
              <a:rPr lang="en-US" sz="1400" dirty="0" smtClean="0">
                <a:solidFill>
                  <a:srgbClr val="002060"/>
                </a:solidFill>
              </a:rPr>
              <a:t>Markdown.</a:t>
            </a:r>
          </a:p>
          <a:p>
            <a:pPr algn="just">
              <a:lnSpc>
                <a:spcPct val="200000"/>
              </a:lnSpc>
              <a:buClr>
                <a:schemeClr val="accent3"/>
              </a:buClr>
              <a:buSzPct val="100000"/>
              <a:buFont typeface="Wingdings" panose="05000000000000000000" pitchFamily="2" charset="2"/>
              <a:buChar char="q"/>
            </a:pPr>
            <a:r>
              <a:rPr lang="en-US" sz="1200" b="1" i="1" dirty="0" smtClean="0">
                <a:solidFill>
                  <a:srgbClr val="002060"/>
                </a:solidFill>
              </a:rPr>
              <a:t>Use </a:t>
            </a:r>
            <a:r>
              <a:rPr lang="en-US" sz="1200" b="1" i="1" dirty="0">
                <a:solidFill>
                  <a:srgbClr val="002060"/>
                </a:solidFill>
              </a:rPr>
              <a:t>`</a:t>
            </a:r>
            <a:r>
              <a:rPr lang="en-US" sz="1200" b="1" i="1" dirty="0" err="1">
                <a:solidFill>
                  <a:srgbClr val="002060"/>
                </a:solidFill>
              </a:rPr>
              <a:t>git</a:t>
            </a:r>
            <a:r>
              <a:rPr lang="en-US" sz="1200" b="1" i="1" dirty="0">
                <a:solidFill>
                  <a:srgbClr val="002060"/>
                </a:solidFill>
              </a:rPr>
              <a:t> status` to list all new or modified files that haven't yet been </a:t>
            </a:r>
            <a:r>
              <a:rPr lang="en-US" sz="1200" b="1" i="1" dirty="0" smtClean="0">
                <a:solidFill>
                  <a:srgbClr val="002060"/>
                </a:solidFill>
              </a:rPr>
              <a:t>committed.</a:t>
            </a:r>
          </a:p>
          <a:p>
            <a:pPr algn="just">
              <a:lnSpc>
                <a:spcPct val="200000"/>
              </a:lnSpc>
              <a:buClr>
                <a:schemeClr val="accent3"/>
              </a:buClr>
              <a:buSzPct val="100000"/>
              <a:buFont typeface="Wingdings" panose="05000000000000000000" pitchFamily="2" charset="2"/>
              <a:buChar char="q"/>
            </a:pPr>
            <a:endParaRPr lang="en-US" sz="1400" b="1" i="1" dirty="0">
              <a:solidFill>
                <a:srgbClr val="002060"/>
              </a:solidFill>
            </a:endParaRPr>
          </a:p>
          <a:p>
            <a:pPr algn="just">
              <a:lnSpc>
                <a:spcPct val="200000"/>
              </a:lnSpc>
              <a:buClr>
                <a:schemeClr val="accent3"/>
              </a:buClr>
              <a:buSzPct val="100000"/>
              <a:buFont typeface="Wingdings" panose="05000000000000000000" pitchFamily="2" charset="2"/>
              <a:buChar char="q"/>
            </a:pPr>
            <a:r>
              <a:rPr lang="en-US" sz="1400" dirty="0" smtClean="0">
                <a:solidFill>
                  <a:srgbClr val="002060"/>
                </a:solidFill>
              </a:rPr>
              <a:t>To </a:t>
            </a:r>
            <a:r>
              <a:rPr lang="en-US" sz="1400" dirty="0">
                <a:solidFill>
                  <a:srgbClr val="002060"/>
                </a:solidFill>
              </a:rPr>
              <a:t>format code or text into its own distinct block, use triple </a:t>
            </a:r>
            <a:r>
              <a:rPr lang="en-US" sz="1400" dirty="0" err="1">
                <a:solidFill>
                  <a:srgbClr val="002060"/>
                </a:solidFill>
              </a:rPr>
              <a:t>backticks</a:t>
            </a:r>
            <a:r>
              <a:rPr lang="en-US" sz="1400" dirty="0">
                <a:solidFill>
                  <a:srgbClr val="002060"/>
                </a:solidFill>
              </a:rPr>
              <a:t>.</a:t>
            </a:r>
            <a:endParaRPr lang="en-US" sz="1400" b="1" i="1" dirty="0">
              <a:solidFill>
                <a:srgbClr val="002060"/>
              </a:solidFill>
            </a:endParaRPr>
          </a:p>
        </p:txBody>
      </p:sp>
      <p:sp>
        <p:nvSpPr>
          <p:cNvPr id="33"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[14]</a:t>
            </a:r>
            <a:endParaRPr lang="en-US" sz="900" dirty="0">
              <a:solidFill>
                <a:srgbClr val="002060"/>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795886"/>
            <a:ext cx="4896544"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2355726"/>
            <a:ext cx="2042729" cy="2396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32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7" name="Google Shape;1127;p49"/>
          <p:cNvSpPr txBox="1">
            <a:spLocks noGrp="1"/>
          </p:cNvSpPr>
          <p:nvPr>
            <p:ph type="title" idx="6"/>
          </p:nvPr>
        </p:nvSpPr>
        <p:spPr>
          <a:xfrm>
            <a:off x="2267744" y="195486"/>
            <a:ext cx="6624736" cy="484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200" dirty="0" smtClean="0"/>
              <a:t>Lists</a:t>
            </a:r>
            <a:endParaRPr sz="3200" dirty="0"/>
          </a:p>
        </p:txBody>
      </p:sp>
      <p:sp>
        <p:nvSpPr>
          <p:cNvPr id="32" name="Google Shape;999;p44"/>
          <p:cNvSpPr txBox="1">
            <a:spLocks/>
          </p:cNvSpPr>
          <p:nvPr/>
        </p:nvSpPr>
        <p:spPr>
          <a:xfrm>
            <a:off x="2195736" y="902922"/>
            <a:ext cx="4032448"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algn="just">
              <a:lnSpc>
                <a:spcPct val="150000"/>
              </a:lnSpc>
              <a:buClr>
                <a:schemeClr val="accent3"/>
              </a:buClr>
              <a:buSzPct val="100000"/>
              <a:buFont typeface="Wingdings" panose="05000000000000000000" pitchFamily="2" charset="2"/>
              <a:buChar char="q"/>
            </a:pPr>
            <a:r>
              <a:rPr lang="en-US" dirty="0">
                <a:solidFill>
                  <a:srgbClr val="002060"/>
                </a:solidFill>
              </a:rPr>
              <a:t>You can make an unordered list by preceding one or more lines of text with - or </a:t>
            </a:r>
            <a:r>
              <a:rPr lang="en-US" dirty="0" smtClean="0">
                <a:solidFill>
                  <a:srgbClr val="002060"/>
                </a:solidFill>
              </a:rPr>
              <a:t>*.</a:t>
            </a:r>
          </a:p>
          <a:p>
            <a:pPr algn="just">
              <a:lnSpc>
                <a:spcPct val="150000"/>
              </a:lnSpc>
              <a:buClr>
                <a:schemeClr val="accent3"/>
              </a:buClr>
              <a:buSzPct val="100000"/>
              <a:buFont typeface="Wingdings" panose="05000000000000000000" pitchFamily="2" charset="2"/>
              <a:buChar char="q"/>
            </a:pPr>
            <a:endParaRPr lang="en-US" dirty="0">
              <a:solidFill>
                <a:srgbClr val="002060"/>
              </a:solidFill>
            </a:endParaRPr>
          </a:p>
          <a:p>
            <a:pPr algn="just">
              <a:lnSpc>
                <a:spcPct val="150000"/>
              </a:lnSpc>
              <a:buClr>
                <a:schemeClr val="accent3"/>
              </a:buClr>
              <a:buSzPct val="100000"/>
              <a:buFont typeface="Wingdings" panose="05000000000000000000" pitchFamily="2" charset="2"/>
              <a:buChar char="q"/>
            </a:pPr>
            <a:endParaRPr lang="en-US" dirty="0" smtClean="0">
              <a:solidFill>
                <a:srgbClr val="002060"/>
              </a:solidFill>
            </a:endParaRPr>
          </a:p>
          <a:p>
            <a:pPr algn="just">
              <a:lnSpc>
                <a:spcPct val="150000"/>
              </a:lnSpc>
              <a:buClr>
                <a:schemeClr val="accent3"/>
              </a:buClr>
              <a:buSzPct val="100000"/>
              <a:buFont typeface="Wingdings" panose="05000000000000000000" pitchFamily="2" charset="2"/>
              <a:buChar char="q"/>
            </a:pPr>
            <a:endParaRPr lang="en-US" dirty="0" smtClean="0">
              <a:solidFill>
                <a:srgbClr val="002060"/>
              </a:solidFill>
            </a:endParaRPr>
          </a:p>
          <a:p>
            <a:pPr algn="just">
              <a:lnSpc>
                <a:spcPct val="150000"/>
              </a:lnSpc>
              <a:buClr>
                <a:schemeClr val="accent3"/>
              </a:buClr>
              <a:buSzPct val="100000"/>
              <a:buFont typeface="Wingdings" panose="05000000000000000000" pitchFamily="2" charset="2"/>
              <a:buChar char="q"/>
            </a:pPr>
            <a:r>
              <a:rPr lang="en-US" dirty="0" smtClean="0">
                <a:solidFill>
                  <a:srgbClr val="002060"/>
                </a:solidFill>
              </a:rPr>
              <a:t>To </a:t>
            </a:r>
            <a:r>
              <a:rPr lang="en-US" dirty="0">
                <a:solidFill>
                  <a:srgbClr val="002060"/>
                </a:solidFill>
              </a:rPr>
              <a:t>order your list, precede each line with a number.</a:t>
            </a:r>
          </a:p>
        </p:txBody>
      </p:sp>
      <p:sp>
        <p:nvSpPr>
          <p:cNvPr id="33"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[15]</a:t>
            </a:r>
            <a:endParaRPr lang="en-US" sz="900" dirty="0">
              <a:solidFill>
                <a:srgbClr val="002060"/>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915566"/>
            <a:ext cx="167640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9257" y="2885628"/>
            <a:ext cx="1752600"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377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7" name="Google Shape;1517;p57"/>
          <p:cNvSpPr txBox="1">
            <a:spLocks noGrp="1"/>
          </p:cNvSpPr>
          <p:nvPr>
            <p:ph type="title" idx="6"/>
          </p:nvPr>
        </p:nvSpPr>
        <p:spPr>
          <a:xfrm>
            <a:off x="251520" y="195486"/>
            <a:ext cx="7687200" cy="46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Nested Lists</a:t>
            </a:r>
            <a:endParaRPr sz="3200" dirty="0"/>
          </a:p>
        </p:txBody>
      </p:sp>
      <p:sp>
        <p:nvSpPr>
          <p:cNvPr id="15"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[16]</a:t>
            </a:r>
            <a:endParaRPr lang="en-US" sz="900" dirty="0">
              <a:solidFill>
                <a:srgbClr val="002060"/>
              </a:solidFill>
            </a:endParaRPr>
          </a:p>
        </p:txBody>
      </p:sp>
      <p:sp>
        <p:nvSpPr>
          <p:cNvPr id="22" name="Google Shape;999;p44"/>
          <p:cNvSpPr txBox="1">
            <a:spLocks/>
          </p:cNvSpPr>
          <p:nvPr/>
        </p:nvSpPr>
        <p:spPr>
          <a:xfrm>
            <a:off x="539552" y="782936"/>
            <a:ext cx="4968551"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285750" indent="-285750" algn="just">
              <a:lnSpc>
                <a:spcPct val="150000"/>
              </a:lnSpc>
              <a:buClr>
                <a:schemeClr val="accent3"/>
              </a:buClr>
              <a:buFont typeface="Wingdings" panose="05000000000000000000" pitchFamily="2" charset="2"/>
              <a:buChar char="q"/>
            </a:pPr>
            <a:r>
              <a:rPr lang="en-US" dirty="0">
                <a:solidFill>
                  <a:srgbClr val="002060"/>
                </a:solidFill>
              </a:rPr>
              <a:t>You can create a nested list by indenting one or more list items below another item.</a:t>
            </a:r>
          </a:p>
          <a:p>
            <a:pPr marL="285750" indent="-285750" algn="just">
              <a:lnSpc>
                <a:spcPct val="150000"/>
              </a:lnSpc>
              <a:buClr>
                <a:schemeClr val="accent3"/>
              </a:buClr>
              <a:buFont typeface="Wingdings" panose="05000000000000000000" pitchFamily="2" charset="2"/>
              <a:buChar char="q"/>
            </a:pPr>
            <a:r>
              <a:rPr lang="en-US" dirty="0">
                <a:solidFill>
                  <a:srgbClr val="002060"/>
                </a:solidFill>
              </a:rPr>
              <a:t>To create a nested list using the web editor on GitHub or a text editor that uses a monospaced font, </a:t>
            </a:r>
            <a:r>
              <a:rPr lang="en-US" dirty="0" smtClean="0">
                <a:solidFill>
                  <a:srgbClr val="002060"/>
                </a:solidFill>
              </a:rPr>
              <a:t>like Atom,  </a:t>
            </a:r>
            <a:r>
              <a:rPr lang="en-US" dirty="0">
                <a:solidFill>
                  <a:srgbClr val="002060"/>
                </a:solidFill>
              </a:rPr>
              <a:t>you can align your list visually. Type space characters in front of your nested list item, until the list marker character (- or *) lies directly below the first character of the text in the item above it.</a:t>
            </a:r>
          </a:p>
        </p:txBody>
      </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276113"/>
            <a:ext cx="283845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9155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7" name="Google Shape;1517;p57"/>
          <p:cNvSpPr txBox="1">
            <a:spLocks noGrp="1"/>
          </p:cNvSpPr>
          <p:nvPr>
            <p:ph type="title" idx="6"/>
          </p:nvPr>
        </p:nvSpPr>
        <p:spPr>
          <a:xfrm>
            <a:off x="251520" y="195486"/>
            <a:ext cx="7687200" cy="46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Nested Lists</a:t>
            </a:r>
            <a:endParaRPr sz="3200" dirty="0"/>
          </a:p>
        </p:txBody>
      </p:sp>
      <p:sp>
        <p:nvSpPr>
          <p:cNvPr id="15"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[17]</a:t>
            </a:r>
            <a:endParaRPr lang="en-US" sz="900" dirty="0">
              <a:solidFill>
                <a:srgbClr val="002060"/>
              </a:solidFill>
            </a:endParaRPr>
          </a:p>
        </p:txBody>
      </p:sp>
      <p:sp>
        <p:nvSpPr>
          <p:cNvPr id="22" name="Google Shape;999;p44"/>
          <p:cNvSpPr txBox="1">
            <a:spLocks/>
          </p:cNvSpPr>
          <p:nvPr/>
        </p:nvSpPr>
        <p:spPr>
          <a:xfrm>
            <a:off x="433264" y="782936"/>
            <a:ext cx="5938936"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285750" indent="-285750" algn="just">
              <a:lnSpc>
                <a:spcPct val="150000"/>
              </a:lnSpc>
              <a:buClr>
                <a:schemeClr val="accent3"/>
              </a:buClr>
              <a:buFont typeface="Wingdings" panose="05000000000000000000" pitchFamily="2" charset="2"/>
              <a:buChar char="q"/>
            </a:pPr>
            <a:r>
              <a:rPr lang="en-US" sz="1500" dirty="0">
                <a:solidFill>
                  <a:srgbClr val="002060"/>
                </a:solidFill>
              </a:rPr>
              <a:t>To create a nested list in the comment editor on GitHub, which doesn't use a monospaced font, you can look at the list item immediately above the nested list and count the number of characters that appear before the content of the item. Then type that number of space characters in front of the nested list item.</a:t>
            </a:r>
          </a:p>
          <a:p>
            <a:pPr marL="285750" indent="-285750" algn="just">
              <a:lnSpc>
                <a:spcPct val="150000"/>
              </a:lnSpc>
              <a:buClr>
                <a:schemeClr val="accent3"/>
              </a:buClr>
              <a:buFont typeface="Wingdings" panose="05000000000000000000" pitchFamily="2" charset="2"/>
              <a:buChar char="q"/>
            </a:pPr>
            <a:r>
              <a:rPr lang="en-US" sz="1500" dirty="0">
                <a:solidFill>
                  <a:srgbClr val="002060"/>
                </a:solidFill>
              </a:rPr>
              <a:t>In this example, you could add a nested list item under the list item 100. First list item by indenting the nested list item a minimum of five spaces, since there are five characters (100. ) before First list item.</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332" y="2187866"/>
            <a:ext cx="233362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9823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7" name="Google Shape;1517;p57"/>
          <p:cNvSpPr txBox="1">
            <a:spLocks noGrp="1"/>
          </p:cNvSpPr>
          <p:nvPr>
            <p:ph type="title" idx="6"/>
          </p:nvPr>
        </p:nvSpPr>
        <p:spPr>
          <a:xfrm>
            <a:off x="251520" y="195486"/>
            <a:ext cx="7687200" cy="46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Nested Lists</a:t>
            </a:r>
            <a:endParaRPr sz="3200" dirty="0"/>
          </a:p>
        </p:txBody>
      </p:sp>
      <p:sp>
        <p:nvSpPr>
          <p:cNvPr id="15"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[18]</a:t>
            </a:r>
            <a:endParaRPr lang="en-US" sz="900" dirty="0">
              <a:solidFill>
                <a:srgbClr val="002060"/>
              </a:solidFill>
            </a:endParaRPr>
          </a:p>
        </p:txBody>
      </p:sp>
      <p:sp>
        <p:nvSpPr>
          <p:cNvPr id="22" name="Google Shape;999;p44"/>
          <p:cNvSpPr txBox="1">
            <a:spLocks/>
          </p:cNvSpPr>
          <p:nvPr/>
        </p:nvSpPr>
        <p:spPr>
          <a:xfrm>
            <a:off x="539552" y="782936"/>
            <a:ext cx="5184576"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285750" indent="-285750" algn="just">
              <a:lnSpc>
                <a:spcPct val="150000"/>
              </a:lnSpc>
              <a:buClr>
                <a:schemeClr val="accent3"/>
              </a:buClr>
              <a:buFont typeface="Wingdings" panose="05000000000000000000" pitchFamily="2" charset="2"/>
              <a:buChar char="q"/>
            </a:pPr>
            <a:r>
              <a:rPr lang="en-US" dirty="0">
                <a:solidFill>
                  <a:srgbClr val="002060"/>
                </a:solidFill>
              </a:rPr>
              <a:t>You can create multiple levels of nested lists using the same method. For example, because the first nested list item has seven characters (␣␣␣␣␣-␣) before the nested list content First nested list item, you would need to indent the second nested list item by seven spaces.</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455" y="1941386"/>
            <a:ext cx="286702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3089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44"/>
          <p:cNvSpPr txBox="1">
            <a:spLocks noGrp="1"/>
          </p:cNvSpPr>
          <p:nvPr>
            <p:ph type="title"/>
          </p:nvPr>
        </p:nvSpPr>
        <p:spPr>
          <a:xfrm>
            <a:off x="324384" y="195486"/>
            <a:ext cx="7704000" cy="482700"/>
          </a:xfrm>
          <a:prstGeom prst="rect">
            <a:avLst/>
          </a:prstGeom>
        </p:spPr>
        <p:txBody>
          <a:bodyPr spcFirstLastPara="1" wrap="square" lIns="91425" tIns="91425" rIns="91425" bIns="91425" anchor="ctr" anchorCtr="0">
            <a:noAutofit/>
          </a:bodyPr>
          <a:lstStyle/>
          <a:p>
            <a:r>
              <a:rPr lang="en-US" sz="3200" b="1" dirty="0" smtClean="0"/>
              <a:t>Task Lists</a:t>
            </a:r>
            <a:endParaRPr lang="en-US" sz="3200" b="1" dirty="0"/>
          </a:p>
        </p:txBody>
      </p:sp>
      <p:sp>
        <p:nvSpPr>
          <p:cNvPr id="999" name="Google Shape;999;p44"/>
          <p:cNvSpPr txBox="1">
            <a:spLocks noGrp="1"/>
          </p:cNvSpPr>
          <p:nvPr>
            <p:ph type="body" idx="1"/>
          </p:nvPr>
        </p:nvSpPr>
        <p:spPr>
          <a:xfrm>
            <a:off x="251520" y="771550"/>
            <a:ext cx="7632848" cy="2316900"/>
          </a:xfrm>
          <a:prstGeom prst="rect">
            <a:avLst/>
          </a:prstGeom>
        </p:spPr>
        <p:txBody>
          <a:bodyPr spcFirstLastPara="1" wrap="square" lIns="91425" tIns="91425" rIns="91425" bIns="91425" anchor="t" anchorCtr="0">
            <a:noAutofit/>
          </a:bodyPr>
          <a:lstStyle/>
          <a:p>
            <a:pPr algn="just">
              <a:lnSpc>
                <a:spcPct val="150000"/>
              </a:lnSpc>
              <a:buSzPct val="100000"/>
              <a:buFont typeface="Wingdings" panose="05000000000000000000" pitchFamily="2" charset="2"/>
              <a:buChar char="q"/>
            </a:pPr>
            <a:r>
              <a:rPr lang="en-US" dirty="0">
                <a:solidFill>
                  <a:srgbClr val="002060"/>
                </a:solidFill>
              </a:rPr>
              <a:t>To create a task list, preface list items with a hyphen and space followed by [ ]. To mark a task as complete, use [x].</a:t>
            </a:r>
          </a:p>
        </p:txBody>
      </p:sp>
      <p:sp>
        <p:nvSpPr>
          <p:cNvPr id="4"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[19]</a:t>
            </a:r>
            <a:endParaRPr lang="en-US" sz="900" dirty="0">
              <a:solidFill>
                <a:srgbClr val="002060"/>
              </a:solidFil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32" y="1851670"/>
            <a:ext cx="51720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4935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44"/>
          <p:cNvSpPr txBox="1">
            <a:spLocks noGrp="1"/>
          </p:cNvSpPr>
          <p:nvPr>
            <p:ph type="title"/>
          </p:nvPr>
        </p:nvSpPr>
        <p:spPr>
          <a:xfrm>
            <a:off x="324384" y="267494"/>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What is Markdown?</a:t>
            </a:r>
            <a:endParaRPr sz="3200" dirty="0"/>
          </a:p>
        </p:txBody>
      </p:sp>
      <p:sp>
        <p:nvSpPr>
          <p:cNvPr id="999" name="Google Shape;999;p44"/>
          <p:cNvSpPr txBox="1">
            <a:spLocks noGrp="1"/>
          </p:cNvSpPr>
          <p:nvPr>
            <p:ph type="body" idx="1"/>
          </p:nvPr>
        </p:nvSpPr>
        <p:spPr>
          <a:xfrm>
            <a:off x="251520" y="974930"/>
            <a:ext cx="7632848" cy="2316900"/>
          </a:xfrm>
          <a:prstGeom prst="rect">
            <a:avLst/>
          </a:prstGeom>
        </p:spPr>
        <p:txBody>
          <a:bodyPr spcFirstLastPara="1" wrap="square" lIns="91425" tIns="91425" rIns="91425" bIns="91425" anchor="t" anchorCtr="0">
            <a:noAutofit/>
          </a:bodyPr>
          <a:lstStyle/>
          <a:p>
            <a:pPr algn="just">
              <a:lnSpc>
                <a:spcPct val="150000"/>
              </a:lnSpc>
              <a:buSzPct val="100000"/>
              <a:buFont typeface="Wingdings" panose="05000000000000000000" pitchFamily="2" charset="2"/>
              <a:buChar char="q"/>
            </a:pPr>
            <a:r>
              <a:rPr lang="en-US" sz="1400" dirty="0">
                <a:solidFill>
                  <a:srgbClr val="002060"/>
                </a:solidFill>
              </a:rPr>
              <a:t>Markdown is an </a:t>
            </a:r>
            <a:r>
              <a:rPr lang="en-US" sz="1400" b="1" i="1" dirty="0">
                <a:solidFill>
                  <a:srgbClr val="002060"/>
                </a:solidFill>
              </a:rPr>
              <a:t>open-source markup language created by John Gruber. </a:t>
            </a:r>
            <a:r>
              <a:rPr lang="en-US" sz="1400" dirty="0">
                <a:solidFill>
                  <a:srgbClr val="002060"/>
                </a:solidFill>
              </a:rPr>
              <a:t>It contains plain text that has been formatted and is readable using specific syntax before being converted to HTML.</a:t>
            </a:r>
          </a:p>
          <a:p>
            <a:pPr algn="just">
              <a:lnSpc>
                <a:spcPct val="150000"/>
              </a:lnSpc>
              <a:buSzPct val="100000"/>
              <a:buFont typeface="Wingdings" panose="05000000000000000000" pitchFamily="2" charset="2"/>
              <a:buChar char="q"/>
            </a:pPr>
            <a:r>
              <a:rPr lang="en-US" sz="1400" dirty="0">
                <a:solidFill>
                  <a:srgbClr val="002060"/>
                </a:solidFill>
              </a:rPr>
              <a:t>It is simple and easy to learn.</a:t>
            </a:r>
          </a:p>
          <a:p>
            <a:pPr algn="just">
              <a:lnSpc>
                <a:spcPct val="150000"/>
              </a:lnSpc>
              <a:buSzPct val="100000"/>
              <a:buFont typeface="Wingdings" panose="05000000000000000000" pitchFamily="2" charset="2"/>
              <a:buChar char="q"/>
            </a:pPr>
            <a:r>
              <a:rPr lang="en-US" sz="1400" dirty="0">
                <a:solidFill>
                  <a:srgbClr val="002060"/>
                </a:solidFill>
              </a:rPr>
              <a:t>It helps users to write plain text and convert it to multiple formats like HTML, pdf, etc</a:t>
            </a:r>
            <a:r>
              <a:rPr lang="en-US" sz="1400" dirty="0" smtClean="0">
                <a:solidFill>
                  <a:srgbClr val="002060"/>
                </a:solidFill>
              </a:rPr>
              <a:t>.</a:t>
            </a:r>
          </a:p>
          <a:p>
            <a:pPr algn="just">
              <a:lnSpc>
                <a:spcPct val="150000"/>
              </a:lnSpc>
              <a:buSzPct val="100000"/>
              <a:buFont typeface="Wingdings" panose="05000000000000000000" pitchFamily="2" charset="2"/>
              <a:buChar char="q"/>
            </a:pPr>
            <a:r>
              <a:rPr lang="en-US" sz="1400" dirty="0">
                <a:solidFill>
                  <a:srgbClr val="002060"/>
                </a:solidFill>
              </a:rPr>
              <a:t>Markdown is a lightweight markup language with plain text formatting syntax</a:t>
            </a:r>
            <a:r>
              <a:rPr lang="en-US" sz="1400" dirty="0" smtClean="0">
                <a:solidFill>
                  <a:srgbClr val="002060"/>
                </a:solidFill>
              </a:rPr>
              <a:t>.</a:t>
            </a:r>
          </a:p>
          <a:p>
            <a:pPr>
              <a:lnSpc>
                <a:spcPct val="150000"/>
              </a:lnSpc>
              <a:buSzPct val="100000"/>
              <a:buFont typeface="Wingdings" panose="05000000000000000000" pitchFamily="2" charset="2"/>
              <a:buChar char="q"/>
            </a:pPr>
            <a:r>
              <a:rPr lang="en-US" sz="1400" dirty="0">
                <a:solidFill>
                  <a:srgbClr val="002060"/>
                </a:solidFill>
              </a:rPr>
              <a:t>It contains two things</a:t>
            </a:r>
          </a:p>
          <a:p>
            <a:pPr lvl="1">
              <a:lnSpc>
                <a:spcPct val="150000"/>
              </a:lnSpc>
              <a:buClr>
                <a:schemeClr val="accent3"/>
              </a:buClr>
              <a:buSzPct val="100000"/>
              <a:buFont typeface="Wingdings" panose="05000000000000000000" pitchFamily="2" charset="2"/>
              <a:buChar char="ü"/>
            </a:pPr>
            <a:r>
              <a:rPr lang="en-US" dirty="0">
                <a:solidFill>
                  <a:srgbClr val="002060"/>
                </a:solidFill>
              </a:rPr>
              <a:t>Writing text content with special syntax</a:t>
            </a:r>
          </a:p>
          <a:p>
            <a:pPr lvl="1">
              <a:lnSpc>
                <a:spcPct val="150000"/>
              </a:lnSpc>
              <a:buClr>
                <a:schemeClr val="accent3"/>
              </a:buClr>
              <a:buSzPct val="100000"/>
              <a:buFont typeface="Wingdings" panose="05000000000000000000" pitchFamily="2" charset="2"/>
              <a:buChar char="ü"/>
            </a:pPr>
            <a:r>
              <a:rPr lang="en-US" dirty="0">
                <a:solidFill>
                  <a:srgbClr val="002060"/>
                </a:solidFill>
              </a:rPr>
              <a:t>Parser to convert this content into different output</a:t>
            </a:r>
          </a:p>
          <a:p>
            <a:pPr algn="just">
              <a:lnSpc>
                <a:spcPct val="150000"/>
              </a:lnSpc>
              <a:buSzPct val="100000"/>
              <a:buFont typeface="Wingdings" panose="05000000000000000000" pitchFamily="2" charset="2"/>
              <a:buChar char="q"/>
            </a:pPr>
            <a:endParaRPr lang="en-US" sz="1400" dirty="0">
              <a:solidFill>
                <a:srgbClr val="002060"/>
              </a:solidFill>
            </a:endParaRPr>
          </a:p>
        </p:txBody>
      </p:sp>
      <p:sp>
        <p:nvSpPr>
          <p:cNvPr id="4"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[2]</a:t>
            </a:r>
            <a:endParaRPr lang="en-US" sz="900" dirty="0">
              <a:solidFill>
                <a:srgbClr val="002060"/>
              </a:solidFill>
            </a:endParaRPr>
          </a:p>
        </p:txBody>
      </p:sp>
    </p:spTree>
    <p:extLst>
      <p:ext uri="{BB962C8B-B14F-4D97-AF65-F5344CB8AC3E}">
        <p14:creationId xmlns:p14="http://schemas.microsoft.com/office/powerpoint/2010/main" val="1109334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32" name="Google Shape;832;p42"/>
          <p:cNvSpPr txBox="1">
            <a:spLocks noGrp="1"/>
          </p:cNvSpPr>
          <p:nvPr>
            <p:ph type="title" idx="15"/>
          </p:nvPr>
        </p:nvSpPr>
        <p:spPr>
          <a:xfrm>
            <a:off x="252376" y="195486"/>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Horizontal Rule</a:t>
            </a:r>
            <a:endParaRPr sz="3200" dirty="0"/>
          </a:p>
        </p:txBody>
      </p:sp>
      <p:sp>
        <p:nvSpPr>
          <p:cNvPr id="31" name="Google Shape;999;p44"/>
          <p:cNvSpPr txBox="1">
            <a:spLocks/>
          </p:cNvSpPr>
          <p:nvPr/>
        </p:nvSpPr>
        <p:spPr>
          <a:xfrm>
            <a:off x="251520" y="771550"/>
            <a:ext cx="7488832"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algn="just">
              <a:lnSpc>
                <a:spcPct val="200000"/>
              </a:lnSpc>
              <a:buClr>
                <a:schemeClr val="accent3"/>
              </a:buClr>
              <a:buSzPct val="100000"/>
              <a:buFont typeface="Wingdings" panose="05000000000000000000" pitchFamily="2" charset="2"/>
              <a:buChar char="q"/>
            </a:pPr>
            <a:r>
              <a:rPr lang="en-US" dirty="0">
                <a:solidFill>
                  <a:srgbClr val="002060"/>
                </a:solidFill>
              </a:rPr>
              <a:t>Horizontal rules (&lt;</a:t>
            </a:r>
            <a:r>
              <a:rPr lang="en-US" dirty="0" err="1">
                <a:solidFill>
                  <a:srgbClr val="002060"/>
                </a:solidFill>
              </a:rPr>
              <a:t>hr</a:t>
            </a:r>
            <a:r>
              <a:rPr lang="en-US" dirty="0">
                <a:solidFill>
                  <a:srgbClr val="002060"/>
                </a:solidFill>
              </a:rPr>
              <a:t>/&gt;) are easily added with three or more asterisks or hyphens, with or without spaces.</a:t>
            </a:r>
            <a:endParaRPr lang="en-US" b="1" i="1" dirty="0">
              <a:solidFill>
                <a:srgbClr val="002060"/>
              </a:solidFill>
            </a:endParaRPr>
          </a:p>
        </p:txBody>
      </p:sp>
      <p:sp>
        <p:nvSpPr>
          <p:cNvPr id="33"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[20]</a:t>
            </a:r>
            <a:endParaRPr lang="en-US" sz="900" dirty="0">
              <a:solidFill>
                <a:srgbClr val="002060"/>
              </a:solidFill>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3577" y="2050225"/>
            <a:ext cx="2752519" cy="139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9427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7" name="Google Shape;1967;p71"/>
          <p:cNvSpPr txBox="1">
            <a:spLocks noGrp="1"/>
          </p:cNvSpPr>
          <p:nvPr>
            <p:ph type="title" idx="4"/>
          </p:nvPr>
        </p:nvSpPr>
        <p:spPr>
          <a:xfrm>
            <a:off x="323528" y="195486"/>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Links</a:t>
            </a:r>
            <a:endParaRPr sz="3200" dirty="0"/>
          </a:p>
        </p:txBody>
      </p:sp>
      <p:sp>
        <p:nvSpPr>
          <p:cNvPr id="9"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[21]</a:t>
            </a:r>
            <a:endParaRPr lang="en-US" sz="900" dirty="0">
              <a:solidFill>
                <a:srgbClr val="002060"/>
              </a:solidFill>
            </a:endParaRPr>
          </a:p>
        </p:txBody>
      </p:sp>
      <p:sp>
        <p:nvSpPr>
          <p:cNvPr id="14" name="Google Shape;999;p44"/>
          <p:cNvSpPr txBox="1">
            <a:spLocks/>
          </p:cNvSpPr>
          <p:nvPr/>
        </p:nvSpPr>
        <p:spPr>
          <a:xfrm>
            <a:off x="556712" y="686898"/>
            <a:ext cx="7615688"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354013" indent="-354013" algn="just">
              <a:lnSpc>
                <a:spcPct val="200000"/>
              </a:lnSpc>
              <a:buClr>
                <a:schemeClr val="accent3"/>
              </a:buClr>
              <a:buFont typeface="Wingdings" panose="05000000000000000000" pitchFamily="2" charset="2"/>
              <a:buChar char="q"/>
            </a:pPr>
            <a:r>
              <a:rPr lang="en-US" dirty="0">
                <a:solidFill>
                  <a:srgbClr val="002060"/>
                </a:solidFill>
              </a:rPr>
              <a:t>One of the best things about markdown is how easy it is to make links. Put the text to display in hard brackets [] followed by the </a:t>
            </a:r>
            <a:r>
              <a:rPr lang="en-US" dirty="0" err="1">
                <a:solidFill>
                  <a:srgbClr val="002060"/>
                </a:solidFill>
              </a:rPr>
              <a:t>url</a:t>
            </a:r>
            <a:r>
              <a:rPr lang="en-US" dirty="0">
                <a:solidFill>
                  <a:srgbClr val="002060"/>
                </a:solidFill>
              </a:rPr>
              <a:t> in parentheses </a:t>
            </a:r>
            <a:r>
              <a:rPr lang="en-US" dirty="0" smtClean="0">
                <a:solidFill>
                  <a:srgbClr val="002060"/>
                </a:solidFill>
              </a:rPr>
              <a:t>()</a:t>
            </a:r>
          </a:p>
          <a:p>
            <a:pPr marL="811213" lvl="1" indent="-354013" algn="just">
              <a:lnSpc>
                <a:spcPct val="200000"/>
              </a:lnSpc>
              <a:buClr>
                <a:schemeClr val="accent3"/>
              </a:buClr>
              <a:buFont typeface="Wingdings" panose="05000000000000000000" pitchFamily="2" charset="2"/>
              <a:buChar char="ü"/>
            </a:pPr>
            <a:r>
              <a:rPr lang="en-IN" b="1" dirty="0">
                <a:solidFill>
                  <a:srgbClr val="002060"/>
                </a:solidFill>
              </a:rPr>
              <a:t>[Click me!](</a:t>
            </a:r>
            <a:r>
              <a:rPr lang="en-IN" b="1" dirty="0" smtClean="0">
                <a:solidFill>
                  <a:srgbClr val="002060"/>
                </a:solidFill>
              </a:rPr>
              <a:t>http</a:t>
            </a:r>
            <a:r>
              <a:rPr lang="en-IN" b="1" dirty="0">
                <a:solidFill>
                  <a:srgbClr val="002060"/>
                </a:solidFill>
              </a:rPr>
              <a:t>://test.com</a:t>
            </a:r>
            <a:r>
              <a:rPr lang="en-IN" b="1" dirty="0" smtClean="0">
                <a:solidFill>
                  <a:srgbClr val="002060"/>
                </a:solidFill>
              </a:rPr>
              <a:t>/)</a:t>
            </a:r>
          </a:p>
          <a:p>
            <a:pPr marL="354013" indent="-354013" algn="just">
              <a:lnSpc>
                <a:spcPct val="200000"/>
              </a:lnSpc>
              <a:buClr>
                <a:schemeClr val="accent3"/>
              </a:buClr>
              <a:buFont typeface="Wingdings" panose="05000000000000000000" pitchFamily="2" charset="2"/>
              <a:buChar char="q"/>
            </a:pPr>
            <a:r>
              <a:rPr lang="en-US" dirty="0">
                <a:solidFill>
                  <a:srgbClr val="002060"/>
                </a:solidFill>
              </a:rPr>
              <a:t>You can also add a link title using quotes inside the parentheses</a:t>
            </a:r>
            <a:r>
              <a:rPr lang="en-US" dirty="0" smtClean="0">
                <a:solidFill>
                  <a:srgbClr val="002060"/>
                </a:solidFill>
              </a:rPr>
              <a:t>.</a:t>
            </a:r>
          </a:p>
          <a:p>
            <a:pPr marL="811213" lvl="1" indent="-354013" algn="just">
              <a:lnSpc>
                <a:spcPct val="200000"/>
              </a:lnSpc>
              <a:buClr>
                <a:schemeClr val="accent3"/>
              </a:buClr>
              <a:buFont typeface="Wingdings" panose="05000000000000000000" pitchFamily="2" charset="2"/>
              <a:buChar char="ü"/>
            </a:pPr>
            <a:r>
              <a:rPr lang="en-US" b="1" dirty="0">
                <a:solidFill>
                  <a:srgbClr val="002060"/>
                </a:solidFill>
              </a:rPr>
              <a:t>[Click me!](http://test.com/ "Link to Test.com</a:t>
            </a:r>
            <a:r>
              <a:rPr lang="en-US" b="1" dirty="0" smtClean="0">
                <a:solidFill>
                  <a:srgbClr val="002060"/>
                </a:solidFill>
              </a:rPr>
              <a:t>")</a:t>
            </a:r>
          </a:p>
          <a:p>
            <a:pPr marL="354013" indent="-354013" algn="just">
              <a:lnSpc>
                <a:spcPct val="200000"/>
              </a:lnSpc>
              <a:buClr>
                <a:schemeClr val="accent3"/>
              </a:buClr>
              <a:buFont typeface="Wingdings" panose="05000000000000000000" pitchFamily="2" charset="2"/>
              <a:buChar char="q"/>
            </a:pPr>
            <a:r>
              <a:rPr lang="en-IN" dirty="0">
                <a:solidFill>
                  <a:srgbClr val="002060"/>
                </a:solidFill>
              </a:rPr>
              <a:t>Relative paths work too</a:t>
            </a:r>
            <a:r>
              <a:rPr lang="en-IN" dirty="0" smtClean="0">
                <a:solidFill>
                  <a:srgbClr val="002060"/>
                </a:solidFill>
              </a:rPr>
              <a:t>.</a:t>
            </a:r>
          </a:p>
          <a:p>
            <a:pPr marL="811213" lvl="1" indent="-354013" algn="just">
              <a:lnSpc>
                <a:spcPct val="200000"/>
              </a:lnSpc>
              <a:buClr>
                <a:schemeClr val="accent3"/>
              </a:buClr>
              <a:buFont typeface="Wingdings" panose="05000000000000000000" pitchFamily="2" charset="2"/>
              <a:buChar char="ü"/>
            </a:pPr>
            <a:r>
              <a:rPr lang="en-IN" b="1" dirty="0">
                <a:solidFill>
                  <a:srgbClr val="002060"/>
                </a:solidFill>
              </a:rPr>
              <a:t>[Go to music](/music/).</a:t>
            </a:r>
            <a:endParaRPr lang="en-US" b="1" dirty="0">
              <a:solidFill>
                <a:srgbClr val="002060"/>
              </a:solidFill>
            </a:endParaRPr>
          </a:p>
        </p:txBody>
      </p:sp>
    </p:spTree>
    <p:extLst>
      <p:ext uri="{BB962C8B-B14F-4D97-AF65-F5344CB8AC3E}">
        <p14:creationId xmlns:p14="http://schemas.microsoft.com/office/powerpoint/2010/main" val="3033981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7" name="Google Shape;1967;p71"/>
          <p:cNvSpPr txBox="1">
            <a:spLocks noGrp="1"/>
          </p:cNvSpPr>
          <p:nvPr>
            <p:ph type="title" idx="4"/>
          </p:nvPr>
        </p:nvSpPr>
        <p:spPr>
          <a:xfrm>
            <a:off x="323528" y="195486"/>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Links</a:t>
            </a:r>
            <a:endParaRPr sz="3200" dirty="0"/>
          </a:p>
        </p:txBody>
      </p:sp>
      <p:sp>
        <p:nvSpPr>
          <p:cNvPr id="9"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[22]</a:t>
            </a:r>
            <a:endParaRPr lang="en-US" sz="900" dirty="0">
              <a:solidFill>
                <a:srgbClr val="002060"/>
              </a:solidFill>
            </a:endParaRPr>
          </a:p>
        </p:txBody>
      </p:sp>
      <p:sp>
        <p:nvSpPr>
          <p:cNvPr id="14" name="Google Shape;999;p44"/>
          <p:cNvSpPr txBox="1">
            <a:spLocks/>
          </p:cNvSpPr>
          <p:nvPr/>
        </p:nvSpPr>
        <p:spPr>
          <a:xfrm>
            <a:off x="556712" y="686898"/>
            <a:ext cx="7759704"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354013" indent="-354013" algn="just">
              <a:lnSpc>
                <a:spcPct val="200000"/>
              </a:lnSpc>
              <a:buClr>
                <a:schemeClr val="accent3"/>
              </a:buClr>
              <a:buFont typeface="Wingdings" panose="05000000000000000000" pitchFamily="2" charset="2"/>
              <a:buChar char="q"/>
            </a:pPr>
            <a:r>
              <a:rPr lang="en-US" sz="1400" dirty="0">
                <a:solidFill>
                  <a:srgbClr val="002060"/>
                </a:solidFill>
              </a:rPr>
              <a:t>Markdown also supports reference style links</a:t>
            </a:r>
            <a:r>
              <a:rPr lang="en-US" sz="1400" dirty="0" smtClean="0">
                <a:solidFill>
                  <a:srgbClr val="002060"/>
                </a:solidFill>
              </a:rPr>
              <a:t>.</a:t>
            </a:r>
          </a:p>
          <a:p>
            <a:pPr marL="354013" indent="-354013" algn="just">
              <a:lnSpc>
                <a:spcPct val="200000"/>
              </a:lnSpc>
              <a:buClr>
                <a:schemeClr val="accent3"/>
              </a:buClr>
              <a:buFont typeface="Wingdings" panose="05000000000000000000" pitchFamily="2" charset="2"/>
              <a:buChar char="q"/>
            </a:pPr>
            <a:endParaRPr lang="en-US" sz="1400" b="1" dirty="0" smtClean="0">
              <a:solidFill>
                <a:srgbClr val="002060"/>
              </a:solidFill>
            </a:endParaRPr>
          </a:p>
          <a:p>
            <a:pPr marL="354013" indent="-354013" algn="just">
              <a:lnSpc>
                <a:spcPct val="200000"/>
              </a:lnSpc>
              <a:buClr>
                <a:schemeClr val="accent3"/>
              </a:buClr>
              <a:buFont typeface="Wingdings" panose="05000000000000000000" pitchFamily="2" charset="2"/>
              <a:buChar char="q"/>
            </a:pPr>
            <a:endParaRPr lang="en-US" sz="1400" b="1" dirty="0">
              <a:solidFill>
                <a:srgbClr val="002060"/>
              </a:solidFill>
            </a:endParaRPr>
          </a:p>
          <a:p>
            <a:pPr marL="285750" indent="-285750" algn="just">
              <a:lnSpc>
                <a:spcPct val="200000"/>
              </a:lnSpc>
              <a:buClr>
                <a:schemeClr val="accent3"/>
              </a:buClr>
              <a:buFont typeface="Wingdings" panose="05000000000000000000" pitchFamily="2" charset="2"/>
              <a:buChar char="q"/>
            </a:pPr>
            <a:r>
              <a:rPr lang="en-US" sz="1400" dirty="0" smtClean="0">
                <a:solidFill>
                  <a:srgbClr val="002060"/>
                </a:solidFill>
              </a:rPr>
              <a:t>The </a:t>
            </a:r>
            <a:r>
              <a:rPr lang="en-US" sz="1400" dirty="0">
                <a:solidFill>
                  <a:srgbClr val="002060"/>
                </a:solidFill>
              </a:rPr>
              <a:t>title can also be in single quotes or in parentheses, or omitted entirely. The references can be anywhere in your document and the reference IDs can be anything so long as they are unique.</a:t>
            </a:r>
          </a:p>
          <a:p>
            <a:pPr marL="285750" indent="-285750" algn="just">
              <a:lnSpc>
                <a:spcPct val="200000"/>
              </a:lnSpc>
              <a:buClr>
                <a:schemeClr val="accent3"/>
              </a:buClr>
              <a:buFont typeface="Wingdings" panose="05000000000000000000" pitchFamily="2" charset="2"/>
              <a:buChar char="q"/>
            </a:pPr>
            <a:r>
              <a:rPr lang="en-US" sz="1400" dirty="0">
                <a:solidFill>
                  <a:srgbClr val="002060"/>
                </a:solidFill>
              </a:rPr>
              <a:t>There is also "implicit naming” which lets you use the link text as the id.</a:t>
            </a:r>
          </a:p>
          <a:p>
            <a:pPr marL="354013" indent="-354013" algn="just">
              <a:lnSpc>
                <a:spcPct val="200000"/>
              </a:lnSpc>
              <a:buClr>
                <a:schemeClr val="accent3"/>
              </a:buClr>
              <a:buFont typeface="Wingdings" panose="05000000000000000000" pitchFamily="2" charset="2"/>
              <a:buChar char="q"/>
            </a:pPr>
            <a:endParaRPr lang="en-US" sz="1400" b="1" dirty="0">
              <a:solidFill>
                <a:srgbClr val="002060"/>
              </a:solidFill>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277297"/>
            <a:ext cx="3059760"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492" y="3867892"/>
            <a:ext cx="2269979" cy="557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3464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5" name="Google Shape;1535;p59"/>
          <p:cNvSpPr txBox="1">
            <a:spLocks noGrp="1"/>
          </p:cNvSpPr>
          <p:nvPr>
            <p:ph type="title"/>
          </p:nvPr>
        </p:nvSpPr>
        <p:spPr>
          <a:xfrm>
            <a:off x="216848" y="267494"/>
            <a:ext cx="7704000" cy="484800"/>
          </a:xfrm>
          <a:prstGeom prst="rect">
            <a:avLst/>
          </a:prstGeom>
        </p:spPr>
        <p:txBody>
          <a:bodyPr spcFirstLastPara="1" wrap="square" lIns="91425" tIns="91425" rIns="91425" bIns="91425" anchor="ctr" anchorCtr="0">
            <a:noAutofit/>
          </a:bodyPr>
          <a:lstStyle/>
          <a:p>
            <a:r>
              <a:rPr lang="en-US" sz="3200" b="1" dirty="0" smtClean="0"/>
              <a:t>Images</a:t>
            </a:r>
            <a:endParaRPr lang="en-US" sz="3200" b="1" dirty="0"/>
          </a:p>
        </p:txBody>
      </p:sp>
      <p:sp>
        <p:nvSpPr>
          <p:cNvPr id="25" name="Google Shape;999;p44"/>
          <p:cNvSpPr txBox="1">
            <a:spLocks/>
          </p:cNvSpPr>
          <p:nvPr/>
        </p:nvSpPr>
        <p:spPr>
          <a:xfrm>
            <a:off x="395536" y="830914"/>
            <a:ext cx="8208912" cy="2316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buClr>
                <a:schemeClr val="accent3"/>
              </a:buClr>
              <a:buFont typeface="Wingdings" panose="05000000000000000000" pitchFamily="2" charset="2"/>
              <a:buChar char="q"/>
            </a:pPr>
            <a:r>
              <a:rPr lang="en-US" sz="1600" dirty="0">
                <a:solidFill>
                  <a:srgbClr val="002060"/>
                </a:solidFill>
                <a:latin typeface="Poppins" panose="020B0604020202020204" charset="0"/>
                <a:cs typeface="Poppins" panose="020B0604020202020204" charset="0"/>
              </a:rPr>
              <a:t>You can display an image by adding ! and wrapping the alt text in [ ]. Then wrap the link for the image in parentheses </a:t>
            </a:r>
            <a:r>
              <a:rPr lang="en-US" sz="1600" dirty="0" smtClean="0">
                <a:solidFill>
                  <a:srgbClr val="002060"/>
                </a:solidFill>
                <a:latin typeface="Poppins" panose="020B0604020202020204" charset="0"/>
                <a:cs typeface="Poppins" panose="020B0604020202020204" charset="0"/>
              </a:rPr>
              <a:t>().</a:t>
            </a:r>
          </a:p>
          <a:p>
            <a:pPr marL="285750" indent="-285750" algn="just">
              <a:lnSpc>
                <a:spcPct val="150000"/>
              </a:lnSpc>
              <a:buClr>
                <a:schemeClr val="accent3"/>
              </a:buClr>
              <a:buFont typeface="Wingdings" panose="05000000000000000000" pitchFamily="2" charset="2"/>
              <a:buChar char="q"/>
            </a:pPr>
            <a:r>
              <a:rPr lang="en-US" sz="1600" b="1" dirty="0">
                <a:solidFill>
                  <a:srgbClr val="002060"/>
                </a:solidFill>
                <a:latin typeface="Poppins" panose="020B0604020202020204" charset="0"/>
                <a:cs typeface="Poppins" panose="020B0604020202020204" charset="0"/>
              </a:rPr>
              <a:t>![This is the alt-attribute for my image](http://imgur.com/myimage.jpg "An optional title</a:t>
            </a:r>
            <a:r>
              <a:rPr lang="en-US" sz="1600" b="1" dirty="0" smtClean="0">
                <a:solidFill>
                  <a:srgbClr val="002060"/>
                </a:solidFill>
                <a:latin typeface="Poppins" panose="020B0604020202020204" charset="0"/>
                <a:cs typeface="Poppins" panose="020B0604020202020204" charset="0"/>
              </a:rPr>
              <a:t>")</a:t>
            </a:r>
          </a:p>
          <a:p>
            <a:pPr marL="285750" indent="-285750" algn="just">
              <a:lnSpc>
                <a:spcPct val="150000"/>
              </a:lnSpc>
              <a:buClr>
                <a:schemeClr val="accent3"/>
              </a:buClr>
              <a:buFont typeface="Wingdings" panose="05000000000000000000" pitchFamily="2" charset="2"/>
              <a:buChar char="q"/>
            </a:pPr>
            <a:r>
              <a:rPr lang="en-US" sz="1600" dirty="0">
                <a:solidFill>
                  <a:srgbClr val="002060"/>
                </a:solidFill>
                <a:latin typeface="Poppins" panose="020B0604020202020204" charset="0"/>
                <a:cs typeface="Poppins" panose="020B0604020202020204" charset="0"/>
              </a:rPr>
              <a:t>And reference style works as expected.</a:t>
            </a:r>
            <a:endParaRPr lang="en-US" sz="1600" b="1" dirty="0">
              <a:solidFill>
                <a:srgbClr val="002060"/>
              </a:solidFill>
              <a:latin typeface="Poppins" panose="020B0604020202020204" charset="0"/>
              <a:cs typeface="Poppins" panose="020B0604020202020204" charset="0"/>
            </a:endParaRPr>
          </a:p>
        </p:txBody>
      </p:sp>
      <p:sp>
        <p:nvSpPr>
          <p:cNvPr id="26"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[23]</a:t>
            </a:r>
            <a:endParaRPr lang="en-US" sz="900" dirty="0">
              <a:solidFill>
                <a:srgbClr val="002060"/>
              </a:solidFill>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943225"/>
            <a:ext cx="65151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952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5" name="Google Shape;1535;p59"/>
          <p:cNvSpPr txBox="1">
            <a:spLocks noGrp="1"/>
          </p:cNvSpPr>
          <p:nvPr>
            <p:ph type="title"/>
          </p:nvPr>
        </p:nvSpPr>
        <p:spPr>
          <a:xfrm>
            <a:off x="216848" y="267494"/>
            <a:ext cx="7704000" cy="484800"/>
          </a:xfrm>
          <a:prstGeom prst="rect">
            <a:avLst/>
          </a:prstGeom>
        </p:spPr>
        <p:txBody>
          <a:bodyPr spcFirstLastPara="1" wrap="square" lIns="91425" tIns="91425" rIns="91425" bIns="91425" anchor="ctr" anchorCtr="0">
            <a:noAutofit/>
          </a:bodyPr>
          <a:lstStyle/>
          <a:p>
            <a:r>
              <a:rPr lang="en-US" sz="3200" b="1" dirty="0" smtClean="0"/>
              <a:t>Images</a:t>
            </a:r>
            <a:endParaRPr lang="en-US" sz="3200" b="1" dirty="0"/>
          </a:p>
        </p:txBody>
      </p:sp>
      <p:sp>
        <p:nvSpPr>
          <p:cNvPr id="25" name="Google Shape;999;p44"/>
          <p:cNvSpPr txBox="1">
            <a:spLocks/>
          </p:cNvSpPr>
          <p:nvPr/>
        </p:nvSpPr>
        <p:spPr>
          <a:xfrm>
            <a:off x="395536" y="830914"/>
            <a:ext cx="8208912" cy="2316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buClr>
                <a:schemeClr val="accent3"/>
              </a:buClr>
              <a:buFont typeface="Wingdings" panose="05000000000000000000" pitchFamily="2" charset="2"/>
              <a:buChar char="q"/>
            </a:pPr>
            <a:r>
              <a:rPr lang="en-US" sz="1600" dirty="0">
                <a:solidFill>
                  <a:srgbClr val="002060"/>
                </a:solidFill>
                <a:latin typeface="Poppins" panose="020B0604020202020204" charset="0"/>
                <a:cs typeface="Poppins" panose="020B0604020202020204" charset="0"/>
              </a:rPr>
              <a:t>Here are some examples for using relative links to display an image.</a:t>
            </a:r>
            <a:endParaRPr lang="en-US" sz="1600" b="1" dirty="0">
              <a:solidFill>
                <a:srgbClr val="002060"/>
              </a:solidFill>
              <a:latin typeface="Poppins" panose="020B0604020202020204" charset="0"/>
              <a:cs typeface="Poppins" panose="020B0604020202020204" charset="0"/>
            </a:endParaRPr>
          </a:p>
        </p:txBody>
      </p:sp>
      <p:sp>
        <p:nvSpPr>
          <p:cNvPr id="26"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[24]</a:t>
            </a:r>
            <a:endParaRPr lang="en-US" sz="900" dirty="0">
              <a:solidFill>
                <a:srgbClr val="00206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400479540"/>
              </p:ext>
            </p:extLst>
          </p:nvPr>
        </p:nvGraphicFramePr>
        <p:xfrm>
          <a:off x="611560" y="1419622"/>
          <a:ext cx="7416824" cy="2808312"/>
        </p:xfrm>
        <a:graphic>
          <a:graphicData uri="http://schemas.openxmlformats.org/drawingml/2006/table">
            <a:tbl>
              <a:tblPr>
                <a:tableStyleId>{93296810-A885-4BE3-A3E7-6D5BEEA58F35}</a:tableStyleId>
              </a:tblPr>
              <a:tblGrid>
                <a:gridCol w="3137887"/>
                <a:gridCol w="4278937"/>
              </a:tblGrid>
              <a:tr h="0">
                <a:tc>
                  <a:txBody>
                    <a:bodyPr/>
                    <a:lstStyle/>
                    <a:p>
                      <a:pPr algn="ctr" fontAlgn="t"/>
                      <a:r>
                        <a:rPr lang="en-IN" sz="1800" b="1" i="0" u="none" strike="noStrike" cap="none" dirty="0">
                          <a:solidFill>
                            <a:schemeClr val="bg1"/>
                          </a:solidFill>
                          <a:latin typeface="Montserrat ExtraBold"/>
                          <a:ea typeface="Montserrat ExtraBold"/>
                          <a:cs typeface="Montserrat ExtraBold"/>
                          <a:sym typeface="Montserrat ExtraBold"/>
                        </a:rPr>
                        <a:t>Context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2060"/>
                    </a:solidFill>
                  </a:tcPr>
                </a:tc>
                <a:tc>
                  <a:txBody>
                    <a:bodyPr/>
                    <a:lstStyle/>
                    <a:p>
                      <a:pPr algn="ctr" fontAlgn="t"/>
                      <a:r>
                        <a:rPr lang="en-IN" sz="1800" b="1" i="0" u="none" strike="noStrike" cap="none" dirty="0">
                          <a:solidFill>
                            <a:schemeClr val="bg1"/>
                          </a:solidFill>
                          <a:latin typeface="Montserrat ExtraBold"/>
                          <a:ea typeface="Montserrat ExtraBold"/>
                          <a:cs typeface="Montserrat ExtraBold"/>
                          <a:sym typeface="Montserrat ExtraBold"/>
                        </a:rPr>
                        <a:t>Relative Link</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2060"/>
                    </a:solidFill>
                  </a:tcPr>
                </a:tc>
              </a:tr>
              <a:tr h="354320">
                <a:tc>
                  <a:txBody>
                    <a:bodyPr/>
                    <a:lstStyle/>
                    <a:p>
                      <a:pPr algn="l" fontAlgn="t"/>
                      <a:r>
                        <a:rPr lang="en-US" sz="1200" dirty="0">
                          <a:solidFill>
                            <a:srgbClr val="002060"/>
                          </a:solidFill>
                          <a:effectLst/>
                          <a:latin typeface="Poppins" panose="020B0604020202020204" charset="0"/>
                          <a:cs typeface="Poppins" panose="020B0604020202020204" charset="0"/>
                        </a:rPr>
                        <a:t>In a .md file on the same branch</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t"/>
                      <a:r>
                        <a:rPr lang="en-IN" sz="1200" dirty="0">
                          <a:solidFill>
                            <a:srgbClr val="002060"/>
                          </a:solidFill>
                          <a:effectLst/>
                          <a:latin typeface="Poppins" panose="020B0604020202020204" charset="0"/>
                          <a:cs typeface="Poppins" panose="020B0604020202020204" charset="0"/>
                        </a:rPr>
                        <a:t>/assets/images/electrocat.png</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60040">
                <a:tc>
                  <a:txBody>
                    <a:bodyPr/>
                    <a:lstStyle/>
                    <a:p>
                      <a:pPr algn="l" fontAlgn="t"/>
                      <a:r>
                        <a:rPr lang="en-US" sz="1200" dirty="0">
                          <a:solidFill>
                            <a:srgbClr val="002060"/>
                          </a:solidFill>
                          <a:effectLst/>
                          <a:latin typeface="Poppins" panose="020B0604020202020204" charset="0"/>
                          <a:cs typeface="Poppins" panose="020B0604020202020204" charset="0"/>
                        </a:rPr>
                        <a:t>In a .md file on another branch</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t"/>
                      <a:r>
                        <a:rPr lang="en-IN" sz="1200" dirty="0">
                          <a:solidFill>
                            <a:srgbClr val="002060"/>
                          </a:solidFill>
                          <a:effectLst/>
                          <a:latin typeface="Poppins" panose="020B0604020202020204" charset="0"/>
                          <a:cs typeface="Poppins" panose="020B0604020202020204" charset="0"/>
                        </a:rPr>
                        <a:t>/../main/assets/images/electrocat.png</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576064">
                <a:tc>
                  <a:txBody>
                    <a:bodyPr/>
                    <a:lstStyle/>
                    <a:p>
                      <a:pPr algn="l" fontAlgn="t"/>
                      <a:r>
                        <a:rPr lang="en-US" sz="1200" dirty="0">
                          <a:solidFill>
                            <a:srgbClr val="002060"/>
                          </a:solidFill>
                          <a:effectLst/>
                          <a:latin typeface="Poppins" panose="020B0604020202020204" charset="0"/>
                          <a:cs typeface="Poppins" panose="020B0604020202020204" charset="0"/>
                        </a:rPr>
                        <a:t>In issues, pull requests and comments of the repository</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t"/>
                      <a:r>
                        <a:rPr lang="en-IN" sz="1200" dirty="0">
                          <a:solidFill>
                            <a:srgbClr val="002060"/>
                          </a:solidFill>
                          <a:effectLst/>
                          <a:latin typeface="Poppins" panose="020B0604020202020204" charset="0"/>
                          <a:cs typeface="Poppins" panose="020B0604020202020204" charset="0"/>
                        </a:rPr>
                        <a:t>../blob/main/assets/images/electrocat.png</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576064">
                <a:tc>
                  <a:txBody>
                    <a:bodyPr/>
                    <a:lstStyle/>
                    <a:p>
                      <a:pPr algn="l" fontAlgn="t"/>
                      <a:r>
                        <a:rPr lang="en-US" sz="1200">
                          <a:solidFill>
                            <a:srgbClr val="002060"/>
                          </a:solidFill>
                          <a:effectLst/>
                          <a:latin typeface="Poppins" panose="020B0604020202020204" charset="0"/>
                          <a:cs typeface="Poppins" panose="020B0604020202020204" charset="0"/>
                        </a:rPr>
                        <a:t>In a .md file in another repository</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t"/>
                      <a:r>
                        <a:rPr lang="en-IN" sz="1200" dirty="0">
                          <a:solidFill>
                            <a:srgbClr val="002060"/>
                          </a:solidFill>
                          <a:effectLst/>
                          <a:latin typeface="Poppins" panose="020B0604020202020204" charset="0"/>
                          <a:cs typeface="Poppins" panose="020B0604020202020204" charset="0"/>
                        </a:rPr>
                        <a:t>/../../../../</a:t>
                      </a:r>
                      <a:r>
                        <a:rPr lang="en-IN" sz="1200" dirty="0" err="1">
                          <a:solidFill>
                            <a:srgbClr val="002060"/>
                          </a:solidFill>
                          <a:effectLst/>
                          <a:latin typeface="Poppins" panose="020B0604020202020204" charset="0"/>
                          <a:cs typeface="Poppins" panose="020B0604020202020204" charset="0"/>
                        </a:rPr>
                        <a:t>github</a:t>
                      </a:r>
                      <a:r>
                        <a:rPr lang="en-IN" sz="1200" dirty="0">
                          <a:solidFill>
                            <a:srgbClr val="002060"/>
                          </a:solidFill>
                          <a:effectLst/>
                          <a:latin typeface="Poppins" panose="020B0604020202020204" charset="0"/>
                          <a:cs typeface="Poppins" panose="020B0604020202020204" charset="0"/>
                        </a:rPr>
                        <a:t>/docs/blob/main/assets/images/electrocat.png</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576064">
                <a:tc>
                  <a:txBody>
                    <a:bodyPr/>
                    <a:lstStyle/>
                    <a:p>
                      <a:pPr algn="l" fontAlgn="t"/>
                      <a:r>
                        <a:rPr lang="en-US" sz="1200" dirty="0">
                          <a:solidFill>
                            <a:srgbClr val="002060"/>
                          </a:solidFill>
                          <a:effectLst/>
                          <a:latin typeface="Poppins" panose="020B0604020202020204" charset="0"/>
                          <a:cs typeface="Poppins" panose="020B0604020202020204" charset="0"/>
                        </a:rPr>
                        <a:t>In issues, pull requests and comments of another repository</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t"/>
                      <a:r>
                        <a:rPr lang="en-IN" sz="1200" dirty="0">
                          <a:solidFill>
                            <a:srgbClr val="002060"/>
                          </a:solidFill>
                          <a:effectLst/>
                          <a:latin typeface="Poppins" panose="020B0604020202020204" charset="0"/>
                          <a:cs typeface="Poppins" panose="020B0604020202020204" charset="0"/>
                        </a:rPr>
                        <a:t>../../../</a:t>
                      </a:r>
                      <a:r>
                        <a:rPr lang="en-IN" sz="1200" dirty="0" err="1">
                          <a:solidFill>
                            <a:srgbClr val="002060"/>
                          </a:solidFill>
                          <a:effectLst/>
                          <a:latin typeface="Poppins" panose="020B0604020202020204" charset="0"/>
                          <a:cs typeface="Poppins" panose="020B0604020202020204" charset="0"/>
                        </a:rPr>
                        <a:t>github</a:t>
                      </a:r>
                      <a:r>
                        <a:rPr lang="en-IN" sz="1200" dirty="0">
                          <a:solidFill>
                            <a:srgbClr val="002060"/>
                          </a:solidFill>
                          <a:effectLst/>
                          <a:latin typeface="Poppins" panose="020B0604020202020204" charset="0"/>
                          <a:cs typeface="Poppins" panose="020B0604020202020204" charset="0"/>
                        </a:rPr>
                        <a:t>/docs/blob/main/assets/images/</a:t>
                      </a:r>
                      <a:r>
                        <a:rPr lang="en-IN" sz="1200" dirty="0" err="1">
                          <a:solidFill>
                            <a:srgbClr val="002060"/>
                          </a:solidFill>
                          <a:effectLst/>
                          <a:latin typeface="Poppins" panose="020B0604020202020204" charset="0"/>
                          <a:cs typeface="Poppins" panose="020B0604020202020204" charset="0"/>
                        </a:rPr>
                        <a:t>electrocat.png?raw</a:t>
                      </a:r>
                      <a:r>
                        <a:rPr lang="en-IN" sz="1200" dirty="0">
                          <a:solidFill>
                            <a:srgbClr val="002060"/>
                          </a:solidFill>
                          <a:effectLst/>
                          <a:latin typeface="Poppins" panose="020B0604020202020204" charset="0"/>
                          <a:cs typeface="Poppins" panose="020B0604020202020204" charset="0"/>
                        </a:rPr>
                        <a:t>=true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21955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7" name="Google Shape;1127;p49"/>
          <p:cNvSpPr txBox="1">
            <a:spLocks noGrp="1"/>
          </p:cNvSpPr>
          <p:nvPr>
            <p:ph type="title" idx="6"/>
          </p:nvPr>
        </p:nvSpPr>
        <p:spPr>
          <a:xfrm>
            <a:off x="2267744" y="195486"/>
            <a:ext cx="6624736" cy="484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200" dirty="0" smtClean="0"/>
              <a:t>Tables</a:t>
            </a:r>
            <a:endParaRPr sz="3200" dirty="0"/>
          </a:p>
        </p:txBody>
      </p:sp>
      <p:sp>
        <p:nvSpPr>
          <p:cNvPr id="32" name="Google Shape;999;p44"/>
          <p:cNvSpPr txBox="1">
            <a:spLocks/>
          </p:cNvSpPr>
          <p:nvPr/>
        </p:nvSpPr>
        <p:spPr>
          <a:xfrm>
            <a:off x="2195736" y="758906"/>
            <a:ext cx="6696744"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algn="just">
              <a:lnSpc>
                <a:spcPct val="150000"/>
              </a:lnSpc>
              <a:buClr>
                <a:schemeClr val="accent3"/>
              </a:buClr>
              <a:buSzPct val="100000"/>
              <a:buFont typeface="Wingdings" panose="05000000000000000000" pitchFamily="2" charset="2"/>
              <a:buChar char="q"/>
            </a:pPr>
            <a:r>
              <a:rPr lang="en-US" sz="1400" dirty="0">
                <a:solidFill>
                  <a:srgbClr val="002060"/>
                </a:solidFill>
              </a:rPr>
              <a:t>To add a table, use three or more hyphens (---) to create each column’s header, and use pipes (|) to separate each column. For compatibility, you should also add a pipe on either end of the row.</a:t>
            </a:r>
          </a:p>
        </p:txBody>
      </p:sp>
      <p:sp>
        <p:nvSpPr>
          <p:cNvPr id="33"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[25]</a:t>
            </a:r>
            <a:endParaRPr lang="en-US" sz="900" dirty="0">
              <a:solidFill>
                <a:srgbClr val="002060"/>
              </a:solidFill>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686" y="2224537"/>
            <a:ext cx="2171202"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9222" y="1975965"/>
            <a:ext cx="5256584" cy="1212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3457528"/>
            <a:ext cx="4508811" cy="129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544108" y="3598696"/>
            <a:ext cx="3510744" cy="1246495"/>
          </a:xfrm>
          <a:prstGeom prst="rect">
            <a:avLst/>
          </a:prstGeom>
        </p:spPr>
        <p:txBody>
          <a:bodyPr wrap="square">
            <a:spAutoFit/>
          </a:bodyPr>
          <a:lstStyle/>
          <a:p>
            <a:pPr algn="just">
              <a:lnSpc>
                <a:spcPct val="150000"/>
              </a:lnSpc>
            </a:pPr>
            <a:r>
              <a:rPr lang="en-US" sz="1000" b="1" dirty="0">
                <a:solidFill>
                  <a:srgbClr val="002060"/>
                </a:solidFill>
                <a:latin typeface="Poppins" panose="020B0604020202020204" charset="0"/>
                <a:cs typeface="Poppins" panose="020B0604020202020204" charset="0"/>
              </a:rPr>
              <a:t> Tip:</a:t>
            </a:r>
            <a:r>
              <a:rPr lang="en-US" sz="1000" dirty="0">
                <a:solidFill>
                  <a:srgbClr val="002060"/>
                </a:solidFill>
                <a:latin typeface="Poppins" panose="020B0604020202020204" charset="0"/>
                <a:cs typeface="Poppins" panose="020B0604020202020204" charset="0"/>
              </a:rPr>
              <a:t> Creating tables with hyphens and pipes can be tedious. To speed up the process, try using the </a:t>
            </a:r>
            <a:r>
              <a:rPr lang="en-US" sz="1000" b="1" i="1" dirty="0">
                <a:solidFill>
                  <a:srgbClr val="002060"/>
                </a:solidFill>
                <a:latin typeface="Poppins" panose="020B0604020202020204" charset="0"/>
                <a:cs typeface="Poppins" panose="020B0604020202020204" charset="0"/>
              </a:rPr>
              <a:t>Markdown Tables </a:t>
            </a:r>
            <a:r>
              <a:rPr lang="en-US" sz="1000" b="1" i="1" dirty="0" smtClean="0">
                <a:solidFill>
                  <a:srgbClr val="002060"/>
                </a:solidFill>
                <a:latin typeface="Poppins" panose="020B0604020202020204" charset="0"/>
                <a:cs typeface="Poppins" panose="020B0604020202020204" charset="0"/>
              </a:rPr>
              <a:t>Generator</a:t>
            </a:r>
            <a:r>
              <a:rPr lang="en-US" sz="1000" dirty="0" smtClean="0">
                <a:solidFill>
                  <a:srgbClr val="002060"/>
                </a:solidFill>
                <a:latin typeface="Poppins" panose="020B0604020202020204" charset="0"/>
                <a:cs typeface="Poppins" panose="020B0604020202020204" charset="0"/>
              </a:rPr>
              <a:t>. Build </a:t>
            </a:r>
            <a:r>
              <a:rPr lang="en-US" sz="1000" dirty="0">
                <a:solidFill>
                  <a:srgbClr val="002060"/>
                </a:solidFill>
                <a:latin typeface="Poppins" panose="020B0604020202020204" charset="0"/>
                <a:cs typeface="Poppins" panose="020B0604020202020204" charset="0"/>
              </a:rPr>
              <a:t>a table using the graphical interface, and then copy the generated Markdown-formatted text into your file.</a:t>
            </a:r>
            <a:endParaRPr lang="en-IN" sz="1000" dirty="0">
              <a:solidFill>
                <a:srgbClr val="002060"/>
              </a:solidFill>
              <a:latin typeface="Poppins" panose="020B0604020202020204" charset="0"/>
              <a:cs typeface="Poppins" panose="020B0604020202020204" charset="0"/>
            </a:endParaRPr>
          </a:p>
        </p:txBody>
      </p:sp>
    </p:spTree>
    <p:extLst>
      <p:ext uri="{BB962C8B-B14F-4D97-AF65-F5344CB8AC3E}">
        <p14:creationId xmlns:p14="http://schemas.microsoft.com/office/powerpoint/2010/main" val="5141006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7" name="Google Shape;1127;p49"/>
          <p:cNvSpPr txBox="1">
            <a:spLocks noGrp="1"/>
          </p:cNvSpPr>
          <p:nvPr>
            <p:ph type="title" idx="6"/>
          </p:nvPr>
        </p:nvSpPr>
        <p:spPr>
          <a:xfrm>
            <a:off x="2267744" y="195486"/>
            <a:ext cx="6624736" cy="484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200" dirty="0" smtClean="0"/>
              <a:t>Tables - Alignment</a:t>
            </a:r>
            <a:endParaRPr sz="3200" dirty="0"/>
          </a:p>
        </p:txBody>
      </p:sp>
      <p:sp>
        <p:nvSpPr>
          <p:cNvPr id="32" name="Google Shape;999;p44"/>
          <p:cNvSpPr txBox="1">
            <a:spLocks/>
          </p:cNvSpPr>
          <p:nvPr/>
        </p:nvSpPr>
        <p:spPr>
          <a:xfrm>
            <a:off x="2195736" y="758906"/>
            <a:ext cx="6696744"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algn="just">
              <a:lnSpc>
                <a:spcPct val="150000"/>
              </a:lnSpc>
              <a:buClr>
                <a:schemeClr val="accent3"/>
              </a:buClr>
              <a:buSzPct val="100000"/>
              <a:buFont typeface="Wingdings" panose="05000000000000000000" pitchFamily="2" charset="2"/>
              <a:buChar char="q"/>
            </a:pPr>
            <a:r>
              <a:rPr lang="en-US" sz="1400" dirty="0">
                <a:solidFill>
                  <a:srgbClr val="002060"/>
                </a:solidFill>
              </a:rPr>
              <a:t>You can align text in the columns to the left, right, or center by adding a colon (:) to the left, right, or on both side of the hyphens within the header row.</a:t>
            </a:r>
          </a:p>
        </p:txBody>
      </p:sp>
      <p:sp>
        <p:nvSpPr>
          <p:cNvPr id="33"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[26]</a:t>
            </a:r>
            <a:endParaRPr lang="en-US" sz="900" dirty="0">
              <a:solidFill>
                <a:srgbClr val="002060"/>
              </a:solidFill>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140" y="1851670"/>
            <a:ext cx="35718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003287"/>
            <a:ext cx="6808812" cy="1621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5997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9"/>
          <p:cNvSpPr txBox="1">
            <a:spLocks noGrp="1"/>
          </p:cNvSpPr>
          <p:nvPr>
            <p:ph type="title"/>
          </p:nvPr>
        </p:nvSpPr>
        <p:spPr>
          <a:xfrm>
            <a:off x="179512" y="195486"/>
            <a:ext cx="7704000" cy="482700"/>
          </a:xfrm>
          <a:prstGeom prst="rect">
            <a:avLst/>
          </a:prstGeom>
        </p:spPr>
        <p:txBody>
          <a:bodyPr spcFirstLastPara="1" wrap="square" lIns="91425" tIns="91425" rIns="91425" bIns="91425" anchor="ctr" anchorCtr="0">
            <a:noAutofit/>
          </a:bodyPr>
          <a:lstStyle/>
          <a:p>
            <a:r>
              <a:rPr lang="en-US" sz="3200" b="1" dirty="0" smtClean="0"/>
              <a:t>Definition Lists</a:t>
            </a:r>
            <a:endParaRPr lang="en-US" sz="3200" b="1" dirty="0"/>
          </a:p>
        </p:txBody>
      </p:sp>
      <p:sp>
        <p:nvSpPr>
          <p:cNvPr id="5" name="Google Shape;999;p44"/>
          <p:cNvSpPr txBox="1">
            <a:spLocks/>
          </p:cNvSpPr>
          <p:nvPr/>
        </p:nvSpPr>
        <p:spPr>
          <a:xfrm>
            <a:off x="464136" y="843558"/>
            <a:ext cx="8140312"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285750" indent="-285750" algn="just">
              <a:lnSpc>
                <a:spcPct val="150000"/>
              </a:lnSpc>
              <a:buClr>
                <a:schemeClr val="accent3"/>
              </a:buClr>
              <a:buFont typeface="Wingdings" panose="05000000000000000000" pitchFamily="2" charset="2"/>
              <a:buChar char="q"/>
            </a:pPr>
            <a:r>
              <a:rPr lang="en-US" sz="1400" dirty="0">
                <a:solidFill>
                  <a:srgbClr val="002060"/>
                </a:solidFill>
              </a:rPr>
              <a:t>Some Markdown processors allow you to create </a:t>
            </a:r>
            <a:r>
              <a:rPr lang="en-US" sz="1400" i="1" dirty="0">
                <a:solidFill>
                  <a:srgbClr val="002060"/>
                </a:solidFill>
              </a:rPr>
              <a:t>definition lists</a:t>
            </a:r>
            <a:r>
              <a:rPr lang="en-US" sz="1400" dirty="0">
                <a:solidFill>
                  <a:srgbClr val="002060"/>
                </a:solidFill>
              </a:rPr>
              <a:t> of terms and their corresponding definitions. To create a definition list, type the term on the first line. On the next line, type a colon followed by a space and the definition.</a:t>
            </a:r>
            <a:endParaRPr lang="en-US" sz="1400" dirty="0" smtClean="0">
              <a:solidFill>
                <a:srgbClr val="002060"/>
              </a:solidFill>
            </a:endParaRPr>
          </a:p>
        </p:txBody>
      </p:sp>
      <p:sp>
        <p:nvSpPr>
          <p:cNvPr id="6"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[27]</a:t>
            </a:r>
            <a:endParaRPr lang="en-US" sz="900" dirty="0">
              <a:solidFill>
                <a:srgbClr val="002060"/>
              </a:solidFill>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668" y="2047596"/>
            <a:ext cx="3278276" cy="1195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2047596"/>
            <a:ext cx="3532336" cy="1568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3495373"/>
            <a:ext cx="2664296" cy="1257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1726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6" name="Google Shape;1006;p45"/>
          <p:cNvSpPr txBox="1">
            <a:spLocks noGrp="1"/>
          </p:cNvSpPr>
          <p:nvPr>
            <p:ph type="title"/>
          </p:nvPr>
        </p:nvSpPr>
        <p:spPr>
          <a:xfrm>
            <a:off x="283668" y="216842"/>
            <a:ext cx="58005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Emoji</a:t>
            </a:r>
            <a:endParaRPr sz="3200" dirty="0"/>
          </a:p>
        </p:txBody>
      </p:sp>
      <p:sp>
        <p:nvSpPr>
          <p:cNvPr id="22"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[28]</a:t>
            </a:r>
            <a:endParaRPr lang="en-US" sz="900" dirty="0">
              <a:solidFill>
                <a:srgbClr val="002060"/>
              </a:solidFill>
            </a:endParaRPr>
          </a:p>
        </p:txBody>
      </p:sp>
      <p:sp>
        <p:nvSpPr>
          <p:cNvPr id="23" name="Google Shape;999;p44"/>
          <p:cNvSpPr txBox="1">
            <a:spLocks/>
          </p:cNvSpPr>
          <p:nvPr/>
        </p:nvSpPr>
        <p:spPr>
          <a:xfrm>
            <a:off x="323528" y="816783"/>
            <a:ext cx="6336704"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285750" indent="-285750" algn="just">
              <a:lnSpc>
                <a:spcPct val="150000"/>
              </a:lnSpc>
              <a:buClr>
                <a:schemeClr val="accent3"/>
              </a:buClr>
              <a:buFont typeface="Wingdings" panose="05000000000000000000" pitchFamily="2" charset="2"/>
              <a:buChar char="q"/>
            </a:pPr>
            <a:r>
              <a:rPr lang="en-US" sz="1400" dirty="0">
                <a:solidFill>
                  <a:srgbClr val="002060"/>
                </a:solidFill>
              </a:rPr>
              <a:t>There are two ways to add emoji to Markdown files: copy and paste the emoji into your Markdown-formatted text, or type </a:t>
            </a:r>
            <a:r>
              <a:rPr lang="en-US" sz="1400" i="1" dirty="0">
                <a:solidFill>
                  <a:srgbClr val="002060"/>
                </a:solidFill>
              </a:rPr>
              <a:t>emoji </a:t>
            </a:r>
            <a:r>
              <a:rPr lang="en-US" sz="1400" i="1" dirty="0" err="1">
                <a:solidFill>
                  <a:srgbClr val="002060"/>
                </a:solidFill>
              </a:rPr>
              <a:t>shortcodes</a:t>
            </a:r>
            <a:r>
              <a:rPr lang="en-US" sz="1400" dirty="0" smtClean="0">
                <a:solidFill>
                  <a:srgbClr val="002060"/>
                </a:solidFill>
              </a:rPr>
              <a:t>.</a:t>
            </a:r>
          </a:p>
          <a:p>
            <a:pPr marL="0" indent="0" algn="just">
              <a:lnSpc>
                <a:spcPct val="150000"/>
              </a:lnSpc>
              <a:buClr>
                <a:schemeClr val="accent3"/>
              </a:buClr>
            </a:pPr>
            <a:r>
              <a:rPr lang="en-IN" sz="1400" b="1" i="1" dirty="0">
                <a:solidFill>
                  <a:srgbClr val="002060"/>
                </a:solidFill>
              </a:rPr>
              <a:t>Using Emoji </a:t>
            </a:r>
            <a:r>
              <a:rPr lang="en-IN" sz="1400" b="1" i="1" dirty="0" err="1">
                <a:solidFill>
                  <a:srgbClr val="002060"/>
                </a:solidFill>
              </a:rPr>
              <a:t>Shortcodes</a:t>
            </a:r>
            <a:endParaRPr lang="en-IN" sz="1400" b="1" i="1" dirty="0">
              <a:solidFill>
                <a:srgbClr val="002060"/>
              </a:solidFill>
            </a:endParaRPr>
          </a:p>
          <a:p>
            <a:pPr marL="285750" indent="-285750" algn="just">
              <a:lnSpc>
                <a:spcPct val="150000"/>
              </a:lnSpc>
              <a:buClr>
                <a:schemeClr val="accent3"/>
              </a:buClr>
              <a:buFont typeface="Wingdings" panose="05000000000000000000" pitchFamily="2" charset="2"/>
              <a:buChar char="q"/>
            </a:pPr>
            <a:r>
              <a:rPr lang="en-US" sz="1400" dirty="0">
                <a:solidFill>
                  <a:srgbClr val="002060"/>
                </a:solidFill>
              </a:rPr>
              <a:t>Some Markdown applications allow you to insert emoji by typing emoji </a:t>
            </a:r>
            <a:r>
              <a:rPr lang="en-US" sz="1400" dirty="0" err="1">
                <a:solidFill>
                  <a:srgbClr val="002060"/>
                </a:solidFill>
              </a:rPr>
              <a:t>shortcodes</a:t>
            </a:r>
            <a:r>
              <a:rPr lang="en-US" sz="1400" dirty="0">
                <a:solidFill>
                  <a:srgbClr val="002060"/>
                </a:solidFill>
              </a:rPr>
              <a:t>. These begin and end with a colon and include the name of an emoji.</a:t>
            </a:r>
            <a:endParaRPr lang="en-US" sz="1400" dirty="0" smtClean="0">
              <a:solidFill>
                <a:srgbClr val="002060"/>
              </a:solidFill>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3491854"/>
            <a:ext cx="268605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3291830"/>
            <a:ext cx="2543175"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79763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7" name="Google Shape;1967;p71"/>
          <p:cNvSpPr txBox="1">
            <a:spLocks noGrp="1"/>
          </p:cNvSpPr>
          <p:nvPr>
            <p:ph type="title" idx="4"/>
          </p:nvPr>
        </p:nvSpPr>
        <p:spPr>
          <a:xfrm>
            <a:off x="323528" y="195486"/>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Highlight</a:t>
            </a:r>
            <a:endParaRPr sz="3200" dirty="0"/>
          </a:p>
        </p:txBody>
      </p:sp>
      <p:sp>
        <p:nvSpPr>
          <p:cNvPr id="9"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[29]</a:t>
            </a:r>
            <a:endParaRPr lang="en-US" sz="900" dirty="0">
              <a:solidFill>
                <a:srgbClr val="002060"/>
              </a:solidFill>
            </a:endParaRPr>
          </a:p>
        </p:txBody>
      </p:sp>
      <p:sp>
        <p:nvSpPr>
          <p:cNvPr id="14" name="Google Shape;999;p44"/>
          <p:cNvSpPr txBox="1">
            <a:spLocks/>
          </p:cNvSpPr>
          <p:nvPr/>
        </p:nvSpPr>
        <p:spPr>
          <a:xfrm>
            <a:off x="556712" y="686898"/>
            <a:ext cx="7615688"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354013" indent="-354013" algn="just">
              <a:lnSpc>
                <a:spcPct val="200000"/>
              </a:lnSpc>
              <a:buClr>
                <a:schemeClr val="accent3"/>
              </a:buClr>
              <a:buFont typeface="Wingdings" panose="05000000000000000000" pitchFamily="2" charset="2"/>
              <a:buChar char="q"/>
            </a:pPr>
            <a:r>
              <a:rPr lang="en-US" sz="1400" dirty="0">
                <a:solidFill>
                  <a:srgbClr val="002060"/>
                </a:solidFill>
              </a:rPr>
              <a:t>This isn’t common, but some Markdown processors allow you to highlight text. The result looks like this. To highlight words, use two equal signs (==) before and after the words</a:t>
            </a:r>
            <a:r>
              <a:rPr lang="en-US" sz="1400" dirty="0" smtClean="0">
                <a:solidFill>
                  <a:srgbClr val="002060"/>
                </a:solidFill>
              </a:rPr>
              <a:t>.</a:t>
            </a:r>
          </a:p>
          <a:p>
            <a:pPr marL="354013" indent="-354013" algn="just">
              <a:lnSpc>
                <a:spcPct val="200000"/>
              </a:lnSpc>
              <a:buClr>
                <a:schemeClr val="accent3"/>
              </a:buClr>
              <a:buFont typeface="Wingdings" panose="05000000000000000000" pitchFamily="2" charset="2"/>
              <a:buChar char="q"/>
            </a:pPr>
            <a:r>
              <a:rPr lang="en-US" sz="1400" b="1" dirty="0">
                <a:solidFill>
                  <a:srgbClr val="002060"/>
                </a:solidFill>
              </a:rPr>
              <a:t>I need to highlight these ==very important words==.</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018" y="2637085"/>
            <a:ext cx="34671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5797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5" name="Google Shape;1535;p59"/>
          <p:cNvSpPr txBox="1">
            <a:spLocks noGrp="1"/>
          </p:cNvSpPr>
          <p:nvPr>
            <p:ph type="title"/>
          </p:nvPr>
        </p:nvSpPr>
        <p:spPr>
          <a:xfrm>
            <a:off x="216848" y="267494"/>
            <a:ext cx="7704000" cy="484800"/>
          </a:xfrm>
          <a:prstGeom prst="rect">
            <a:avLst/>
          </a:prstGeom>
        </p:spPr>
        <p:txBody>
          <a:bodyPr spcFirstLastPara="1" wrap="square" lIns="91425" tIns="91425" rIns="91425" bIns="91425" anchor="ctr" anchorCtr="0">
            <a:noAutofit/>
          </a:bodyPr>
          <a:lstStyle/>
          <a:p>
            <a:r>
              <a:rPr lang="en-US" sz="3200" b="1" dirty="0"/>
              <a:t>What is Markdown File Extension?</a:t>
            </a:r>
          </a:p>
        </p:txBody>
      </p:sp>
      <p:sp>
        <p:nvSpPr>
          <p:cNvPr id="25" name="Google Shape;999;p44"/>
          <p:cNvSpPr txBox="1">
            <a:spLocks/>
          </p:cNvSpPr>
          <p:nvPr/>
        </p:nvSpPr>
        <p:spPr>
          <a:xfrm>
            <a:off x="395536" y="830914"/>
            <a:ext cx="7992888" cy="2316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buClr>
                <a:schemeClr val="accent3"/>
              </a:buClr>
              <a:buFont typeface="Wingdings" panose="05000000000000000000" pitchFamily="2" charset="2"/>
              <a:buChar char="q"/>
            </a:pPr>
            <a:r>
              <a:rPr lang="en-US" dirty="0">
                <a:solidFill>
                  <a:srgbClr val="002060"/>
                </a:solidFill>
                <a:latin typeface="Poppins" panose="020B0604020202020204" charset="0"/>
                <a:cs typeface="Poppins" panose="020B0604020202020204" charset="0"/>
              </a:rPr>
              <a:t>There is no office extension defined for these types of files.</a:t>
            </a:r>
          </a:p>
          <a:p>
            <a:pPr marL="285750" indent="-285750" algn="just">
              <a:lnSpc>
                <a:spcPct val="150000"/>
              </a:lnSpc>
              <a:buClr>
                <a:schemeClr val="accent3"/>
              </a:buClr>
              <a:buFont typeface="Wingdings" panose="05000000000000000000" pitchFamily="2" charset="2"/>
              <a:buChar char="q"/>
            </a:pPr>
            <a:r>
              <a:rPr lang="en-US" dirty="0">
                <a:solidFill>
                  <a:srgbClr val="002060"/>
                </a:solidFill>
                <a:latin typeface="Poppins" panose="020B0604020202020204" charset="0"/>
                <a:cs typeface="Poppins" panose="020B0604020202020204" charset="0"/>
              </a:rPr>
              <a:t>We can create a plain text file with the .md extension to write content for </a:t>
            </a:r>
            <a:r>
              <a:rPr lang="en-US" dirty="0" smtClean="0">
                <a:solidFill>
                  <a:srgbClr val="002060"/>
                </a:solidFill>
                <a:latin typeface="Poppins" panose="020B0604020202020204" charset="0"/>
                <a:cs typeface="Poppins" panose="020B0604020202020204" charset="0"/>
              </a:rPr>
              <a:t>websites.</a:t>
            </a:r>
          </a:p>
          <a:p>
            <a:pPr marL="285750" indent="-285750" algn="just">
              <a:lnSpc>
                <a:spcPct val="150000"/>
              </a:lnSpc>
              <a:buClr>
                <a:schemeClr val="accent3"/>
              </a:buClr>
              <a:buFont typeface="Wingdings" panose="05000000000000000000" pitchFamily="2" charset="2"/>
              <a:buChar char="q"/>
            </a:pPr>
            <a:r>
              <a:rPr lang="en-US" dirty="0" smtClean="0">
                <a:solidFill>
                  <a:srgbClr val="002060"/>
                </a:solidFill>
                <a:latin typeface="Poppins" panose="020B0604020202020204" charset="0"/>
                <a:cs typeface="Poppins" panose="020B0604020202020204" charset="0"/>
              </a:rPr>
              <a:t>We </a:t>
            </a:r>
            <a:r>
              <a:rPr lang="en-US" dirty="0">
                <a:solidFill>
                  <a:srgbClr val="002060"/>
                </a:solidFill>
                <a:latin typeface="Poppins" panose="020B0604020202020204" charset="0"/>
                <a:cs typeface="Poppins" panose="020B0604020202020204" charset="0"/>
              </a:rPr>
              <a:t>can create a files with different extensions for markdown files</a:t>
            </a:r>
          </a:p>
          <a:p>
            <a:pPr marL="628650" lvl="2" indent="-265113">
              <a:lnSpc>
                <a:spcPct val="150000"/>
              </a:lnSpc>
              <a:buClr>
                <a:schemeClr val="accent3"/>
              </a:buClr>
              <a:buFont typeface="Wingdings" panose="05000000000000000000" pitchFamily="2" charset="2"/>
              <a:buChar char="ü"/>
            </a:pPr>
            <a:r>
              <a:rPr lang="en-US" b="1" dirty="0">
                <a:solidFill>
                  <a:srgbClr val="002060"/>
                </a:solidFill>
                <a:latin typeface="Poppins" panose="020B0604020202020204" charset="0"/>
                <a:cs typeface="Poppins" panose="020B0604020202020204" charset="0"/>
              </a:rPr>
              <a:t>.markdown</a:t>
            </a:r>
          </a:p>
          <a:p>
            <a:pPr marL="628650" lvl="2" indent="-265113">
              <a:lnSpc>
                <a:spcPct val="150000"/>
              </a:lnSpc>
              <a:buClr>
                <a:schemeClr val="accent3"/>
              </a:buClr>
              <a:buFont typeface="Wingdings" panose="05000000000000000000" pitchFamily="2" charset="2"/>
              <a:buChar char="ü"/>
            </a:pPr>
            <a:r>
              <a:rPr lang="en-US" b="1" dirty="0">
                <a:solidFill>
                  <a:srgbClr val="002060"/>
                </a:solidFill>
                <a:latin typeface="Poppins" panose="020B0604020202020204" charset="0"/>
                <a:cs typeface="Poppins" panose="020B0604020202020204" charset="0"/>
              </a:rPr>
              <a:t>.md</a:t>
            </a:r>
          </a:p>
          <a:p>
            <a:pPr marL="628650" lvl="2" indent="-265113">
              <a:lnSpc>
                <a:spcPct val="150000"/>
              </a:lnSpc>
              <a:buClr>
                <a:schemeClr val="accent3"/>
              </a:buClr>
              <a:buFont typeface="Wingdings" panose="05000000000000000000" pitchFamily="2" charset="2"/>
              <a:buChar char="ü"/>
            </a:pPr>
            <a:r>
              <a:rPr lang="en-US" b="1" dirty="0">
                <a:solidFill>
                  <a:srgbClr val="002060"/>
                </a:solidFill>
                <a:latin typeface="Poppins" panose="020B0604020202020204" charset="0"/>
                <a:cs typeface="Poppins" panose="020B0604020202020204" charset="0"/>
              </a:rPr>
              <a:t>.</a:t>
            </a:r>
            <a:r>
              <a:rPr lang="en-US" b="1" dirty="0" err="1">
                <a:solidFill>
                  <a:srgbClr val="002060"/>
                </a:solidFill>
                <a:latin typeface="Poppins" panose="020B0604020202020204" charset="0"/>
                <a:cs typeface="Poppins" panose="020B0604020202020204" charset="0"/>
              </a:rPr>
              <a:t>mkd</a:t>
            </a:r>
            <a:endParaRPr lang="en-US" b="1" dirty="0">
              <a:solidFill>
                <a:srgbClr val="002060"/>
              </a:solidFill>
              <a:latin typeface="Poppins" panose="020B0604020202020204" charset="0"/>
              <a:cs typeface="Poppins" panose="020B0604020202020204" charset="0"/>
            </a:endParaRPr>
          </a:p>
          <a:p>
            <a:pPr marL="628650" lvl="2" indent="-265113">
              <a:lnSpc>
                <a:spcPct val="150000"/>
              </a:lnSpc>
              <a:buClr>
                <a:schemeClr val="accent3"/>
              </a:buClr>
              <a:buFont typeface="Wingdings" panose="05000000000000000000" pitchFamily="2" charset="2"/>
              <a:buChar char="ü"/>
            </a:pPr>
            <a:r>
              <a:rPr lang="en-US" b="1" dirty="0">
                <a:solidFill>
                  <a:srgbClr val="002060"/>
                </a:solidFill>
                <a:latin typeface="Poppins" panose="020B0604020202020204" charset="0"/>
                <a:cs typeface="Poppins" panose="020B0604020202020204" charset="0"/>
              </a:rPr>
              <a:t>.</a:t>
            </a:r>
            <a:r>
              <a:rPr lang="en-US" b="1" dirty="0" err="1">
                <a:solidFill>
                  <a:srgbClr val="002060"/>
                </a:solidFill>
                <a:latin typeface="Poppins" panose="020B0604020202020204" charset="0"/>
                <a:cs typeface="Poppins" panose="020B0604020202020204" charset="0"/>
              </a:rPr>
              <a:t>mkdown</a:t>
            </a:r>
            <a:endParaRPr lang="en-US" b="1" dirty="0">
              <a:solidFill>
                <a:srgbClr val="002060"/>
              </a:solidFill>
              <a:latin typeface="Poppins" panose="020B0604020202020204" charset="0"/>
              <a:cs typeface="Poppins" panose="020B0604020202020204" charset="0"/>
            </a:endParaRPr>
          </a:p>
          <a:p>
            <a:pPr marL="628650" lvl="2" indent="-265113">
              <a:lnSpc>
                <a:spcPct val="150000"/>
              </a:lnSpc>
              <a:buClr>
                <a:schemeClr val="accent3"/>
              </a:buClr>
              <a:buFont typeface="Wingdings" panose="05000000000000000000" pitchFamily="2" charset="2"/>
              <a:buChar char="ü"/>
            </a:pPr>
            <a:r>
              <a:rPr lang="en-US" b="1" dirty="0">
                <a:solidFill>
                  <a:srgbClr val="002060"/>
                </a:solidFill>
                <a:latin typeface="Poppins" panose="020B0604020202020204" charset="0"/>
                <a:cs typeface="Poppins" panose="020B0604020202020204" charset="0"/>
              </a:rPr>
              <a:t>.text</a:t>
            </a:r>
          </a:p>
          <a:p>
            <a:pPr marL="628650" lvl="2" indent="-265113">
              <a:lnSpc>
                <a:spcPct val="150000"/>
              </a:lnSpc>
              <a:buClr>
                <a:schemeClr val="accent3"/>
              </a:buClr>
              <a:buFont typeface="Wingdings" panose="05000000000000000000" pitchFamily="2" charset="2"/>
              <a:buChar char="ü"/>
            </a:pPr>
            <a:r>
              <a:rPr lang="en-US" b="1" dirty="0">
                <a:solidFill>
                  <a:srgbClr val="002060"/>
                </a:solidFill>
                <a:latin typeface="Poppins" panose="020B0604020202020204" charset="0"/>
                <a:cs typeface="Poppins" panose="020B0604020202020204" charset="0"/>
              </a:rPr>
              <a:t>.</a:t>
            </a:r>
            <a:r>
              <a:rPr lang="en-US" b="1" dirty="0" err="1">
                <a:solidFill>
                  <a:srgbClr val="002060"/>
                </a:solidFill>
                <a:latin typeface="Poppins" panose="020B0604020202020204" charset="0"/>
                <a:cs typeface="Poppins" panose="020B0604020202020204" charset="0"/>
              </a:rPr>
              <a:t>mdown</a:t>
            </a:r>
            <a:endParaRPr lang="en-US" b="1" dirty="0">
              <a:solidFill>
                <a:srgbClr val="002060"/>
              </a:solidFill>
              <a:latin typeface="Poppins" panose="020B0604020202020204" charset="0"/>
              <a:cs typeface="Poppins" panose="020B0604020202020204" charset="0"/>
            </a:endParaRPr>
          </a:p>
          <a:p>
            <a:pPr marL="285750" indent="-285750">
              <a:lnSpc>
                <a:spcPct val="150000"/>
              </a:lnSpc>
              <a:buClr>
                <a:schemeClr val="accent3"/>
              </a:buClr>
              <a:buFont typeface="Wingdings" panose="05000000000000000000" pitchFamily="2" charset="2"/>
              <a:buChar char="q"/>
            </a:pPr>
            <a:r>
              <a:rPr lang="en-US" dirty="0">
                <a:solidFill>
                  <a:srgbClr val="002060"/>
                </a:solidFill>
                <a:latin typeface="Poppins" panose="020B0604020202020204" charset="0"/>
                <a:cs typeface="Poppins" panose="020B0604020202020204" charset="0"/>
              </a:rPr>
              <a:t>Some of the popular vendors use HTML </a:t>
            </a:r>
            <a:r>
              <a:rPr lang="en-US" dirty="0" smtClean="0">
                <a:solidFill>
                  <a:srgbClr val="002060"/>
                </a:solidFill>
                <a:latin typeface="Poppins" panose="020B0604020202020204" charset="0"/>
                <a:cs typeface="Poppins" panose="020B0604020202020204" charset="0"/>
              </a:rPr>
              <a:t>extensions.</a:t>
            </a:r>
          </a:p>
          <a:p>
            <a:pPr marL="285750" indent="-285750">
              <a:lnSpc>
                <a:spcPct val="150000"/>
              </a:lnSpc>
              <a:buClr>
                <a:schemeClr val="accent3"/>
              </a:buClr>
              <a:buFont typeface="Wingdings" panose="05000000000000000000" pitchFamily="2" charset="2"/>
              <a:buChar char="q"/>
            </a:pPr>
            <a:r>
              <a:rPr lang="en-US" dirty="0" err="1" smtClean="0">
                <a:solidFill>
                  <a:srgbClr val="002060"/>
                </a:solidFill>
                <a:latin typeface="Poppins" panose="020B0604020202020204" charset="0"/>
                <a:cs typeface="Poppins" panose="020B0604020202020204" charset="0"/>
              </a:rPr>
              <a:t>Github</a:t>
            </a:r>
            <a:r>
              <a:rPr lang="en-US" dirty="0" smtClean="0">
                <a:solidFill>
                  <a:srgbClr val="002060"/>
                </a:solidFill>
                <a:latin typeface="Poppins" panose="020B0604020202020204" charset="0"/>
                <a:cs typeface="Poppins" panose="020B0604020202020204" charset="0"/>
              </a:rPr>
              <a:t> </a:t>
            </a:r>
            <a:r>
              <a:rPr lang="en-US" dirty="0">
                <a:solidFill>
                  <a:srgbClr val="002060"/>
                </a:solidFill>
                <a:latin typeface="Poppins" panose="020B0604020202020204" charset="0"/>
                <a:cs typeface="Poppins" panose="020B0604020202020204" charset="0"/>
              </a:rPr>
              <a:t>uses markdown and </a:t>
            </a:r>
            <a:r>
              <a:rPr lang="en-US" dirty="0" err="1">
                <a:solidFill>
                  <a:srgbClr val="002060"/>
                </a:solidFill>
                <a:latin typeface="Poppins" panose="020B0604020202020204" charset="0"/>
                <a:cs typeface="Poppins" panose="020B0604020202020204" charset="0"/>
              </a:rPr>
              <a:t>mdown</a:t>
            </a:r>
            <a:r>
              <a:rPr lang="en-US" dirty="0">
                <a:solidFill>
                  <a:srgbClr val="002060"/>
                </a:solidFill>
                <a:latin typeface="Poppins" panose="020B0604020202020204" charset="0"/>
                <a:cs typeface="Poppins" panose="020B0604020202020204" charset="0"/>
              </a:rPr>
              <a:t> </a:t>
            </a:r>
            <a:r>
              <a:rPr lang="en-US" dirty="0" smtClean="0">
                <a:solidFill>
                  <a:srgbClr val="002060"/>
                </a:solidFill>
                <a:latin typeface="Poppins" panose="020B0604020202020204" charset="0"/>
                <a:cs typeface="Poppins" panose="020B0604020202020204" charset="0"/>
              </a:rPr>
              <a:t>extensions.</a:t>
            </a:r>
          </a:p>
          <a:p>
            <a:pPr marL="285750" indent="-285750">
              <a:lnSpc>
                <a:spcPct val="150000"/>
              </a:lnSpc>
              <a:buClr>
                <a:schemeClr val="accent3"/>
              </a:buClr>
              <a:buFont typeface="Wingdings" panose="05000000000000000000" pitchFamily="2" charset="2"/>
              <a:buChar char="q"/>
            </a:pPr>
            <a:r>
              <a:rPr lang="en-US" dirty="0" smtClean="0">
                <a:solidFill>
                  <a:srgbClr val="002060"/>
                </a:solidFill>
                <a:latin typeface="Poppins" panose="020B0604020202020204" charset="0"/>
                <a:cs typeface="Poppins" panose="020B0604020202020204" charset="0"/>
              </a:rPr>
              <a:t>GitHub </a:t>
            </a:r>
            <a:r>
              <a:rPr lang="en-US" dirty="0">
                <a:solidFill>
                  <a:srgbClr val="002060"/>
                </a:solidFill>
                <a:latin typeface="Poppins" panose="020B0604020202020204" charset="0"/>
                <a:cs typeface="Poppins" panose="020B0604020202020204" charset="0"/>
              </a:rPr>
              <a:t>uses the standard file extension as .</a:t>
            </a:r>
            <a:r>
              <a:rPr lang="en-US" dirty="0" err="1">
                <a:solidFill>
                  <a:srgbClr val="002060"/>
                </a:solidFill>
                <a:latin typeface="Poppins" panose="020B0604020202020204" charset="0"/>
                <a:cs typeface="Poppins" panose="020B0604020202020204" charset="0"/>
              </a:rPr>
              <a:t>md</a:t>
            </a:r>
            <a:r>
              <a:rPr lang="en-US" dirty="0" err="1" smtClean="0">
                <a:solidFill>
                  <a:srgbClr val="002060"/>
                </a:solidFill>
                <a:latin typeface="Poppins" panose="020B0604020202020204" charset="0"/>
                <a:cs typeface="Poppins" panose="020B0604020202020204" charset="0"/>
              </a:rPr>
              <a:t>.</a:t>
            </a:r>
            <a:endParaRPr lang="en-US" dirty="0">
              <a:solidFill>
                <a:srgbClr val="002060"/>
              </a:solidFill>
              <a:latin typeface="Poppins" panose="020B0604020202020204" charset="0"/>
              <a:cs typeface="Poppins" panose="020B0604020202020204" charset="0"/>
            </a:endParaRPr>
          </a:p>
          <a:p>
            <a:pPr marL="285750" indent="-285750" algn="just">
              <a:lnSpc>
                <a:spcPct val="150000"/>
              </a:lnSpc>
              <a:buClr>
                <a:schemeClr val="accent3"/>
              </a:buClr>
              <a:buFont typeface="Wingdings" panose="05000000000000000000" pitchFamily="2" charset="2"/>
              <a:buChar char="q"/>
            </a:pPr>
            <a:endParaRPr lang="en-US" dirty="0">
              <a:solidFill>
                <a:srgbClr val="002060"/>
              </a:solidFill>
              <a:latin typeface="Poppins" panose="020B0604020202020204" charset="0"/>
              <a:cs typeface="Poppins" panose="020B0604020202020204" charset="0"/>
            </a:endParaRPr>
          </a:p>
        </p:txBody>
      </p:sp>
      <p:sp>
        <p:nvSpPr>
          <p:cNvPr id="26"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[3]</a:t>
            </a:r>
            <a:endParaRPr lang="en-US" sz="900" dirty="0">
              <a:solidFill>
                <a:srgbClr val="002060"/>
              </a:solidFill>
            </a:endParaRPr>
          </a:p>
        </p:txBody>
      </p:sp>
    </p:spTree>
    <p:extLst>
      <p:ext uri="{BB962C8B-B14F-4D97-AF65-F5344CB8AC3E}">
        <p14:creationId xmlns:p14="http://schemas.microsoft.com/office/powerpoint/2010/main" val="3127452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7" name="Google Shape;1967;p71"/>
          <p:cNvSpPr txBox="1">
            <a:spLocks noGrp="1"/>
          </p:cNvSpPr>
          <p:nvPr>
            <p:ph type="title" idx="4"/>
          </p:nvPr>
        </p:nvSpPr>
        <p:spPr>
          <a:xfrm>
            <a:off x="323528" y="195486"/>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Subscript &amp; Superscript</a:t>
            </a:r>
            <a:endParaRPr sz="3200" dirty="0"/>
          </a:p>
        </p:txBody>
      </p:sp>
      <p:sp>
        <p:nvSpPr>
          <p:cNvPr id="9"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[30]</a:t>
            </a:r>
            <a:endParaRPr lang="en-US" sz="900" dirty="0">
              <a:solidFill>
                <a:srgbClr val="002060"/>
              </a:solidFill>
            </a:endParaRPr>
          </a:p>
        </p:txBody>
      </p:sp>
      <p:sp>
        <p:nvSpPr>
          <p:cNvPr id="14" name="Google Shape;999;p44"/>
          <p:cNvSpPr txBox="1">
            <a:spLocks/>
          </p:cNvSpPr>
          <p:nvPr/>
        </p:nvSpPr>
        <p:spPr>
          <a:xfrm>
            <a:off x="556712" y="686898"/>
            <a:ext cx="5095408"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354013" indent="-354013" algn="just">
              <a:lnSpc>
                <a:spcPct val="200000"/>
              </a:lnSpc>
              <a:buClr>
                <a:schemeClr val="accent3"/>
              </a:buClr>
              <a:buFont typeface="Wingdings" panose="05000000000000000000" pitchFamily="2" charset="2"/>
              <a:buChar char="q"/>
            </a:pPr>
            <a:r>
              <a:rPr lang="en-US" sz="1400" b="1" i="1" dirty="0" smtClean="0">
                <a:solidFill>
                  <a:srgbClr val="002060"/>
                </a:solidFill>
              </a:rPr>
              <a:t>Subscript - </a:t>
            </a:r>
            <a:r>
              <a:rPr lang="en-US" sz="1200" dirty="0" smtClean="0">
                <a:solidFill>
                  <a:srgbClr val="002060"/>
                </a:solidFill>
              </a:rPr>
              <a:t>This </a:t>
            </a:r>
            <a:r>
              <a:rPr lang="en-US" sz="1200" dirty="0">
                <a:solidFill>
                  <a:srgbClr val="002060"/>
                </a:solidFill>
              </a:rPr>
              <a:t>isn’t common, but some Markdown processors allow you to use </a:t>
            </a:r>
            <a:r>
              <a:rPr lang="en-US" sz="1200" i="1" dirty="0">
                <a:solidFill>
                  <a:srgbClr val="002060"/>
                </a:solidFill>
              </a:rPr>
              <a:t>subscript</a:t>
            </a:r>
            <a:r>
              <a:rPr lang="en-US" sz="1200" dirty="0">
                <a:solidFill>
                  <a:srgbClr val="002060"/>
                </a:solidFill>
              </a:rPr>
              <a:t> to position one or more characters slightly below the normal line of type. To create a subscript, use one tilde symbol (~) before and after the characters</a:t>
            </a:r>
            <a:r>
              <a:rPr lang="en-US" sz="1200" dirty="0" smtClean="0">
                <a:solidFill>
                  <a:srgbClr val="002060"/>
                </a:solidFill>
              </a:rPr>
              <a:t>.</a:t>
            </a:r>
          </a:p>
          <a:p>
            <a:pPr marL="354013" indent="-354013" algn="just">
              <a:lnSpc>
                <a:spcPct val="200000"/>
              </a:lnSpc>
              <a:buClr>
                <a:schemeClr val="accent3"/>
              </a:buClr>
              <a:buFont typeface="Wingdings" panose="05000000000000000000" pitchFamily="2" charset="2"/>
              <a:buChar char="q"/>
            </a:pPr>
            <a:r>
              <a:rPr lang="en-US" sz="1400" b="1" i="1" dirty="0" smtClean="0">
                <a:solidFill>
                  <a:srgbClr val="002060"/>
                </a:solidFill>
              </a:rPr>
              <a:t>Superscript - </a:t>
            </a:r>
            <a:r>
              <a:rPr lang="en-US" sz="1200" dirty="0" smtClean="0">
                <a:solidFill>
                  <a:srgbClr val="002060"/>
                </a:solidFill>
              </a:rPr>
              <a:t>This </a:t>
            </a:r>
            <a:r>
              <a:rPr lang="en-US" sz="1200" dirty="0">
                <a:solidFill>
                  <a:srgbClr val="002060"/>
                </a:solidFill>
              </a:rPr>
              <a:t>isn’t common, but some Markdown processors allow you to use </a:t>
            </a:r>
            <a:r>
              <a:rPr lang="en-US" sz="1200" i="1" dirty="0">
                <a:solidFill>
                  <a:srgbClr val="002060"/>
                </a:solidFill>
              </a:rPr>
              <a:t>superscript</a:t>
            </a:r>
            <a:r>
              <a:rPr lang="en-US" sz="1200" dirty="0">
                <a:solidFill>
                  <a:srgbClr val="002060"/>
                </a:solidFill>
              </a:rPr>
              <a:t> to position one or more characters slightly above the normal line of type. To create a superscript, use one caret symbol (^) before and after the characters.</a:t>
            </a:r>
            <a:endParaRPr lang="en-US" sz="1200" b="1" dirty="0">
              <a:solidFill>
                <a:srgbClr val="002060"/>
              </a:solidFill>
            </a:endParaRPr>
          </a:p>
          <a:p>
            <a:pPr marL="354013" indent="-354013" algn="just">
              <a:lnSpc>
                <a:spcPct val="200000"/>
              </a:lnSpc>
              <a:buClr>
                <a:schemeClr val="accent3"/>
              </a:buClr>
              <a:buFont typeface="Wingdings" panose="05000000000000000000" pitchFamily="2" charset="2"/>
              <a:buChar char="q"/>
            </a:pPr>
            <a:endParaRPr lang="en-US" sz="1200" b="1" dirty="0">
              <a:solidFill>
                <a:srgbClr val="002060"/>
              </a:solidFill>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59" y="987574"/>
            <a:ext cx="2117802" cy="1293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7595" y="2859782"/>
            <a:ext cx="2122366"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7751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488908" y="195486"/>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chemeClr val="dk2"/>
                </a:solidFill>
                <a:latin typeface="Montserrat ExtraBold"/>
                <a:ea typeface="Montserrat ExtraBold"/>
                <a:cs typeface="Montserrat ExtraBold"/>
                <a:sym typeface="Montserrat ExtraBold"/>
              </a:rPr>
              <a:t>Markdown Cheat Sheet – Basic Syntax</a:t>
            </a:r>
            <a:endParaRPr sz="2400" dirty="0">
              <a:solidFill>
                <a:schemeClr val="dk2"/>
              </a:solidFill>
              <a:latin typeface="Montserrat ExtraBold"/>
              <a:ea typeface="Montserrat ExtraBold"/>
              <a:cs typeface="Montserrat ExtraBold"/>
              <a:sym typeface="Montserrat ExtraBold"/>
            </a:endParaRPr>
          </a:p>
        </p:txBody>
      </p:sp>
      <p:graphicFrame>
        <p:nvGraphicFramePr>
          <p:cNvPr id="37" name="Google Shape;1528;p58"/>
          <p:cNvGraphicFramePr/>
          <p:nvPr>
            <p:extLst>
              <p:ext uri="{D42A27DB-BD31-4B8C-83A1-F6EECF244321}">
                <p14:modId xmlns:p14="http://schemas.microsoft.com/office/powerpoint/2010/main" val="2771679595"/>
              </p:ext>
            </p:extLst>
          </p:nvPr>
        </p:nvGraphicFramePr>
        <p:xfrm>
          <a:off x="827584" y="843558"/>
          <a:ext cx="4248472" cy="4053630"/>
        </p:xfrm>
        <a:graphic>
          <a:graphicData uri="http://schemas.openxmlformats.org/drawingml/2006/table">
            <a:tbl>
              <a:tblPr>
                <a:noFill/>
                <a:tableStyleId>{1D2AD3C9-0E71-4649-8F98-D8402454C301}</a:tableStyleId>
              </a:tblPr>
              <a:tblGrid>
                <a:gridCol w="2088232"/>
                <a:gridCol w="2160240"/>
              </a:tblGrid>
              <a:tr h="381000">
                <a:tc>
                  <a:txBody>
                    <a:bodyPr/>
                    <a:lstStyle/>
                    <a:p>
                      <a:pPr marL="0" lvl="0" indent="0" algn="ctr" rtl="0">
                        <a:spcBef>
                          <a:spcPts val="0"/>
                        </a:spcBef>
                        <a:spcAft>
                          <a:spcPts val="0"/>
                        </a:spcAft>
                        <a:buNone/>
                      </a:pPr>
                      <a:r>
                        <a:rPr lang="en" sz="1400" b="1" dirty="0" smtClean="0">
                          <a:solidFill>
                            <a:schemeClr val="dk2"/>
                          </a:solidFill>
                          <a:latin typeface="Poppins" panose="020B0604020202020204" charset="0"/>
                          <a:ea typeface="Poppins"/>
                          <a:cs typeface="Poppins" panose="020B0604020202020204" charset="0"/>
                          <a:sym typeface="Poppins"/>
                        </a:rPr>
                        <a:t>Element</a:t>
                      </a:r>
                      <a:endParaRPr sz="1400" b="1" dirty="0">
                        <a:solidFill>
                          <a:schemeClr val="dk2"/>
                        </a:solidFill>
                        <a:latin typeface="Poppins" panose="020B0604020202020204" charset="0"/>
                        <a:ea typeface="Poppins"/>
                        <a:cs typeface="Poppins" panose="020B0604020202020204" charset="0"/>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400" b="1" dirty="0" smtClean="0">
                          <a:solidFill>
                            <a:schemeClr val="dk2"/>
                          </a:solidFill>
                          <a:latin typeface="Poppins" panose="020B0604020202020204" charset="0"/>
                          <a:ea typeface="Poppins"/>
                          <a:cs typeface="Poppins" panose="020B0604020202020204" charset="0"/>
                          <a:sym typeface="Poppins"/>
                        </a:rPr>
                        <a:t>Markdown Syntax</a:t>
                      </a:r>
                      <a:endParaRPr sz="1400" b="1" dirty="0">
                        <a:solidFill>
                          <a:schemeClr val="dk2"/>
                        </a:solidFill>
                        <a:latin typeface="Poppins" panose="020B0604020202020204" charset="0"/>
                        <a:ea typeface="Poppins"/>
                        <a:cs typeface="Poppins" panose="020B0604020202020204" charset="0"/>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r>
              <a:tr h="381000">
                <a:tc>
                  <a:txBody>
                    <a:bodyPr/>
                    <a:lstStyle/>
                    <a:p>
                      <a:pPr marL="0" lvl="0" indent="0" algn="l" rtl="0">
                        <a:spcBef>
                          <a:spcPts val="0"/>
                        </a:spcBef>
                        <a:spcAft>
                          <a:spcPts val="0"/>
                        </a:spcAft>
                        <a:buNone/>
                      </a:pPr>
                      <a:r>
                        <a:rPr lang="en-IN" sz="1400" b="1" i="0" u="none" strike="noStrike" cap="none" dirty="0" smtClean="0">
                          <a:solidFill>
                            <a:srgbClr val="002060"/>
                          </a:solidFill>
                          <a:effectLst/>
                          <a:latin typeface="Poppins" panose="020B0604020202020204" charset="0"/>
                          <a:ea typeface="Arial"/>
                          <a:cs typeface="Poppins" panose="020B0604020202020204" charset="0"/>
                          <a:sym typeface="Arial"/>
                        </a:rPr>
                        <a:t>Heading</a:t>
                      </a:r>
                      <a:endParaRPr sz="1400" b="1"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 H1</a:t>
                      </a:r>
                      <a:r>
                        <a:rPr lang="en-IN" sz="1400" u="none" dirty="0" smtClean="0">
                          <a:solidFill>
                            <a:srgbClr val="002060"/>
                          </a:solidFill>
                          <a:latin typeface="Poppins" panose="020B0604020202020204" charset="0"/>
                          <a:cs typeface="Poppins" panose="020B0604020202020204" charset="0"/>
                        </a:rPr>
                        <a:t/>
                      </a:r>
                      <a:br>
                        <a:rPr lang="en-IN" sz="1400" u="none" dirty="0" smtClean="0">
                          <a:solidFill>
                            <a:srgbClr val="002060"/>
                          </a:solidFill>
                          <a:latin typeface="Poppins" panose="020B0604020202020204" charset="0"/>
                          <a:cs typeface="Poppins" panose="020B0604020202020204" charset="0"/>
                        </a:rPr>
                      </a:b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 H2</a:t>
                      </a:r>
                      <a:r>
                        <a:rPr lang="en-IN" sz="1400" u="none" dirty="0" smtClean="0">
                          <a:solidFill>
                            <a:srgbClr val="002060"/>
                          </a:solidFill>
                          <a:latin typeface="Poppins" panose="020B0604020202020204" charset="0"/>
                          <a:cs typeface="Poppins" panose="020B0604020202020204" charset="0"/>
                        </a:rPr>
                        <a:t/>
                      </a:r>
                      <a:br>
                        <a:rPr lang="en-IN" sz="1400" u="none" dirty="0" smtClean="0">
                          <a:solidFill>
                            <a:srgbClr val="002060"/>
                          </a:solidFill>
                          <a:latin typeface="Poppins" panose="020B0604020202020204" charset="0"/>
                          <a:cs typeface="Poppins" panose="020B0604020202020204" charset="0"/>
                        </a:rPr>
                      </a:b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 H3</a:t>
                      </a:r>
                      <a:endParaRPr sz="1400"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r h="381000">
                <a:tc>
                  <a:txBody>
                    <a:bodyPr/>
                    <a:lstStyle/>
                    <a:p>
                      <a:pPr marL="0" lvl="0" indent="0" algn="l" rtl="0">
                        <a:spcBef>
                          <a:spcPts val="0"/>
                        </a:spcBef>
                        <a:spcAft>
                          <a:spcPts val="0"/>
                        </a:spcAft>
                        <a:buNone/>
                      </a:pPr>
                      <a:r>
                        <a:rPr lang="en-IN" sz="1400" b="1" i="0" u="none" strike="noStrike" cap="none" dirty="0" smtClean="0">
                          <a:solidFill>
                            <a:srgbClr val="002060"/>
                          </a:solidFill>
                          <a:effectLst/>
                          <a:latin typeface="Poppins" panose="020B0604020202020204" charset="0"/>
                          <a:ea typeface="Arial"/>
                          <a:cs typeface="Poppins" panose="020B0604020202020204" charset="0"/>
                          <a:sym typeface="Arial"/>
                        </a:rPr>
                        <a:t>Bold</a:t>
                      </a:r>
                      <a:endParaRPr sz="1400" b="1"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**bold text**</a:t>
                      </a:r>
                      <a:endParaRPr sz="1400"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r h="381000">
                <a:tc>
                  <a:txBody>
                    <a:bodyPr/>
                    <a:lstStyle/>
                    <a:p>
                      <a:pPr marL="0" lvl="0" indent="0" algn="l" rtl="0">
                        <a:spcBef>
                          <a:spcPts val="0"/>
                        </a:spcBef>
                        <a:spcAft>
                          <a:spcPts val="0"/>
                        </a:spcAft>
                        <a:buNone/>
                      </a:pPr>
                      <a:r>
                        <a:rPr lang="en-US" sz="1400" b="1" u="none" dirty="0" smtClean="0">
                          <a:solidFill>
                            <a:srgbClr val="002060"/>
                          </a:solidFill>
                          <a:latin typeface="Poppins" panose="020B0604020202020204" charset="0"/>
                          <a:ea typeface="Poppins"/>
                          <a:cs typeface="Poppins" panose="020B0604020202020204" charset="0"/>
                          <a:sym typeface="Poppins"/>
                        </a:rPr>
                        <a:t>Italic</a:t>
                      </a:r>
                      <a:endParaRPr sz="1400" b="1"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*italicized text*</a:t>
                      </a:r>
                      <a:endParaRPr sz="1400"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r h="381000">
                <a:tc>
                  <a:txBody>
                    <a:bodyPr/>
                    <a:lstStyle/>
                    <a:p>
                      <a:pPr marL="0" lvl="0" indent="0" algn="l" rtl="0">
                        <a:spcBef>
                          <a:spcPts val="0"/>
                        </a:spcBef>
                        <a:spcAft>
                          <a:spcPts val="0"/>
                        </a:spcAft>
                        <a:buNone/>
                      </a:pPr>
                      <a:r>
                        <a:rPr lang="en-US" sz="1400" b="1" u="none" dirty="0" err="1" smtClean="0">
                          <a:solidFill>
                            <a:srgbClr val="002060"/>
                          </a:solidFill>
                          <a:latin typeface="Poppins" panose="020B0604020202020204" charset="0"/>
                          <a:ea typeface="Poppins"/>
                          <a:cs typeface="Poppins" panose="020B0604020202020204" charset="0"/>
                          <a:sym typeface="Poppins"/>
                        </a:rPr>
                        <a:t>Blockquote</a:t>
                      </a:r>
                      <a:endParaRPr sz="1400" b="1"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&gt; </a:t>
                      </a:r>
                      <a:r>
                        <a:rPr lang="en-IN" sz="1400" b="0" i="0" u="none" strike="noStrike" cap="none" dirty="0" err="1" smtClean="0">
                          <a:solidFill>
                            <a:srgbClr val="002060"/>
                          </a:solidFill>
                          <a:effectLst/>
                          <a:latin typeface="Poppins" panose="020B0604020202020204" charset="0"/>
                          <a:ea typeface="Arial"/>
                          <a:cs typeface="Poppins" panose="020B0604020202020204" charset="0"/>
                          <a:sym typeface="Arial"/>
                        </a:rPr>
                        <a:t>blockquote</a:t>
                      </a:r>
                      <a:endParaRPr sz="1400"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r>
              <a:tr h="381000">
                <a:tc>
                  <a:txBody>
                    <a:bodyPr/>
                    <a:lstStyle/>
                    <a:p>
                      <a:pPr marL="0" lvl="0" indent="0" algn="l" rtl="0">
                        <a:spcBef>
                          <a:spcPts val="0"/>
                        </a:spcBef>
                        <a:spcAft>
                          <a:spcPts val="0"/>
                        </a:spcAft>
                        <a:buNone/>
                      </a:pPr>
                      <a:r>
                        <a:rPr lang="en-IN" sz="1400" b="1" i="0" u="none" strike="noStrike" cap="none" dirty="0" smtClean="0">
                          <a:solidFill>
                            <a:srgbClr val="002060"/>
                          </a:solidFill>
                          <a:effectLst/>
                          <a:latin typeface="Poppins" panose="020B0604020202020204" charset="0"/>
                          <a:ea typeface="Arial"/>
                          <a:cs typeface="Poppins" panose="020B0604020202020204" charset="0"/>
                          <a:sym typeface="Arial"/>
                        </a:rPr>
                        <a:t>Ordered List</a:t>
                      </a:r>
                      <a:endParaRPr sz="1400" b="1"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US" sz="1400" b="0" i="0" u="none" strike="noStrike" cap="none" dirty="0" smtClean="0">
                          <a:solidFill>
                            <a:srgbClr val="002060"/>
                          </a:solidFill>
                          <a:effectLst/>
                          <a:latin typeface="Poppins" panose="020B0604020202020204" charset="0"/>
                          <a:ea typeface="Arial"/>
                          <a:cs typeface="Poppins" panose="020B0604020202020204" charset="0"/>
                          <a:sym typeface="Arial"/>
                        </a:rPr>
                        <a:t>1. First item</a:t>
                      </a:r>
                      <a:r>
                        <a:rPr lang="en-US" sz="1400" u="none" dirty="0" smtClean="0">
                          <a:solidFill>
                            <a:srgbClr val="002060"/>
                          </a:solidFill>
                          <a:latin typeface="Poppins" panose="020B0604020202020204" charset="0"/>
                          <a:cs typeface="Poppins" panose="020B0604020202020204" charset="0"/>
                        </a:rPr>
                        <a:t/>
                      </a:r>
                      <a:br>
                        <a:rPr lang="en-US" sz="1400" u="none" dirty="0" smtClean="0">
                          <a:solidFill>
                            <a:srgbClr val="002060"/>
                          </a:solidFill>
                          <a:latin typeface="Poppins" panose="020B0604020202020204" charset="0"/>
                          <a:cs typeface="Poppins" panose="020B0604020202020204" charset="0"/>
                        </a:rPr>
                      </a:br>
                      <a:r>
                        <a:rPr lang="en-US" sz="1400" b="0" i="0" u="none" strike="noStrike" cap="none" dirty="0" smtClean="0">
                          <a:solidFill>
                            <a:srgbClr val="002060"/>
                          </a:solidFill>
                          <a:effectLst/>
                          <a:latin typeface="Poppins" panose="020B0604020202020204" charset="0"/>
                          <a:ea typeface="Arial"/>
                          <a:cs typeface="Poppins" panose="020B0604020202020204" charset="0"/>
                          <a:sym typeface="Arial"/>
                        </a:rPr>
                        <a:t>2. Second item</a:t>
                      </a:r>
                      <a:r>
                        <a:rPr lang="en-US" sz="1400" u="none" dirty="0" smtClean="0">
                          <a:solidFill>
                            <a:srgbClr val="002060"/>
                          </a:solidFill>
                          <a:latin typeface="Poppins" panose="020B0604020202020204" charset="0"/>
                          <a:cs typeface="Poppins" panose="020B0604020202020204" charset="0"/>
                        </a:rPr>
                        <a:t/>
                      </a:r>
                      <a:br>
                        <a:rPr lang="en-US" sz="1400" u="none" dirty="0" smtClean="0">
                          <a:solidFill>
                            <a:srgbClr val="002060"/>
                          </a:solidFill>
                          <a:latin typeface="Poppins" panose="020B0604020202020204" charset="0"/>
                          <a:cs typeface="Poppins" panose="020B0604020202020204" charset="0"/>
                        </a:rPr>
                      </a:br>
                      <a:r>
                        <a:rPr lang="en-US" sz="1400" b="0" i="0" u="none" strike="noStrike" cap="none" dirty="0" smtClean="0">
                          <a:solidFill>
                            <a:srgbClr val="002060"/>
                          </a:solidFill>
                          <a:effectLst/>
                          <a:latin typeface="Poppins" panose="020B0604020202020204" charset="0"/>
                          <a:ea typeface="Arial"/>
                          <a:cs typeface="Poppins" panose="020B0604020202020204" charset="0"/>
                          <a:sym typeface="Arial"/>
                        </a:rPr>
                        <a:t>3. Third item</a:t>
                      </a:r>
                      <a:endParaRPr sz="1400"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r>
              <a:tr h="381000">
                <a:tc>
                  <a:txBody>
                    <a:bodyPr/>
                    <a:lstStyle/>
                    <a:p>
                      <a:pPr marL="0" lvl="0" indent="0" algn="l" rtl="0">
                        <a:spcBef>
                          <a:spcPts val="0"/>
                        </a:spcBef>
                        <a:spcAft>
                          <a:spcPts val="0"/>
                        </a:spcAft>
                        <a:buNone/>
                      </a:pPr>
                      <a:r>
                        <a:rPr lang="en-IN" sz="1400" b="1" i="0" u="none" strike="noStrike" cap="none" dirty="0" smtClean="0">
                          <a:solidFill>
                            <a:srgbClr val="002060"/>
                          </a:solidFill>
                          <a:effectLst/>
                          <a:latin typeface="Poppins" panose="020B0604020202020204" charset="0"/>
                          <a:ea typeface="Arial"/>
                          <a:cs typeface="Poppins" panose="020B0604020202020204" charset="0"/>
                          <a:sym typeface="Arial"/>
                        </a:rPr>
                        <a:t>Unordered List</a:t>
                      </a:r>
                      <a:endParaRPr sz="1400" b="1"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US" sz="1400" b="0" i="0" u="none" strike="noStrike" cap="none" dirty="0" smtClean="0">
                          <a:solidFill>
                            <a:srgbClr val="002060"/>
                          </a:solidFill>
                          <a:effectLst/>
                          <a:latin typeface="Poppins" panose="020B0604020202020204" charset="0"/>
                          <a:ea typeface="Arial"/>
                          <a:cs typeface="Poppins" panose="020B0604020202020204" charset="0"/>
                          <a:sym typeface="Arial"/>
                        </a:rPr>
                        <a:t>- First item</a:t>
                      </a:r>
                      <a:r>
                        <a:rPr lang="en-US" sz="1400" u="none" dirty="0" smtClean="0">
                          <a:solidFill>
                            <a:srgbClr val="002060"/>
                          </a:solidFill>
                          <a:latin typeface="Poppins" panose="020B0604020202020204" charset="0"/>
                          <a:cs typeface="Poppins" panose="020B0604020202020204" charset="0"/>
                        </a:rPr>
                        <a:t/>
                      </a:r>
                      <a:br>
                        <a:rPr lang="en-US" sz="1400" u="none" dirty="0" smtClean="0">
                          <a:solidFill>
                            <a:srgbClr val="002060"/>
                          </a:solidFill>
                          <a:latin typeface="Poppins" panose="020B0604020202020204" charset="0"/>
                          <a:cs typeface="Poppins" panose="020B0604020202020204" charset="0"/>
                        </a:rPr>
                      </a:br>
                      <a:r>
                        <a:rPr lang="en-US" sz="1400" b="0" i="0" u="none" strike="noStrike" cap="none" dirty="0" smtClean="0">
                          <a:solidFill>
                            <a:srgbClr val="002060"/>
                          </a:solidFill>
                          <a:effectLst/>
                          <a:latin typeface="Poppins" panose="020B0604020202020204" charset="0"/>
                          <a:ea typeface="Arial"/>
                          <a:cs typeface="Poppins" panose="020B0604020202020204" charset="0"/>
                          <a:sym typeface="Arial"/>
                        </a:rPr>
                        <a:t>- Second item</a:t>
                      </a:r>
                      <a:r>
                        <a:rPr lang="en-US" sz="1400" u="none" dirty="0" smtClean="0">
                          <a:solidFill>
                            <a:srgbClr val="002060"/>
                          </a:solidFill>
                          <a:latin typeface="Poppins" panose="020B0604020202020204" charset="0"/>
                          <a:cs typeface="Poppins" panose="020B0604020202020204" charset="0"/>
                        </a:rPr>
                        <a:t/>
                      </a:r>
                      <a:br>
                        <a:rPr lang="en-US" sz="1400" u="none" dirty="0" smtClean="0">
                          <a:solidFill>
                            <a:srgbClr val="002060"/>
                          </a:solidFill>
                          <a:latin typeface="Poppins" panose="020B0604020202020204" charset="0"/>
                          <a:cs typeface="Poppins" panose="020B0604020202020204" charset="0"/>
                        </a:rPr>
                      </a:br>
                      <a:r>
                        <a:rPr lang="en-US" sz="1400" b="0" i="0" u="none" strike="noStrike" cap="none" dirty="0" smtClean="0">
                          <a:solidFill>
                            <a:srgbClr val="002060"/>
                          </a:solidFill>
                          <a:effectLst/>
                          <a:latin typeface="Poppins" panose="020B0604020202020204" charset="0"/>
                          <a:ea typeface="Arial"/>
                          <a:cs typeface="Poppins" panose="020B0604020202020204" charset="0"/>
                          <a:sym typeface="Arial"/>
                        </a:rPr>
                        <a:t>- Third item</a:t>
                      </a:r>
                      <a:endParaRPr sz="1400"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r>
            </a:tbl>
          </a:graphicData>
        </a:graphic>
      </p:graphicFrame>
      <p:graphicFrame>
        <p:nvGraphicFramePr>
          <p:cNvPr id="38" name="Google Shape;1528;p58"/>
          <p:cNvGraphicFramePr/>
          <p:nvPr>
            <p:extLst>
              <p:ext uri="{D42A27DB-BD31-4B8C-83A1-F6EECF244321}">
                <p14:modId xmlns:p14="http://schemas.microsoft.com/office/powerpoint/2010/main" val="68644912"/>
              </p:ext>
            </p:extLst>
          </p:nvPr>
        </p:nvGraphicFramePr>
        <p:xfrm>
          <a:off x="5292080" y="843558"/>
          <a:ext cx="3312368" cy="2529720"/>
        </p:xfrm>
        <a:graphic>
          <a:graphicData uri="http://schemas.openxmlformats.org/drawingml/2006/table">
            <a:tbl>
              <a:tblPr>
                <a:noFill/>
                <a:tableStyleId>{1D2AD3C9-0E71-4649-8F98-D8402454C301}</a:tableStyleId>
              </a:tblPr>
              <a:tblGrid>
                <a:gridCol w="1440160"/>
                <a:gridCol w="1872208"/>
              </a:tblGrid>
              <a:tr h="381000">
                <a:tc>
                  <a:txBody>
                    <a:bodyPr/>
                    <a:lstStyle/>
                    <a:p>
                      <a:pPr marL="0" lvl="0" indent="0" algn="ctr" rtl="0">
                        <a:spcBef>
                          <a:spcPts val="0"/>
                        </a:spcBef>
                        <a:spcAft>
                          <a:spcPts val="0"/>
                        </a:spcAft>
                        <a:buNone/>
                      </a:pPr>
                      <a:r>
                        <a:rPr lang="en" sz="1400" b="1" dirty="0" smtClean="0">
                          <a:solidFill>
                            <a:schemeClr val="dk2"/>
                          </a:solidFill>
                          <a:latin typeface="Poppins" panose="020B0604020202020204" charset="0"/>
                          <a:ea typeface="Poppins"/>
                          <a:cs typeface="Poppins" panose="020B0604020202020204" charset="0"/>
                          <a:sym typeface="Poppins"/>
                        </a:rPr>
                        <a:t>Element</a:t>
                      </a:r>
                      <a:endParaRPr sz="1400" b="1" dirty="0">
                        <a:solidFill>
                          <a:schemeClr val="dk2"/>
                        </a:solidFill>
                        <a:latin typeface="Poppins" panose="020B0604020202020204" charset="0"/>
                        <a:ea typeface="Poppins"/>
                        <a:cs typeface="Poppins" panose="020B0604020202020204" charset="0"/>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400" b="1" dirty="0" smtClean="0">
                          <a:solidFill>
                            <a:schemeClr val="dk2"/>
                          </a:solidFill>
                          <a:latin typeface="Poppins" panose="020B0604020202020204" charset="0"/>
                          <a:ea typeface="Poppins"/>
                          <a:cs typeface="Poppins" panose="020B0604020202020204" charset="0"/>
                          <a:sym typeface="Poppins"/>
                        </a:rPr>
                        <a:t>Markdown Syntax</a:t>
                      </a:r>
                      <a:endParaRPr sz="1400" b="1" dirty="0">
                        <a:solidFill>
                          <a:schemeClr val="dk2"/>
                        </a:solidFill>
                        <a:latin typeface="Poppins" panose="020B0604020202020204" charset="0"/>
                        <a:ea typeface="Poppins"/>
                        <a:cs typeface="Poppins" panose="020B0604020202020204" charset="0"/>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r>
              <a:tr h="381000">
                <a:tc>
                  <a:txBody>
                    <a:bodyPr/>
                    <a:lstStyle/>
                    <a:p>
                      <a:pPr marL="0" lvl="0" indent="0" algn="l" rtl="0">
                        <a:spcBef>
                          <a:spcPts val="0"/>
                        </a:spcBef>
                        <a:spcAft>
                          <a:spcPts val="0"/>
                        </a:spcAft>
                        <a:buNone/>
                      </a:pPr>
                      <a:r>
                        <a:rPr lang="en-IN" sz="1400" b="1" i="0" u="none" strike="noStrike" cap="none" dirty="0" smtClean="0">
                          <a:solidFill>
                            <a:srgbClr val="002060"/>
                          </a:solidFill>
                          <a:effectLst/>
                          <a:latin typeface="Poppins" panose="020B0604020202020204" charset="0"/>
                          <a:ea typeface="Arial"/>
                          <a:cs typeface="Poppins" panose="020B0604020202020204" charset="0"/>
                          <a:sym typeface="Arial"/>
                        </a:rPr>
                        <a:t>Code</a:t>
                      </a:r>
                      <a:endParaRPr sz="1400" b="1"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`code`</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r>
              <a:tr h="381000">
                <a:tc>
                  <a:txBody>
                    <a:bodyPr/>
                    <a:lstStyle/>
                    <a:p>
                      <a:pPr marL="0" lvl="0" indent="0" algn="l" rtl="0">
                        <a:spcBef>
                          <a:spcPts val="0"/>
                        </a:spcBef>
                        <a:spcAft>
                          <a:spcPts val="0"/>
                        </a:spcAft>
                        <a:buNone/>
                      </a:pPr>
                      <a:r>
                        <a:rPr lang="en-IN" sz="1400" b="1" i="0" u="none" strike="noStrike" cap="none" dirty="0" smtClean="0">
                          <a:solidFill>
                            <a:srgbClr val="002060"/>
                          </a:solidFill>
                          <a:effectLst/>
                          <a:latin typeface="Poppins" panose="020B0604020202020204" charset="0"/>
                          <a:ea typeface="Arial"/>
                          <a:cs typeface="Poppins" panose="020B0604020202020204" charset="0"/>
                          <a:sym typeface="Arial"/>
                        </a:rPr>
                        <a:t>Link</a:t>
                      </a:r>
                      <a:endParaRPr sz="1400" b="1"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fontAlgn="t"/>
                      <a:r>
                        <a:rPr lang="en-IN" sz="1400" dirty="0" smtClean="0">
                          <a:solidFill>
                            <a:srgbClr val="002060"/>
                          </a:solidFill>
                          <a:effectLst/>
                          <a:latin typeface="Poppins" panose="020B0604020202020204" charset="0"/>
                          <a:cs typeface="Poppins" panose="020B0604020202020204" charset="0"/>
                        </a:rPr>
                        <a:t>[</a:t>
                      </a:r>
                      <a:r>
                        <a:rPr lang="en-IN" sz="1400" dirty="0">
                          <a:solidFill>
                            <a:srgbClr val="002060"/>
                          </a:solidFill>
                          <a:effectLst/>
                          <a:latin typeface="Poppins" panose="020B0604020202020204" charset="0"/>
                          <a:cs typeface="Poppins" panose="020B0604020202020204" charset="0"/>
                        </a:rPr>
                        <a:t>title](https://www.example.com)</a:t>
                      </a:r>
                    </a:p>
                  </a:txBody>
                  <a:tcPr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r h="381000">
                <a:tc>
                  <a:txBody>
                    <a:bodyPr/>
                    <a:lstStyle/>
                    <a:p>
                      <a:pPr marL="0" lvl="0" indent="0" algn="l" rtl="0">
                        <a:spcBef>
                          <a:spcPts val="0"/>
                        </a:spcBef>
                        <a:spcAft>
                          <a:spcPts val="0"/>
                        </a:spcAft>
                        <a:buNone/>
                      </a:pPr>
                      <a:r>
                        <a:rPr lang="en-IN" sz="1400" b="1" i="0" u="none" strike="noStrike" cap="none" dirty="0" smtClean="0">
                          <a:solidFill>
                            <a:srgbClr val="002060"/>
                          </a:solidFill>
                          <a:effectLst/>
                          <a:latin typeface="Poppins" panose="020B0604020202020204" charset="0"/>
                          <a:ea typeface="Arial"/>
                          <a:cs typeface="Poppins" panose="020B0604020202020204" charset="0"/>
                          <a:sym typeface="Arial"/>
                        </a:rPr>
                        <a:t>Image</a:t>
                      </a:r>
                      <a:endParaRPr sz="1400" b="1"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![alt text](image.jpg)</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r h="381000">
                <a:tc>
                  <a:txBody>
                    <a:bodyPr/>
                    <a:lstStyle/>
                    <a:p>
                      <a:pPr marL="0" lvl="0" indent="0" algn="l" rtl="0">
                        <a:spcBef>
                          <a:spcPts val="0"/>
                        </a:spcBef>
                        <a:spcAft>
                          <a:spcPts val="0"/>
                        </a:spcAft>
                        <a:buNone/>
                      </a:pPr>
                      <a:r>
                        <a:rPr lang="en-IN" sz="1400" b="1" i="0" u="none" strike="noStrike" cap="none" dirty="0" smtClean="0">
                          <a:solidFill>
                            <a:srgbClr val="002060"/>
                          </a:solidFill>
                          <a:effectLst/>
                          <a:latin typeface="Poppins" panose="020B0604020202020204" charset="0"/>
                          <a:ea typeface="Arial"/>
                          <a:cs typeface="Poppins" panose="020B0604020202020204" charset="0"/>
                          <a:sym typeface="Arial"/>
                        </a:rPr>
                        <a:t>Horizontal Rule</a:t>
                      </a:r>
                      <a:endParaRPr lang="en-IN" sz="1400" b="1"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IN" sz="1400" u="none" dirty="0" smtClean="0">
                          <a:solidFill>
                            <a:srgbClr val="002060"/>
                          </a:solidFill>
                          <a:effectLst/>
                          <a:latin typeface="Poppins" panose="020B0604020202020204" charset="0"/>
                          <a:cs typeface="Poppins" panose="020B0604020202020204" charset="0"/>
                        </a:rPr>
                        <a:t>---</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r>
            </a:tbl>
          </a:graphicData>
        </a:graphic>
      </p:graphicFrame>
      <p:sp>
        <p:nvSpPr>
          <p:cNvPr id="39" name="Google Shape;999;p44"/>
          <p:cNvSpPr txBox="1">
            <a:spLocks/>
          </p:cNvSpPr>
          <p:nvPr/>
        </p:nvSpPr>
        <p:spPr>
          <a:xfrm>
            <a:off x="433264" y="480399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[31]</a:t>
            </a:r>
            <a:endParaRPr lang="en-US" sz="900" dirty="0">
              <a:solidFill>
                <a:srgbClr val="00206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488908" y="195486"/>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chemeClr val="dk2"/>
                </a:solidFill>
                <a:latin typeface="Montserrat ExtraBold"/>
                <a:ea typeface="Montserrat ExtraBold"/>
                <a:cs typeface="Montserrat ExtraBold"/>
                <a:sym typeface="Montserrat ExtraBold"/>
              </a:rPr>
              <a:t>Markdown Cheat Sheet – Extended Syntax</a:t>
            </a:r>
            <a:endParaRPr sz="2400" dirty="0">
              <a:solidFill>
                <a:schemeClr val="dk2"/>
              </a:solidFill>
              <a:latin typeface="Montserrat ExtraBold"/>
              <a:ea typeface="Montserrat ExtraBold"/>
              <a:cs typeface="Montserrat ExtraBold"/>
              <a:sym typeface="Montserrat ExtraBold"/>
            </a:endParaRPr>
          </a:p>
        </p:txBody>
      </p:sp>
      <p:graphicFrame>
        <p:nvGraphicFramePr>
          <p:cNvPr id="37" name="Google Shape;1528;p58"/>
          <p:cNvGraphicFramePr/>
          <p:nvPr>
            <p:extLst>
              <p:ext uri="{D42A27DB-BD31-4B8C-83A1-F6EECF244321}">
                <p14:modId xmlns:p14="http://schemas.microsoft.com/office/powerpoint/2010/main" val="1337752920"/>
              </p:ext>
            </p:extLst>
          </p:nvPr>
        </p:nvGraphicFramePr>
        <p:xfrm>
          <a:off x="827584" y="843558"/>
          <a:ext cx="3888432" cy="3779400"/>
        </p:xfrm>
        <a:graphic>
          <a:graphicData uri="http://schemas.openxmlformats.org/drawingml/2006/table">
            <a:tbl>
              <a:tblPr>
                <a:noFill/>
                <a:tableStyleId>{1D2AD3C9-0E71-4649-8F98-D8402454C301}</a:tableStyleId>
              </a:tblPr>
              <a:tblGrid>
                <a:gridCol w="1512168"/>
                <a:gridCol w="2376264"/>
              </a:tblGrid>
              <a:tr h="381000">
                <a:tc>
                  <a:txBody>
                    <a:bodyPr/>
                    <a:lstStyle/>
                    <a:p>
                      <a:pPr marL="0" lvl="0" indent="0" algn="ctr" rtl="0">
                        <a:spcBef>
                          <a:spcPts val="0"/>
                        </a:spcBef>
                        <a:spcAft>
                          <a:spcPts val="0"/>
                        </a:spcAft>
                        <a:buNone/>
                      </a:pPr>
                      <a:r>
                        <a:rPr lang="en" sz="1400" b="1" dirty="0" smtClean="0">
                          <a:solidFill>
                            <a:schemeClr val="dk2"/>
                          </a:solidFill>
                          <a:latin typeface="Poppins" panose="020B0604020202020204" charset="0"/>
                          <a:ea typeface="Poppins"/>
                          <a:cs typeface="Poppins" panose="020B0604020202020204" charset="0"/>
                          <a:sym typeface="Poppins"/>
                        </a:rPr>
                        <a:t>Element</a:t>
                      </a:r>
                      <a:endParaRPr sz="1400" b="1" dirty="0">
                        <a:solidFill>
                          <a:schemeClr val="dk2"/>
                        </a:solidFill>
                        <a:latin typeface="Poppins" panose="020B0604020202020204" charset="0"/>
                        <a:ea typeface="Poppins"/>
                        <a:cs typeface="Poppins" panose="020B0604020202020204" charset="0"/>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400" b="1" dirty="0" smtClean="0">
                          <a:solidFill>
                            <a:schemeClr val="dk2"/>
                          </a:solidFill>
                          <a:latin typeface="Poppins" panose="020B0604020202020204" charset="0"/>
                          <a:ea typeface="Poppins"/>
                          <a:cs typeface="Poppins" panose="020B0604020202020204" charset="0"/>
                          <a:sym typeface="Poppins"/>
                        </a:rPr>
                        <a:t>Markdown Syntax</a:t>
                      </a:r>
                      <a:endParaRPr sz="1400" b="1" dirty="0">
                        <a:solidFill>
                          <a:schemeClr val="dk2"/>
                        </a:solidFill>
                        <a:latin typeface="Poppins" panose="020B0604020202020204" charset="0"/>
                        <a:ea typeface="Poppins"/>
                        <a:cs typeface="Poppins" panose="020B0604020202020204" charset="0"/>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r>
              <a:tr h="381000">
                <a:tc>
                  <a:txBody>
                    <a:bodyPr/>
                    <a:lstStyle/>
                    <a:p>
                      <a:pPr marL="0" lvl="0" indent="0" algn="l" rtl="0">
                        <a:spcBef>
                          <a:spcPts val="0"/>
                        </a:spcBef>
                        <a:spcAft>
                          <a:spcPts val="0"/>
                        </a:spcAft>
                        <a:buNone/>
                      </a:pPr>
                      <a:r>
                        <a:rPr lang="en-IN" sz="1200" b="1" i="0" u="none" strike="noStrike" cap="none" dirty="0" smtClean="0">
                          <a:solidFill>
                            <a:srgbClr val="002060"/>
                          </a:solidFill>
                          <a:effectLst/>
                          <a:latin typeface="Poppins" panose="020B0604020202020204" charset="0"/>
                          <a:ea typeface="Arial"/>
                          <a:cs typeface="Poppins" panose="020B0604020202020204" charset="0"/>
                          <a:sym typeface="Arial"/>
                        </a:rPr>
                        <a:t>Table</a:t>
                      </a:r>
                      <a:endParaRPr sz="1200" b="1"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IN" sz="1200" b="0" i="0" u="none" strike="noStrike" cap="none" dirty="0" smtClean="0">
                          <a:solidFill>
                            <a:srgbClr val="002060"/>
                          </a:solidFill>
                          <a:effectLst/>
                          <a:latin typeface="Poppins" panose="020B0604020202020204" charset="0"/>
                          <a:ea typeface="Arial"/>
                          <a:cs typeface="Poppins" panose="020B0604020202020204" charset="0"/>
                          <a:sym typeface="Arial"/>
                        </a:rPr>
                        <a:t>| Syntax | Description |</a:t>
                      </a:r>
                      <a:r>
                        <a:rPr lang="en-IN" sz="1200" dirty="0" smtClean="0">
                          <a:solidFill>
                            <a:srgbClr val="002060"/>
                          </a:solidFill>
                          <a:latin typeface="Poppins" panose="020B0604020202020204" charset="0"/>
                          <a:cs typeface="Poppins" panose="020B0604020202020204" charset="0"/>
                        </a:rPr>
                        <a:t/>
                      </a:r>
                      <a:br>
                        <a:rPr lang="en-IN" sz="1200" dirty="0" smtClean="0">
                          <a:solidFill>
                            <a:srgbClr val="002060"/>
                          </a:solidFill>
                          <a:latin typeface="Poppins" panose="020B0604020202020204" charset="0"/>
                          <a:cs typeface="Poppins" panose="020B0604020202020204" charset="0"/>
                        </a:rPr>
                      </a:br>
                      <a:r>
                        <a:rPr lang="en-IN" sz="1200" b="0" i="0" u="none" strike="noStrike" cap="none" dirty="0" smtClean="0">
                          <a:solidFill>
                            <a:srgbClr val="002060"/>
                          </a:solidFill>
                          <a:effectLst/>
                          <a:latin typeface="Poppins" panose="020B0604020202020204" charset="0"/>
                          <a:ea typeface="Arial"/>
                          <a:cs typeface="Poppins" panose="020B0604020202020204" charset="0"/>
                          <a:sym typeface="Arial"/>
                        </a:rPr>
                        <a:t>| ----------- | ----------- |</a:t>
                      </a:r>
                      <a:r>
                        <a:rPr lang="en-IN" sz="1200" dirty="0" smtClean="0">
                          <a:solidFill>
                            <a:srgbClr val="002060"/>
                          </a:solidFill>
                          <a:latin typeface="Poppins" panose="020B0604020202020204" charset="0"/>
                          <a:cs typeface="Poppins" panose="020B0604020202020204" charset="0"/>
                        </a:rPr>
                        <a:t/>
                      </a:r>
                      <a:br>
                        <a:rPr lang="en-IN" sz="1200" dirty="0" smtClean="0">
                          <a:solidFill>
                            <a:srgbClr val="002060"/>
                          </a:solidFill>
                          <a:latin typeface="Poppins" panose="020B0604020202020204" charset="0"/>
                          <a:cs typeface="Poppins" panose="020B0604020202020204" charset="0"/>
                        </a:rPr>
                      </a:br>
                      <a:r>
                        <a:rPr lang="en-IN" sz="1200" b="0" i="0" u="none" strike="noStrike" cap="none" dirty="0" smtClean="0">
                          <a:solidFill>
                            <a:srgbClr val="002060"/>
                          </a:solidFill>
                          <a:effectLst/>
                          <a:latin typeface="Poppins" panose="020B0604020202020204" charset="0"/>
                          <a:ea typeface="Arial"/>
                          <a:cs typeface="Poppins" panose="020B0604020202020204" charset="0"/>
                          <a:sym typeface="Arial"/>
                        </a:rPr>
                        <a:t>| Header | Title |</a:t>
                      </a:r>
                      <a:r>
                        <a:rPr lang="en-IN" sz="1200" dirty="0" smtClean="0">
                          <a:solidFill>
                            <a:srgbClr val="002060"/>
                          </a:solidFill>
                          <a:latin typeface="Poppins" panose="020B0604020202020204" charset="0"/>
                          <a:cs typeface="Poppins" panose="020B0604020202020204" charset="0"/>
                        </a:rPr>
                        <a:t/>
                      </a:r>
                      <a:br>
                        <a:rPr lang="en-IN" sz="1200" dirty="0" smtClean="0">
                          <a:solidFill>
                            <a:srgbClr val="002060"/>
                          </a:solidFill>
                          <a:latin typeface="Poppins" panose="020B0604020202020204" charset="0"/>
                          <a:cs typeface="Poppins" panose="020B0604020202020204" charset="0"/>
                        </a:rPr>
                      </a:br>
                      <a:r>
                        <a:rPr lang="en-IN" sz="1200" b="0" i="0" u="none" strike="noStrike" cap="none" dirty="0" smtClean="0">
                          <a:solidFill>
                            <a:srgbClr val="002060"/>
                          </a:solidFill>
                          <a:effectLst/>
                          <a:latin typeface="Poppins" panose="020B0604020202020204" charset="0"/>
                          <a:ea typeface="Arial"/>
                          <a:cs typeface="Poppins" panose="020B0604020202020204" charset="0"/>
                          <a:sym typeface="Arial"/>
                        </a:rPr>
                        <a:t>| Paragraph | Text |</a:t>
                      </a:r>
                      <a:endParaRPr sz="1200"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r h="381000">
                <a:tc>
                  <a:txBody>
                    <a:bodyPr/>
                    <a:lstStyle/>
                    <a:p>
                      <a:pPr marL="0" lvl="0" indent="0" algn="l" rtl="0">
                        <a:spcBef>
                          <a:spcPts val="0"/>
                        </a:spcBef>
                        <a:spcAft>
                          <a:spcPts val="0"/>
                        </a:spcAft>
                        <a:buNone/>
                      </a:pPr>
                      <a:r>
                        <a:rPr lang="en-IN" sz="1200" b="1" i="0" u="none" strike="noStrike" cap="none" dirty="0" smtClean="0">
                          <a:solidFill>
                            <a:srgbClr val="002060"/>
                          </a:solidFill>
                          <a:effectLst/>
                          <a:latin typeface="Poppins" panose="020B0604020202020204" charset="0"/>
                          <a:ea typeface="Arial"/>
                          <a:cs typeface="Poppins" panose="020B0604020202020204" charset="0"/>
                          <a:sym typeface="Arial"/>
                        </a:rPr>
                        <a:t>Fenced</a:t>
                      </a:r>
                      <a:r>
                        <a:rPr lang="en-IN" sz="1200" b="1" i="0" u="none" strike="noStrike" cap="none" baseline="0" dirty="0" smtClean="0">
                          <a:solidFill>
                            <a:srgbClr val="002060"/>
                          </a:solidFill>
                          <a:effectLst/>
                          <a:latin typeface="Poppins" panose="020B0604020202020204" charset="0"/>
                          <a:ea typeface="Arial"/>
                          <a:cs typeface="Poppins" panose="020B0604020202020204" charset="0"/>
                          <a:sym typeface="Arial"/>
                        </a:rPr>
                        <a:t> Code Block</a:t>
                      </a:r>
                      <a:endParaRPr sz="1200" b="1"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US" sz="1200" b="0" i="0" u="none" strike="noStrike" cap="none" dirty="0" smtClean="0">
                          <a:solidFill>
                            <a:srgbClr val="002060"/>
                          </a:solidFill>
                          <a:effectLst/>
                          <a:latin typeface="Poppins" panose="020B0604020202020204" charset="0"/>
                          <a:ea typeface="Arial"/>
                          <a:cs typeface="Poppins" panose="020B0604020202020204" charset="0"/>
                          <a:sym typeface="Arial"/>
                        </a:rPr>
                        <a:t>```</a:t>
                      </a:r>
                      <a:r>
                        <a:rPr lang="en-US" sz="1200" dirty="0" smtClean="0">
                          <a:solidFill>
                            <a:srgbClr val="002060"/>
                          </a:solidFill>
                          <a:latin typeface="Poppins" panose="020B0604020202020204" charset="0"/>
                          <a:cs typeface="Poppins" panose="020B0604020202020204" charset="0"/>
                        </a:rPr>
                        <a:t/>
                      </a:r>
                      <a:br>
                        <a:rPr lang="en-US" sz="1200" dirty="0" smtClean="0">
                          <a:solidFill>
                            <a:srgbClr val="002060"/>
                          </a:solidFill>
                          <a:latin typeface="Poppins" panose="020B0604020202020204" charset="0"/>
                          <a:cs typeface="Poppins" panose="020B0604020202020204" charset="0"/>
                        </a:rPr>
                      </a:br>
                      <a:r>
                        <a:rPr lang="en-US" sz="1200" b="0" i="0" u="none" strike="noStrike" cap="none" dirty="0" smtClean="0">
                          <a:solidFill>
                            <a:srgbClr val="002060"/>
                          </a:solidFill>
                          <a:effectLst/>
                          <a:latin typeface="Poppins" panose="020B0604020202020204" charset="0"/>
                          <a:ea typeface="Arial"/>
                          <a:cs typeface="Poppins" panose="020B0604020202020204" charset="0"/>
                          <a:sym typeface="Arial"/>
                        </a:rPr>
                        <a:t>{</a:t>
                      </a:r>
                      <a:r>
                        <a:rPr lang="en-US" sz="1200" dirty="0" smtClean="0">
                          <a:solidFill>
                            <a:srgbClr val="002060"/>
                          </a:solidFill>
                          <a:latin typeface="Poppins" panose="020B0604020202020204" charset="0"/>
                          <a:cs typeface="Poppins" panose="020B0604020202020204" charset="0"/>
                        </a:rPr>
                        <a:t/>
                      </a:r>
                      <a:br>
                        <a:rPr lang="en-US" sz="1200" dirty="0" smtClean="0">
                          <a:solidFill>
                            <a:srgbClr val="002060"/>
                          </a:solidFill>
                          <a:latin typeface="Poppins" panose="020B0604020202020204" charset="0"/>
                          <a:cs typeface="Poppins" panose="020B0604020202020204" charset="0"/>
                        </a:rPr>
                      </a:br>
                      <a:r>
                        <a:rPr lang="en-US" sz="1200" b="0" i="0" u="none" strike="noStrike" cap="none" dirty="0" smtClean="0">
                          <a:solidFill>
                            <a:srgbClr val="002060"/>
                          </a:solidFill>
                          <a:effectLst/>
                          <a:latin typeface="Poppins" panose="020B0604020202020204" charset="0"/>
                          <a:ea typeface="Arial"/>
                          <a:cs typeface="Poppins" panose="020B0604020202020204" charset="0"/>
                          <a:sym typeface="Arial"/>
                        </a:rPr>
                        <a:t>  "</a:t>
                      </a:r>
                      <a:r>
                        <a:rPr lang="en-US" sz="1200" b="0" i="0" u="none" strike="noStrike" cap="none" dirty="0" err="1" smtClean="0">
                          <a:solidFill>
                            <a:srgbClr val="002060"/>
                          </a:solidFill>
                          <a:effectLst/>
                          <a:latin typeface="Poppins" panose="020B0604020202020204" charset="0"/>
                          <a:ea typeface="Arial"/>
                          <a:cs typeface="Poppins" panose="020B0604020202020204" charset="0"/>
                          <a:sym typeface="Arial"/>
                        </a:rPr>
                        <a:t>firstName</a:t>
                      </a:r>
                      <a:r>
                        <a:rPr lang="en-US" sz="1200" b="0" i="0" u="none" strike="noStrike" cap="none" dirty="0" smtClean="0">
                          <a:solidFill>
                            <a:srgbClr val="002060"/>
                          </a:solidFill>
                          <a:effectLst/>
                          <a:latin typeface="Poppins" panose="020B0604020202020204" charset="0"/>
                          <a:ea typeface="Arial"/>
                          <a:cs typeface="Poppins" panose="020B0604020202020204" charset="0"/>
                          <a:sym typeface="Arial"/>
                        </a:rPr>
                        <a:t>": "John",</a:t>
                      </a:r>
                      <a:r>
                        <a:rPr lang="en-US" sz="1200" dirty="0" smtClean="0">
                          <a:solidFill>
                            <a:srgbClr val="002060"/>
                          </a:solidFill>
                          <a:latin typeface="Poppins" panose="020B0604020202020204" charset="0"/>
                          <a:cs typeface="Poppins" panose="020B0604020202020204" charset="0"/>
                        </a:rPr>
                        <a:t/>
                      </a:r>
                      <a:br>
                        <a:rPr lang="en-US" sz="1200" dirty="0" smtClean="0">
                          <a:solidFill>
                            <a:srgbClr val="002060"/>
                          </a:solidFill>
                          <a:latin typeface="Poppins" panose="020B0604020202020204" charset="0"/>
                          <a:cs typeface="Poppins" panose="020B0604020202020204" charset="0"/>
                        </a:rPr>
                      </a:br>
                      <a:r>
                        <a:rPr lang="en-US" sz="1200" b="0" i="0" u="none" strike="noStrike" cap="none" dirty="0" smtClean="0">
                          <a:solidFill>
                            <a:srgbClr val="002060"/>
                          </a:solidFill>
                          <a:effectLst/>
                          <a:latin typeface="Poppins" panose="020B0604020202020204" charset="0"/>
                          <a:ea typeface="Arial"/>
                          <a:cs typeface="Poppins" panose="020B0604020202020204" charset="0"/>
                          <a:sym typeface="Arial"/>
                        </a:rPr>
                        <a:t>  "</a:t>
                      </a:r>
                      <a:r>
                        <a:rPr lang="en-US" sz="1200" b="0" i="0" u="none" strike="noStrike" cap="none" dirty="0" err="1" smtClean="0">
                          <a:solidFill>
                            <a:srgbClr val="002060"/>
                          </a:solidFill>
                          <a:effectLst/>
                          <a:latin typeface="Poppins" panose="020B0604020202020204" charset="0"/>
                          <a:ea typeface="Arial"/>
                          <a:cs typeface="Poppins" panose="020B0604020202020204" charset="0"/>
                          <a:sym typeface="Arial"/>
                        </a:rPr>
                        <a:t>lastName</a:t>
                      </a:r>
                      <a:r>
                        <a:rPr lang="en-US" sz="1200" b="0" i="0" u="none" strike="noStrike" cap="none" dirty="0" smtClean="0">
                          <a:solidFill>
                            <a:srgbClr val="002060"/>
                          </a:solidFill>
                          <a:effectLst/>
                          <a:latin typeface="Poppins" panose="020B0604020202020204" charset="0"/>
                          <a:ea typeface="Arial"/>
                          <a:cs typeface="Poppins" panose="020B0604020202020204" charset="0"/>
                          <a:sym typeface="Arial"/>
                        </a:rPr>
                        <a:t>": "Smith",</a:t>
                      </a:r>
                      <a:r>
                        <a:rPr lang="en-US" sz="1200" dirty="0" smtClean="0">
                          <a:solidFill>
                            <a:srgbClr val="002060"/>
                          </a:solidFill>
                          <a:latin typeface="Poppins" panose="020B0604020202020204" charset="0"/>
                          <a:cs typeface="Poppins" panose="020B0604020202020204" charset="0"/>
                        </a:rPr>
                        <a:t/>
                      </a:r>
                      <a:br>
                        <a:rPr lang="en-US" sz="1200" dirty="0" smtClean="0">
                          <a:solidFill>
                            <a:srgbClr val="002060"/>
                          </a:solidFill>
                          <a:latin typeface="Poppins" panose="020B0604020202020204" charset="0"/>
                          <a:cs typeface="Poppins" panose="020B0604020202020204" charset="0"/>
                        </a:rPr>
                      </a:br>
                      <a:r>
                        <a:rPr lang="en-US" sz="1200" b="0" i="0" u="none" strike="noStrike" cap="none" dirty="0" smtClean="0">
                          <a:solidFill>
                            <a:srgbClr val="002060"/>
                          </a:solidFill>
                          <a:effectLst/>
                          <a:latin typeface="Poppins" panose="020B0604020202020204" charset="0"/>
                          <a:ea typeface="Arial"/>
                          <a:cs typeface="Poppins" panose="020B0604020202020204" charset="0"/>
                          <a:sym typeface="Arial"/>
                        </a:rPr>
                        <a:t>  "age": 25</a:t>
                      </a:r>
                      <a:r>
                        <a:rPr lang="en-US" sz="1200" dirty="0" smtClean="0">
                          <a:solidFill>
                            <a:srgbClr val="002060"/>
                          </a:solidFill>
                          <a:latin typeface="Poppins" panose="020B0604020202020204" charset="0"/>
                          <a:cs typeface="Poppins" panose="020B0604020202020204" charset="0"/>
                        </a:rPr>
                        <a:t/>
                      </a:r>
                      <a:br>
                        <a:rPr lang="en-US" sz="1200" dirty="0" smtClean="0">
                          <a:solidFill>
                            <a:srgbClr val="002060"/>
                          </a:solidFill>
                          <a:latin typeface="Poppins" panose="020B0604020202020204" charset="0"/>
                          <a:cs typeface="Poppins" panose="020B0604020202020204" charset="0"/>
                        </a:rPr>
                      </a:br>
                      <a:r>
                        <a:rPr lang="en-US" sz="1200" b="0" i="0" u="none" strike="noStrike" cap="none" dirty="0" smtClean="0">
                          <a:solidFill>
                            <a:srgbClr val="002060"/>
                          </a:solidFill>
                          <a:effectLst/>
                          <a:latin typeface="Poppins" panose="020B0604020202020204" charset="0"/>
                          <a:ea typeface="Arial"/>
                          <a:cs typeface="Poppins" panose="020B0604020202020204" charset="0"/>
                          <a:sym typeface="Arial"/>
                        </a:rPr>
                        <a:t>}</a:t>
                      </a:r>
                      <a:r>
                        <a:rPr lang="en-US" sz="1200" dirty="0" smtClean="0">
                          <a:solidFill>
                            <a:srgbClr val="002060"/>
                          </a:solidFill>
                          <a:latin typeface="Poppins" panose="020B0604020202020204" charset="0"/>
                          <a:cs typeface="Poppins" panose="020B0604020202020204" charset="0"/>
                        </a:rPr>
                        <a:t/>
                      </a:r>
                      <a:br>
                        <a:rPr lang="en-US" sz="1200" dirty="0" smtClean="0">
                          <a:solidFill>
                            <a:srgbClr val="002060"/>
                          </a:solidFill>
                          <a:latin typeface="Poppins" panose="020B0604020202020204" charset="0"/>
                          <a:cs typeface="Poppins" panose="020B0604020202020204" charset="0"/>
                        </a:rPr>
                      </a:br>
                      <a:r>
                        <a:rPr lang="en-US" sz="1200" b="0" i="0" u="none" strike="noStrike" cap="none" dirty="0" smtClean="0">
                          <a:solidFill>
                            <a:srgbClr val="002060"/>
                          </a:solidFill>
                          <a:effectLst/>
                          <a:latin typeface="Poppins" panose="020B0604020202020204" charset="0"/>
                          <a:ea typeface="Arial"/>
                          <a:cs typeface="Poppins" panose="020B0604020202020204" charset="0"/>
                          <a:sym typeface="Arial"/>
                        </a:rPr>
                        <a:t>```</a:t>
                      </a:r>
                      <a:endParaRPr sz="1200"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r>
              <a:tr h="381000">
                <a:tc>
                  <a:txBody>
                    <a:bodyPr/>
                    <a:lstStyle/>
                    <a:p>
                      <a:pPr marL="0" lvl="0" indent="0" algn="l" rtl="0">
                        <a:spcBef>
                          <a:spcPts val="0"/>
                        </a:spcBef>
                        <a:spcAft>
                          <a:spcPts val="0"/>
                        </a:spcAft>
                        <a:buNone/>
                      </a:pPr>
                      <a:r>
                        <a:rPr lang="en-US" sz="1200" b="1" u="none" dirty="0" smtClean="0">
                          <a:solidFill>
                            <a:srgbClr val="002060"/>
                          </a:solidFill>
                          <a:latin typeface="Poppins" panose="020B0604020202020204" charset="0"/>
                          <a:ea typeface="Poppins"/>
                          <a:cs typeface="Poppins" panose="020B0604020202020204" charset="0"/>
                          <a:sym typeface="Poppins"/>
                        </a:rPr>
                        <a:t>Heading ID</a:t>
                      </a:r>
                      <a:endParaRPr sz="1200" b="1"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fontAlgn="t"/>
                      <a:r>
                        <a:rPr lang="en-IN" sz="1200" dirty="0" smtClean="0">
                          <a:solidFill>
                            <a:srgbClr val="002060"/>
                          </a:solidFill>
                          <a:effectLst/>
                          <a:latin typeface="Poppins" panose="020B0604020202020204" charset="0"/>
                          <a:cs typeface="Poppins" panose="020B0604020202020204" charset="0"/>
                        </a:rPr>
                        <a:t>### </a:t>
                      </a:r>
                      <a:r>
                        <a:rPr lang="en-IN" sz="1200" dirty="0">
                          <a:solidFill>
                            <a:srgbClr val="002060"/>
                          </a:solidFill>
                          <a:effectLst/>
                          <a:latin typeface="Poppins" panose="020B0604020202020204" charset="0"/>
                          <a:cs typeface="Poppins" panose="020B0604020202020204" charset="0"/>
                        </a:rPr>
                        <a:t>My Great Heading {#custom-id}</a:t>
                      </a:r>
                    </a:p>
                  </a:txBody>
                  <a:tcP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r h="381000">
                <a:tc>
                  <a:txBody>
                    <a:bodyPr/>
                    <a:lstStyle/>
                    <a:p>
                      <a:pPr marL="0" lvl="0" indent="0" algn="l" rtl="0">
                        <a:spcBef>
                          <a:spcPts val="0"/>
                        </a:spcBef>
                        <a:spcAft>
                          <a:spcPts val="0"/>
                        </a:spcAft>
                        <a:buNone/>
                      </a:pPr>
                      <a:r>
                        <a:rPr lang="en-US" sz="1200" b="1" u="none" dirty="0" smtClean="0">
                          <a:solidFill>
                            <a:srgbClr val="002060"/>
                          </a:solidFill>
                          <a:latin typeface="Poppins" panose="020B0604020202020204" charset="0"/>
                          <a:ea typeface="Poppins"/>
                          <a:cs typeface="Poppins" panose="020B0604020202020204" charset="0"/>
                          <a:sym typeface="Poppins"/>
                        </a:rPr>
                        <a:t>Definition List</a:t>
                      </a:r>
                      <a:endParaRPr sz="1200" b="1"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IN" sz="1200" b="0" i="0" u="none" strike="noStrike" cap="none" dirty="0" smtClean="0">
                          <a:solidFill>
                            <a:srgbClr val="002060"/>
                          </a:solidFill>
                          <a:effectLst/>
                          <a:latin typeface="Poppins" panose="020B0604020202020204" charset="0"/>
                          <a:ea typeface="Arial"/>
                          <a:cs typeface="Poppins" panose="020B0604020202020204" charset="0"/>
                          <a:sym typeface="Arial"/>
                        </a:rPr>
                        <a:t>term</a:t>
                      </a:r>
                      <a:r>
                        <a:rPr lang="en-IN" sz="1200" dirty="0" smtClean="0">
                          <a:solidFill>
                            <a:srgbClr val="002060"/>
                          </a:solidFill>
                          <a:latin typeface="Poppins" panose="020B0604020202020204" charset="0"/>
                          <a:cs typeface="Poppins" panose="020B0604020202020204" charset="0"/>
                        </a:rPr>
                        <a:t/>
                      </a:r>
                      <a:br>
                        <a:rPr lang="en-IN" sz="1200" dirty="0" smtClean="0">
                          <a:solidFill>
                            <a:srgbClr val="002060"/>
                          </a:solidFill>
                          <a:latin typeface="Poppins" panose="020B0604020202020204" charset="0"/>
                          <a:cs typeface="Poppins" panose="020B0604020202020204" charset="0"/>
                        </a:rPr>
                      </a:br>
                      <a:r>
                        <a:rPr lang="en-IN" sz="1200" b="0" i="0" u="none" strike="noStrike" cap="none" dirty="0" smtClean="0">
                          <a:solidFill>
                            <a:srgbClr val="002060"/>
                          </a:solidFill>
                          <a:effectLst/>
                          <a:latin typeface="Poppins" panose="020B0604020202020204" charset="0"/>
                          <a:ea typeface="Arial"/>
                          <a:cs typeface="Poppins" panose="020B0604020202020204" charset="0"/>
                          <a:sym typeface="Arial"/>
                        </a:rPr>
                        <a:t>: definition</a:t>
                      </a:r>
                      <a:endParaRPr sz="1200"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r>
            </a:tbl>
          </a:graphicData>
        </a:graphic>
      </p:graphicFrame>
      <p:graphicFrame>
        <p:nvGraphicFramePr>
          <p:cNvPr id="38" name="Google Shape;1528;p58"/>
          <p:cNvGraphicFramePr/>
          <p:nvPr>
            <p:extLst>
              <p:ext uri="{D42A27DB-BD31-4B8C-83A1-F6EECF244321}">
                <p14:modId xmlns:p14="http://schemas.microsoft.com/office/powerpoint/2010/main" val="2610644188"/>
              </p:ext>
            </p:extLst>
          </p:nvPr>
        </p:nvGraphicFramePr>
        <p:xfrm>
          <a:off x="4860033" y="843558"/>
          <a:ext cx="3744416" cy="2727900"/>
        </p:xfrm>
        <a:graphic>
          <a:graphicData uri="http://schemas.openxmlformats.org/drawingml/2006/table">
            <a:tbl>
              <a:tblPr>
                <a:noFill/>
                <a:tableStyleId>{1D2AD3C9-0E71-4649-8F98-D8402454C301}</a:tableStyleId>
              </a:tblPr>
              <a:tblGrid>
                <a:gridCol w="1296143"/>
                <a:gridCol w="2448273"/>
              </a:tblGrid>
              <a:tr h="381000">
                <a:tc>
                  <a:txBody>
                    <a:bodyPr/>
                    <a:lstStyle/>
                    <a:p>
                      <a:pPr marL="0" lvl="0" indent="0" algn="ctr" rtl="0">
                        <a:spcBef>
                          <a:spcPts val="0"/>
                        </a:spcBef>
                        <a:spcAft>
                          <a:spcPts val="0"/>
                        </a:spcAft>
                        <a:buNone/>
                      </a:pPr>
                      <a:r>
                        <a:rPr lang="en" sz="1400" b="1" dirty="0" smtClean="0">
                          <a:solidFill>
                            <a:schemeClr val="dk2"/>
                          </a:solidFill>
                          <a:latin typeface="Poppins" panose="020B0604020202020204" charset="0"/>
                          <a:ea typeface="Poppins"/>
                          <a:cs typeface="Poppins" panose="020B0604020202020204" charset="0"/>
                          <a:sym typeface="Poppins"/>
                        </a:rPr>
                        <a:t>Element</a:t>
                      </a:r>
                      <a:endParaRPr sz="1400" b="1" dirty="0">
                        <a:solidFill>
                          <a:schemeClr val="dk2"/>
                        </a:solidFill>
                        <a:latin typeface="Poppins" panose="020B0604020202020204" charset="0"/>
                        <a:ea typeface="Poppins"/>
                        <a:cs typeface="Poppins" panose="020B0604020202020204" charset="0"/>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400" b="1" dirty="0" smtClean="0">
                          <a:solidFill>
                            <a:schemeClr val="dk2"/>
                          </a:solidFill>
                          <a:latin typeface="Poppins" panose="020B0604020202020204" charset="0"/>
                          <a:ea typeface="Poppins"/>
                          <a:cs typeface="Poppins" panose="020B0604020202020204" charset="0"/>
                          <a:sym typeface="Poppins"/>
                        </a:rPr>
                        <a:t>Markdown Syntax</a:t>
                      </a:r>
                      <a:endParaRPr sz="1400" b="1" dirty="0">
                        <a:solidFill>
                          <a:schemeClr val="dk2"/>
                        </a:solidFill>
                        <a:latin typeface="Poppins" panose="020B0604020202020204" charset="0"/>
                        <a:ea typeface="Poppins"/>
                        <a:cs typeface="Poppins" panose="020B0604020202020204" charset="0"/>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r>
              <a:tr h="381000">
                <a:tc>
                  <a:txBody>
                    <a:bodyPr/>
                    <a:lstStyle/>
                    <a:p>
                      <a:pPr marL="0" lvl="0" indent="0" algn="l" rtl="0">
                        <a:spcBef>
                          <a:spcPts val="0"/>
                        </a:spcBef>
                        <a:spcAft>
                          <a:spcPts val="0"/>
                        </a:spcAft>
                        <a:buNone/>
                      </a:pPr>
                      <a:r>
                        <a:rPr lang="en-IN" sz="1200" b="1" i="0" u="none" strike="noStrike" cap="none" dirty="0" smtClean="0">
                          <a:solidFill>
                            <a:srgbClr val="002060"/>
                          </a:solidFill>
                          <a:effectLst/>
                          <a:latin typeface="Poppins" panose="020B0604020202020204" charset="0"/>
                          <a:ea typeface="Arial"/>
                          <a:cs typeface="Poppins" panose="020B0604020202020204" charset="0"/>
                          <a:sym typeface="Arial"/>
                        </a:rPr>
                        <a:t>Strikethrough</a:t>
                      </a:r>
                      <a:endParaRPr sz="1200" b="1"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IN" sz="1200" b="0" i="0" u="none" strike="noStrike" cap="none" dirty="0" smtClean="0">
                          <a:solidFill>
                            <a:srgbClr val="002060"/>
                          </a:solidFill>
                          <a:effectLst/>
                          <a:latin typeface="Poppins" panose="020B0604020202020204" charset="0"/>
                          <a:ea typeface="Arial"/>
                          <a:cs typeface="Poppins" panose="020B0604020202020204" charset="0"/>
                          <a:sym typeface="Arial"/>
                        </a:rPr>
                        <a:t>~~The world is flat.~~</a:t>
                      </a:r>
                      <a:endParaRPr sz="1200"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r>
              <a:tr h="381000">
                <a:tc>
                  <a:txBody>
                    <a:bodyPr/>
                    <a:lstStyle/>
                    <a:p>
                      <a:pPr marL="0" lvl="0" indent="0" algn="l" rtl="0">
                        <a:spcBef>
                          <a:spcPts val="0"/>
                        </a:spcBef>
                        <a:spcAft>
                          <a:spcPts val="0"/>
                        </a:spcAft>
                        <a:buNone/>
                      </a:pPr>
                      <a:r>
                        <a:rPr lang="en-IN" sz="1200" b="1" i="0" u="none" strike="noStrike" cap="none" dirty="0" smtClean="0">
                          <a:solidFill>
                            <a:srgbClr val="002060"/>
                          </a:solidFill>
                          <a:effectLst/>
                          <a:latin typeface="Poppins" panose="020B0604020202020204" charset="0"/>
                          <a:ea typeface="Arial"/>
                          <a:cs typeface="Poppins" panose="020B0604020202020204" charset="0"/>
                          <a:sym typeface="Arial"/>
                        </a:rPr>
                        <a:t>Task List</a:t>
                      </a:r>
                      <a:endParaRPr sz="1200" b="1"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fontAlgn="t"/>
                      <a:r>
                        <a:rPr lang="en-US" sz="1200" b="0" i="0" u="none" strike="noStrike" cap="none" dirty="0" smtClean="0">
                          <a:solidFill>
                            <a:srgbClr val="002060"/>
                          </a:solidFill>
                          <a:effectLst/>
                          <a:latin typeface="Poppins" panose="020B0604020202020204" charset="0"/>
                          <a:ea typeface="Arial"/>
                          <a:cs typeface="Poppins" panose="020B0604020202020204" charset="0"/>
                          <a:sym typeface="Arial"/>
                        </a:rPr>
                        <a:t>- [x] Write the press release</a:t>
                      </a:r>
                      <a:r>
                        <a:rPr lang="en-US" sz="1200" dirty="0" smtClean="0">
                          <a:solidFill>
                            <a:srgbClr val="002060"/>
                          </a:solidFill>
                          <a:latin typeface="Poppins" panose="020B0604020202020204" charset="0"/>
                          <a:cs typeface="Poppins" panose="020B0604020202020204" charset="0"/>
                        </a:rPr>
                        <a:t/>
                      </a:r>
                      <a:br>
                        <a:rPr lang="en-US" sz="1200" dirty="0" smtClean="0">
                          <a:solidFill>
                            <a:srgbClr val="002060"/>
                          </a:solidFill>
                          <a:latin typeface="Poppins" panose="020B0604020202020204" charset="0"/>
                          <a:cs typeface="Poppins" panose="020B0604020202020204" charset="0"/>
                        </a:rPr>
                      </a:br>
                      <a:r>
                        <a:rPr lang="en-US" sz="1200" b="0" i="0" u="none" strike="noStrike" cap="none" dirty="0" smtClean="0">
                          <a:solidFill>
                            <a:srgbClr val="002060"/>
                          </a:solidFill>
                          <a:effectLst/>
                          <a:latin typeface="Poppins" panose="020B0604020202020204" charset="0"/>
                          <a:ea typeface="Arial"/>
                          <a:cs typeface="Poppins" panose="020B0604020202020204" charset="0"/>
                          <a:sym typeface="Arial"/>
                        </a:rPr>
                        <a:t>- [ ] Update the website</a:t>
                      </a:r>
                      <a:r>
                        <a:rPr lang="en-US" sz="1200" dirty="0" smtClean="0">
                          <a:solidFill>
                            <a:srgbClr val="002060"/>
                          </a:solidFill>
                          <a:latin typeface="Poppins" panose="020B0604020202020204" charset="0"/>
                          <a:cs typeface="Poppins" panose="020B0604020202020204" charset="0"/>
                        </a:rPr>
                        <a:t/>
                      </a:r>
                      <a:br>
                        <a:rPr lang="en-US" sz="1200" dirty="0" smtClean="0">
                          <a:solidFill>
                            <a:srgbClr val="002060"/>
                          </a:solidFill>
                          <a:latin typeface="Poppins" panose="020B0604020202020204" charset="0"/>
                          <a:cs typeface="Poppins" panose="020B0604020202020204" charset="0"/>
                        </a:rPr>
                      </a:br>
                      <a:r>
                        <a:rPr lang="en-US" sz="1200" b="0" i="0" u="none" strike="noStrike" cap="none" dirty="0" smtClean="0">
                          <a:solidFill>
                            <a:srgbClr val="002060"/>
                          </a:solidFill>
                          <a:effectLst/>
                          <a:latin typeface="Poppins" panose="020B0604020202020204" charset="0"/>
                          <a:ea typeface="Arial"/>
                          <a:cs typeface="Poppins" panose="020B0604020202020204" charset="0"/>
                          <a:sym typeface="Arial"/>
                        </a:rPr>
                        <a:t>- [ ] Contact the media</a:t>
                      </a:r>
                      <a:endParaRPr lang="en-IN" sz="1200" dirty="0">
                        <a:solidFill>
                          <a:srgbClr val="002060"/>
                        </a:solidFill>
                        <a:effectLst/>
                        <a:latin typeface="Poppins" panose="020B0604020202020204" charset="0"/>
                        <a:cs typeface="Poppins" panose="020B0604020202020204" charset="0"/>
                      </a:endParaRPr>
                    </a:p>
                  </a:txBody>
                  <a:tcPr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r h="381000">
                <a:tc>
                  <a:txBody>
                    <a:bodyPr/>
                    <a:lstStyle/>
                    <a:p>
                      <a:pPr marL="0" lvl="0" indent="0" algn="l" rtl="0">
                        <a:spcBef>
                          <a:spcPts val="0"/>
                        </a:spcBef>
                        <a:spcAft>
                          <a:spcPts val="0"/>
                        </a:spcAft>
                        <a:buNone/>
                      </a:pPr>
                      <a:r>
                        <a:rPr lang="en-IN" sz="1200" b="1" i="0" u="none" strike="noStrike" cap="none" dirty="0" smtClean="0">
                          <a:solidFill>
                            <a:srgbClr val="002060"/>
                          </a:solidFill>
                          <a:effectLst/>
                          <a:latin typeface="Poppins" panose="020B0604020202020204" charset="0"/>
                          <a:ea typeface="Arial"/>
                          <a:cs typeface="Poppins" panose="020B0604020202020204" charset="0"/>
                          <a:sym typeface="Arial"/>
                        </a:rPr>
                        <a:t>Highlight</a:t>
                      </a:r>
                      <a:endParaRPr sz="1200" b="1"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US" sz="1200" b="0" i="0" u="none" strike="noStrike" cap="none" dirty="0" smtClean="0">
                          <a:solidFill>
                            <a:srgbClr val="002060"/>
                          </a:solidFill>
                          <a:effectLst/>
                          <a:latin typeface="Poppins" panose="020B0604020202020204" charset="0"/>
                          <a:ea typeface="Arial"/>
                          <a:cs typeface="Poppins" panose="020B0604020202020204" charset="0"/>
                          <a:sym typeface="Arial"/>
                        </a:rPr>
                        <a:t>I need to highlight these ==very important words==.</a:t>
                      </a:r>
                      <a:endParaRPr sz="1200"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r h="381000">
                <a:tc>
                  <a:txBody>
                    <a:bodyPr/>
                    <a:lstStyle/>
                    <a:p>
                      <a:pPr marL="0" lvl="0" indent="0" algn="l" rtl="0">
                        <a:spcBef>
                          <a:spcPts val="0"/>
                        </a:spcBef>
                        <a:spcAft>
                          <a:spcPts val="0"/>
                        </a:spcAft>
                        <a:buNone/>
                      </a:pPr>
                      <a:r>
                        <a:rPr lang="en-IN" sz="1200" b="1" i="0" u="none" strike="noStrike" cap="none" dirty="0" smtClean="0">
                          <a:solidFill>
                            <a:srgbClr val="002060"/>
                          </a:solidFill>
                          <a:effectLst/>
                          <a:latin typeface="Poppins" panose="020B0604020202020204" charset="0"/>
                          <a:ea typeface="Arial"/>
                          <a:cs typeface="Poppins" panose="020B0604020202020204" charset="0"/>
                          <a:sym typeface="Arial"/>
                        </a:rPr>
                        <a:t>Subscript</a:t>
                      </a:r>
                      <a:endParaRPr lang="en-IN" sz="1200" b="1"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IN" sz="1200" b="0" i="0" u="none" strike="noStrike" cap="none" dirty="0" smtClean="0">
                          <a:solidFill>
                            <a:srgbClr val="002060"/>
                          </a:solidFill>
                          <a:effectLst/>
                          <a:latin typeface="Poppins" panose="020B0604020202020204" charset="0"/>
                          <a:ea typeface="Arial"/>
                          <a:cs typeface="Poppins" panose="020B0604020202020204" charset="0"/>
                          <a:sym typeface="Arial"/>
                        </a:rPr>
                        <a:t>H~2~O</a:t>
                      </a:r>
                      <a:endParaRPr sz="1200"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r>
              <a:tr h="381000">
                <a:tc>
                  <a:txBody>
                    <a:bodyPr/>
                    <a:lstStyle/>
                    <a:p>
                      <a:pPr marL="0" lvl="0" indent="0" algn="l" rtl="0">
                        <a:spcBef>
                          <a:spcPts val="0"/>
                        </a:spcBef>
                        <a:spcAft>
                          <a:spcPts val="0"/>
                        </a:spcAft>
                        <a:buNone/>
                      </a:pPr>
                      <a:r>
                        <a:rPr lang="en-US" sz="1200" b="1" u="none" dirty="0" smtClean="0">
                          <a:solidFill>
                            <a:srgbClr val="002060"/>
                          </a:solidFill>
                          <a:latin typeface="Poppins" panose="020B0604020202020204" charset="0"/>
                          <a:ea typeface="Poppins"/>
                          <a:cs typeface="Poppins" panose="020B0604020202020204" charset="0"/>
                          <a:sym typeface="Poppins"/>
                        </a:rPr>
                        <a:t>Superscript</a:t>
                      </a:r>
                      <a:endParaRPr lang="en-IN" sz="1200" b="1" u="none"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IN" sz="1200" b="0" i="0" u="none" strike="noStrike" cap="none" dirty="0" smtClean="0">
                          <a:solidFill>
                            <a:srgbClr val="002060"/>
                          </a:solidFill>
                          <a:effectLst/>
                          <a:latin typeface="Poppins" panose="020B0604020202020204" charset="0"/>
                          <a:ea typeface="Arial"/>
                          <a:cs typeface="Poppins" panose="020B0604020202020204" charset="0"/>
                          <a:sym typeface="Arial"/>
                        </a:rPr>
                        <a:t>X^2^</a:t>
                      </a:r>
                      <a:endParaRPr sz="1200" dirty="0">
                        <a:solidFill>
                          <a:srgbClr val="002060"/>
                        </a:solidFill>
                        <a:latin typeface="Poppins" panose="020B0604020202020204" charset="0"/>
                        <a:ea typeface="Poppins"/>
                        <a:cs typeface="Poppins" panose="020B0604020202020204" charset="0"/>
                        <a:sym typeface="Poppins"/>
                      </a:endParaRPr>
                    </a:p>
                  </a:txBody>
                  <a:tcPr marL="91425" marR="91425" marT="91425" marB="91425" anchor="ctr">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r>
            </a:tbl>
          </a:graphicData>
        </a:graphic>
      </p:graphicFrame>
      <p:sp>
        <p:nvSpPr>
          <p:cNvPr id="5"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[32]</a:t>
            </a:r>
            <a:endParaRPr lang="en-US" sz="900" dirty="0">
              <a:solidFill>
                <a:srgbClr val="002060"/>
              </a:solidFill>
            </a:endParaRPr>
          </a:p>
        </p:txBody>
      </p:sp>
    </p:spTree>
    <p:extLst>
      <p:ext uri="{BB962C8B-B14F-4D97-AF65-F5344CB8AC3E}">
        <p14:creationId xmlns:p14="http://schemas.microsoft.com/office/powerpoint/2010/main" val="23947163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51"/>
        <p:cNvGrpSpPr/>
        <p:nvPr/>
      </p:nvGrpSpPr>
      <p:grpSpPr>
        <a:xfrm>
          <a:off x="0" y="0"/>
          <a:ext cx="0" cy="0"/>
          <a:chOff x="0" y="0"/>
          <a:chExt cx="0" cy="0"/>
        </a:xfrm>
      </p:grpSpPr>
      <p:sp>
        <p:nvSpPr>
          <p:cNvPr id="1152" name="Google Shape;1152;p50"/>
          <p:cNvSpPr txBox="1">
            <a:spLocks noGrp="1"/>
          </p:cNvSpPr>
          <p:nvPr>
            <p:ph type="title" idx="15"/>
          </p:nvPr>
        </p:nvSpPr>
        <p:spPr>
          <a:xfrm>
            <a:off x="720000" y="286750"/>
            <a:ext cx="7704000" cy="484800"/>
          </a:xfrm>
          <a:prstGeom prst="rect">
            <a:avLst/>
          </a:prstGeom>
        </p:spPr>
        <p:txBody>
          <a:bodyPr spcFirstLastPara="1" wrap="square" lIns="91425" tIns="91425" rIns="91425" bIns="91425" anchor="ctr" anchorCtr="0">
            <a:noAutofit/>
          </a:bodyPr>
          <a:lstStyle/>
          <a:p>
            <a:pPr lvl="0"/>
            <a:r>
              <a:rPr lang="en" sz="3200" dirty="0" smtClean="0"/>
              <a:t>Markdown Tools</a:t>
            </a:r>
            <a:br>
              <a:rPr lang="en" sz="3200" dirty="0" smtClean="0"/>
            </a:br>
            <a:r>
              <a:rPr lang="en-US" sz="1600" dirty="0"/>
              <a:t>Applications and components that support Markdown</a:t>
            </a:r>
            <a:endParaRPr sz="1600" dirty="0"/>
          </a:p>
        </p:txBody>
      </p:sp>
      <p:sp>
        <p:nvSpPr>
          <p:cNvPr id="14" name="Rectangle 13"/>
          <p:cNvSpPr/>
          <p:nvPr/>
        </p:nvSpPr>
        <p:spPr>
          <a:xfrm>
            <a:off x="1043608" y="1203598"/>
            <a:ext cx="3780420" cy="3416320"/>
          </a:xfrm>
          <a:prstGeom prst="rect">
            <a:avLst/>
          </a:prstGeom>
        </p:spPr>
        <p:txBody>
          <a:bodyPr wrap="square">
            <a:spAutoFit/>
          </a:bodyPr>
          <a:lstStyle/>
          <a:p>
            <a:pPr marL="354013" indent="-354013" algn="just">
              <a:lnSpc>
                <a:spcPct val="200000"/>
              </a:lnSpc>
              <a:buClr>
                <a:schemeClr val="accent3"/>
              </a:buClr>
              <a:buFont typeface="Wingdings" panose="05000000000000000000" pitchFamily="2" charset="2"/>
              <a:buChar char="q"/>
            </a:pPr>
            <a:r>
              <a:rPr lang="en-US" sz="1200" b="1" dirty="0" err="1" smtClean="0">
                <a:solidFill>
                  <a:srgbClr val="002060"/>
                </a:solidFill>
                <a:latin typeface="Poppins" panose="020B0604020202020204" charset="0"/>
                <a:cs typeface="Poppins" panose="020B0604020202020204" charset="0"/>
              </a:rPr>
              <a:t>AirSend</a:t>
            </a:r>
            <a:r>
              <a:rPr lang="en-US" sz="1200" dirty="0" smtClean="0">
                <a:solidFill>
                  <a:srgbClr val="002060"/>
                </a:solidFill>
                <a:latin typeface="Poppins" panose="020B0604020202020204" charset="0"/>
                <a:cs typeface="Poppins" panose="020B0604020202020204" charset="0"/>
              </a:rPr>
              <a:t> – Collaboration Tool</a:t>
            </a:r>
          </a:p>
          <a:p>
            <a:pPr marL="354013" indent="-354013" algn="just">
              <a:lnSpc>
                <a:spcPct val="200000"/>
              </a:lnSpc>
              <a:buClr>
                <a:schemeClr val="accent3"/>
              </a:buClr>
              <a:buFont typeface="Wingdings" panose="05000000000000000000" pitchFamily="2" charset="2"/>
              <a:buChar char="q"/>
            </a:pPr>
            <a:r>
              <a:rPr lang="en-US" sz="1200" b="1" dirty="0" err="1" smtClean="0">
                <a:solidFill>
                  <a:srgbClr val="002060"/>
                </a:solidFill>
                <a:latin typeface="Poppins" panose="020B0604020202020204" charset="0"/>
                <a:cs typeface="Poppins" panose="020B0604020202020204" charset="0"/>
              </a:rPr>
              <a:t>Boostnote</a:t>
            </a:r>
            <a:r>
              <a:rPr lang="en-US" sz="1200" dirty="0" smtClean="0">
                <a:solidFill>
                  <a:srgbClr val="002060"/>
                </a:solidFill>
                <a:latin typeface="Poppins" panose="020B0604020202020204" charset="0"/>
                <a:cs typeface="Poppins" panose="020B0604020202020204" charset="0"/>
              </a:rPr>
              <a:t> – Note taking application</a:t>
            </a:r>
          </a:p>
          <a:p>
            <a:pPr marL="354013" indent="-354013" algn="just">
              <a:lnSpc>
                <a:spcPct val="200000"/>
              </a:lnSpc>
              <a:buClr>
                <a:schemeClr val="accent3"/>
              </a:buClr>
              <a:buFont typeface="Wingdings" panose="05000000000000000000" pitchFamily="2" charset="2"/>
              <a:buChar char="q"/>
            </a:pPr>
            <a:r>
              <a:rPr lang="en-US" sz="1200" b="1" dirty="0" smtClean="0">
                <a:solidFill>
                  <a:srgbClr val="002060"/>
                </a:solidFill>
                <a:latin typeface="Poppins" panose="020B0604020202020204" charset="0"/>
                <a:cs typeface="Poppins" panose="020B0604020202020204" charset="0"/>
              </a:rPr>
              <a:t>Collected Note</a:t>
            </a:r>
            <a:r>
              <a:rPr lang="en-US" sz="1200" dirty="0" smtClean="0">
                <a:solidFill>
                  <a:srgbClr val="002060"/>
                </a:solidFill>
                <a:latin typeface="Poppins" panose="020B0604020202020204" charset="0"/>
                <a:cs typeface="Poppins" panose="020B0604020202020204" charset="0"/>
              </a:rPr>
              <a:t>s – note-taking platform</a:t>
            </a:r>
          </a:p>
          <a:p>
            <a:pPr marL="354013" indent="-354013" algn="just">
              <a:lnSpc>
                <a:spcPct val="200000"/>
              </a:lnSpc>
              <a:buClr>
                <a:schemeClr val="accent3"/>
              </a:buClr>
              <a:buFont typeface="Wingdings" panose="05000000000000000000" pitchFamily="2" charset="2"/>
              <a:buChar char="q"/>
            </a:pPr>
            <a:r>
              <a:rPr lang="en-US" sz="1200" b="1" dirty="0" smtClean="0">
                <a:solidFill>
                  <a:srgbClr val="002060"/>
                </a:solidFill>
                <a:latin typeface="Poppins" panose="020B0604020202020204" charset="0"/>
                <a:cs typeface="Poppins" panose="020B0604020202020204" charset="0"/>
              </a:rPr>
              <a:t>Dillinger</a:t>
            </a:r>
            <a:r>
              <a:rPr lang="en-US" sz="1200" dirty="0" smtClean="0">
                <a:solidFill>
                  <a:srgbClr val="002060"/>
                </a:solidFill>
                <a:latin typeface="Poppins" panose="020B0604020202020204" charset="0"/>
                <a:cs typeface="Poppins" panose="020B0604020202020204" charset="0"/>
              </a:rPr>
              <a:t> – Online Markdown editor</a:t>
            </a:r>
          </a:p>
          <a:p>
            <a:pPr marL="354013" indent="-354013" algn="just">
              <a:lnSpc>
                <a:spcPct val="200000"/>
              </a:lnSpc>
              <a:buClr>
                <a:schemeClr val="accent3"/>
              </a:buClr>
              <a:buFont typeface="Wingdings" panose="05000000000000000000" pitchFamily="2" charset="2"/>
              <a:buChar char="q"/>
            </a:pPr>
            <a:r>
              <a:rPr lang="en-US" sz="1200" b="1" dirty="0" smtClean="0">
                <a:solidFill>
                  <a:srgbClr val="002060"/>
                </a:solidFill>
                <a:latin typeface="Poppins" panose="020B0604020202020204" charset="0"/>
                <a:cs typeface="Poppins" panose="020B0604020202020204" charset="0"/>
              </a:rPr>
              <a:t>Ghost</a:t>
            </a:r>
            <a:r>
              <a:rPr lang="en-US" sz="1200" dirty="0" smtClean="0">
                <a:solidFill>
                  <a:srgbClr val="002060"/>
                </a:solidFill>
                <a:latin typeface="Poppins" panose="020B0604020202020204" charset="0"/>
                <a:cs typeface="Poppins" panose="020B0604020202020204" charset="0"/>
              </a:rPr>
              <a:t> – Open source CMS</a:t>
            </a:r>
          </a:p>
          <a:p>
            <a:pPr marL="354013" indent="-354013" algn="just">
              <a:lnSpc>
                <a:spcPct val="200000"/>
              </a:lnSpc>
              <a:buClr>
                <a:schemeClr val="accent3"/>
              </a:buClr>
              <a:buFont typeface="Wingdings" panose="05000000000000000000" pitchFamily="2" charset="2"/>
              <a:buChar char="q"/>
            </a:pPr>
            <a:r>
              <a:rPr lang="en-US" sz="1200" b="1" dirty="0" smtClean="0">
                <a:solidFill>
                  <a:srgbClr val="002060"/>
                </a:solidFill>
                <a:latin typeface="Poppins" panose="020B0604020202020204" charset="0"/>
                <a:cs typeface="Poppins" panose="020B0604020202020204" charset="0"/>
              </a:rPr>
              <a:t>GitHub Pages </a:t>
            </a:r>
            <a:r>
              <a:rPr lang="en-US" sz="1200" dirty="0" smtClean="0">
                <a:solidFill>
                  <a:srgbClr val="002060"/>
                </a:solidFill>
                <a:latin typeface="Poppins" panose="020B0604020202020204" charset="0"/>
                <a:cs typeface="Poppins" panose="020B0604020202020204" charset="0"/>
              </a:rPr>
              <a:t>– Service</a:t>
            </a:r>
          </a:p>
          <a:p>
            <a:pPr marL="354013" indent="-354013" algn="just">
              <a:lnSpc>
                <a:spcPct val="200000"/>
              </a:lnSpc>
              <a:buClr>
                <a:schemeClr val="accent3"/>
              </a:buClr>
              <a:buFont typeface="Wingdings" panose="05000000000000000000" pitchFamily="2" charset="2"/>
              <a:buChar char="q"/>
            </a:pPr>
            <a:r>
              <a:rPr lang="en-US" sz="1200" b="1" dirty="0" smtClean="0">
                <a:solidFill>
                  <a:srgbClr val="002060"/>
                </a:solidFill>
                <a:latin typeface="Poppins" panose="020B0604020202020204" charset="0"/>
                <a:cs typeface="Poppins" panose="020B0604020202020204" charset="0"/>
              </a:rPr>
              <a:t>Hugo</a:t>
            </a:r>
            <a:r>
              <a:rPr lang="en-US" sz="1200" dirty="0" smtClean="0">
                <a:solidFill>
                  <a:srgbClr val="002060"/>
                </a:solidFill>
                <a:latin typeface="Poppins" panose="020B0604020202020204" charset="0"/>
                <a:cs typeface="Poppins" panose="020B0604020202020204" charset="0"/>
              </a:rPr>
              <a:t> – SSG</a:t>
            </a:r>
          </a:p>
          <a:p>
            <a:pPr marL="354013" indent="-354013" algn="just">
              <a:lnSpc>
                <a:spcPct val="200000"/>
              </a:lnSpc>
              <a:buClr>
                <a:schemeClr val="accent3"/>
              </a:buClr>
              <a:buFont typeface="Wingdings" panose="05000000000000000000" pitchFamily="2" charset="2"/>
              <a:buChar char="q"/>
            </a:pPr>
            <a:r>
              <a:rPr lang="en-US" sz="1200" b="1" dirty="0" err="1" smtClean="0">
                <a:solidFill>
                  <a:srgbClr val="002060"/>
                </a:solidFill>
                <a:latin typeface="Poppins" panose="020B0604020202020204" charset="0"/>
                <a:cs typeface="Poppins" panose="020B0604020202020204" charset="0"/>
              </a:rPr>
              <a:t>JeKyll</a:t>
            </a:r>
            <a:r>
              <a:rPr lang="en-US" sz="1200" dirty="0" smtClean="0">
                <a:solidFill>
                  <a:srgbClr val="002060"/>
                </a:solidFill>
                <a:latin typeface="Poppins" panose="020B0604020202020204" charset="0"/>
                <a:cs typeface="Poppins" panose="020B0604020202020204" charset="0"/>
              </a:rPr>
              <a:t> – SSG</a:t>
            </a:r>
          </a:p>
          <a:p>
            <a:pPr marL="354013" indent="-354013" algn="just">
              <a:lnSpc>
                <a:spcPct val="200000"/>
              </a:lnSpc>
              <a:buClr>
                <a:schemeClr val="accent3"/>
              </a:buClr>
              <a:buFont typeface="Wingdings" panose="05000000000000000000" pitchFamily="2" charset="2"/>
              <a:buChar char="q"/>
            </a:pPr>
            <a:r>
              <a:rPr lang="en-US" sz="1200" b="1" dirty="0" smtClean="0">
                <a:solidFill>
                  <a:srgbClr val="002060"/>
                </a:solidFill>
                <a:latin typeface="Poppins" panose="020B0604020202020204" charset="0"/>
                <a:cs typeface="Poppins" panose="020B0604020202020204" charset="0"/>
              </a:rPr>
              <a:t>Reddit</a:t>
            </a:r>
            <a:r>
              <a:rPr lang="en-US" sz="1200" dirty="0" smtClean="0">
                <a:solidFill>
                  <a:srgbClr val="002060"/>
                </a:solidFill>
                <a:latin typeface="Poppins" panose="020B0604020202020204" charset="0"/>
                <a:cs typeface="Poppins" panose="020B0604020202020204" charset="0"/>
              </a:rPr>
              <a:t> – Online Community</a:t>
            </a:r>
            <a:endParaRPr lang="en-US" sz="1200" dirty="0">
              <a:solidFill>
                <a:srgbClr val="002060"/>
              </a:solidFill>
              <a:latin typeface="Poppins" panose="020B0604020202020204" charset="0"/>
              <a:cs typeface="Poppins" panose="020B0604020202020204" charset="0"/>
            </a:endParaRPr>
          </a:p>
        </p:txBody>
      </p:sp>
      <p:sp>
        <p:nvSpPr>
          <p:cNvPr id="29" name="Rectangle 28"/>
          <p:cNvSpPr/>
          <p:nvPr/>
        </p:nvSpPr>
        <p:spPr>
          <a:xfrm>
            <a:off x="4824028" y="1243662"/>
            <a:ext cx="3780420" cy="1200329"/>
          </a:xfrm>
          <a:prstGeom prst="rect">
            <a:avLst/>
          </a:prstGeom>
        </p:spPr>
        <p:txBody>
          <a:bodyPr wrap="square">
            <a:spAutoFit/>
          </a:bodyPr>
          <a:lstStyle/>
          <a:p>
            <a:pPr marL="354013" indent="-354013" algn="just">
              <a:lnSpc>
                <a:spcPct val="200000"/>
              </a:lnSpc>
              <a:buClr>
                <a:schemeClr val="accent3"/>
              </a:buClr>
              <a:buFont typeface="Wingdings" panose="05000000000000000000" pitchFamily="2" charset="2"/>
              <a:buChar char="q"/>
            </a:pPr>
            <a:r>
              <a:rPr lang="en-US" sz="1200" b="1" dirty="0" smtClean="0">
                <a:solidFill>
                  <a:srgbClr val="002060"/>
                </a:solidFill>
                <a:latin typeface="Poppins" panose="020B0604020202020204" charset="0"/>
                <a:cs typeface="Poppins" panose="020B0604020202020204" charset="0"/>
              </a:rPr>
              <a:t>Slack</a:t>
            </a:r>
            <a:r>
              <a:rPr lang="en-US" sz="1200" dirty="0" smtClean="0">
                <a:solidFill>
                  <a:srgbClr val="002060"/>
                </a:solidFill>
                <a:latin typeface="Poppins" panose="020B0604020202020204" charset="0"/>
                <a:cs typeface="Poppins" panose="020B0604020202020204" charset="0"/>
              </a:rPr>
              <a:t> – Messaging &amp; collaboration app</a:t>
            </a:r>
          </a:p>
          <a:p>
            <a:pPr marL="354013" indent="-354013" algn="just">
              <a:lnSpc>
                <a:spcPct val="200000"/>
              </a:lnSpc>
              <a:buClr>
                <a:schemeClr val="accent3"/>
              </a:buClr>
              <a:buFont typeface="Wingdings" panose="05000000000000000000" pitchFamily="2" charset="2"/>
              <a:buChar char="q"/>
            </a:pPr>
            <a:r>
              <a:rPr lang="en-US" sz="1200" b="1" dirty="0" err="1" smtClean="0">
                <a:solidFill>
                  <a:srgbClr val="002060"/>
                </a:solidFill>
                <a:latin typeface="Poppins" panose="020B0604020202020204" charset="0"/>
                <a:cs typeface="Poppins" panose="020B0604020202020204" charset="0"/>
              </a:rPr>
              <a:t>VSCode</a:t>
            </a:r>
            <a:r>
              <a:rPr lang="en-US" sz="1200" dirty="0" smtClean="0">
                <a:solidFill>
                  <a:srgbClr val="002060"/>
                </a:solidFill>
                <a:latin typeface="Poppins" panose="020B0604020202020204" charset="0"/>
                <a:cs typeface="Poppins" panose="020B0604020202020204" charset="0"/>
              </a:rPr>
              <a:t> – Open source code editor</a:t>
            </a:r>
          </a:p>
          <a:p>
            <a:pPr marL="354013" indent="-354013" algn="just">
              <a:lnSpc>
                <a:spcPct val="200000"/>
              </a:lnSpc>
              <a:buClr>
                <a:schemeClr val="accent3"/>
              </a:buClr>
              <a:buFont typeface="Wingdings" panose="05000000000000000000" pitchFamily="2" charset="2"/>
              <a:buChar char="q"/>
            </a:pPr>
            <a:r>
              <a:rPr lang="en-US" sz="1200" b="1" dirty="0" smtClean="0">
                <a:solidFill>
                  <a:srgbClr val="002060"/>
                </a:solidFill>
                <a:latin typeface="Poppins" panose="020B0604020202020204" charset="0"/>
                <a:cs typeface="Poppins" panose="020B0604020202020204" charset="0"/>
              </a:rPr>
              <a:t>and many more..</a:t>
            </a:r>
            <a:endParaRPr lang="en-US" sz="1200" b="1" dirty="0">
              <a:solidFill>
                <a:srgbClr val="002060"/>
              </a:solidFill>
              <a:latin typeface="Poppins" panose="020B0604020202020204" charset="0"/>
              <a:cs typeface="Poppins" panose="020B0604020202020204" charset="0"/>
            </a:endParaRPr>
          </a:p>
        </p:txBody>
      </p:sp>
      <p:sp>
        <p:nvSpPr>
          <p:cNvPr id="30"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[33]</a:t>
            </a:r>
            <a:endParaRPr lang="en-US" sz="900" dirty="0">
              <a:solidFill>
                <a:srgbClr val="00206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6" name="Google Shape;2326;p74"/>
          <p:cNvSpPr txBox="1">
            <a:spLocks noGrp="1"/>
          </p:cNvSpPr>
          <p:nvPr>
            <p:ph type="title"/>
          </p:nvPr>
        </p:nvSpPr>
        <p:spPr>
          <a:xfrm>
            <a:off x="251520" y="2283718"/>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dk2"/>
                </a:solidFill>
                <a:latin typeface="Montserrat ExtraBold"/>
                <a:ea typeface="Montserrat ExtraBold"/>
                <a:cs typeface="Montserrat ExtraBold"/>
                <a:sym typeface="Montserrat ExtraBold"/>
              </a:rPr>
              <a:t>Thank You</a:t>
            </a:r>
            <a:endParaRPr sz="4000" dirty="0">
              <a:solidFill>
                <a:schemeClr val="dk2"/>
              </a:solidFill>
              <a:latin typeface="Montserrat ExtraBold"/>
              <a:ea typeface="Montserrat ExtraBold"/>
              <a:cs typeface="Montserrat ExtraBold"/>
              <a:sym typeface="Montserrat ExtraBold"/>
            </a:endParaRPr>
          </a:p>
        </p:txBody>
      </p:sp>
      <p:pic>
        <p:nvPicPr>
          <p:cNvPr id="29698" name="Picture 2" descr="Introductory Guide to Markdown for Documentation Writers - Document3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235811"/>
            <a:ext cx="3342364" cy="190097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0644" y="2859782"/>
            <a:ext cx="4631396" cy="276999"/>
          </a:xfrm>
          <a:prstGeom prst="rect">
            <a:avLst/>
          </a:prstGeom>
        </p:spPr>
        <p:txBody>
          <a:bodyPr wrap="none">
            <a:spAutoFit/>
          </a:bodyPr>
          <a:lstStyle/>
          <a:p>
            <a:r>
              <a:rPr lang="en-IN" sz="1200" dirty="0">
                <a:solidFill>
                  <a:srgbClr val="FF0000"/>
                </a:solidFill>
                <a:latin typeface="Poppins" panose="020B0604020202020204" charset="0"/>
                <a:cs typeface="Poppins" panose="020B0604020202020204" charset="0"/>
              </a:rPr>
              <a:t>https://www.linkedin.com/in/boopalan-sundaramoorthy/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7" name="Google Shape;1967;p71"/>
          <p:cNvSpPr txBox="1">
            <a:spLocks noGrp="1"/>
          </p:cNvSpPr>
          <p:nvPr>
            <p:ph type="title" idx="4"/>
          </p:nvPr>
        </p:nvSpPr>
        <p:spPr>
          <a:xfrm>
            <a:off x="323528" y="195486"/>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Advantages</a:t>
            </a:r>
            <a:endParaRPr sz="3200" dirty="0"/>
          </a:p>
        </p:txBody>
      </p:sp>
      <p:sp>
        <p:nvSpPr>
          <p:cNvPr id="9"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[4]</a:t>
            </a:r>
            <a:endParaRPr lang="en-US" sz="900" dirty="0">
              <a:solidFill>
                <a:srgbClr val="002060"/>
              </a:solidFill>
            </a:endParaRPr>
          </a:p>
        </p:txBody>
      </p:sp>
      <p:sp>
        <p:nvSpPr>
          <p:cNvPr id="14" name="Google Shape;999;p44"/>
          <p:cNvSpPr txBox="1">
            <a:spLocks/>
          </p:cNvSpPr>
          <p:nvPr/>
        </p:nvSpPr>
        <p:spPr>
          <a:xfrm>
            <a:off x="464136" y="686898"/>
            <a:ext cx="8212320"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354013" indent="-354013" algn="just">
              <a:lnSpc>
                <a:spcPct val="200000"/>
              </a:lnSpc>
              <a:buClr>
                <a:schemeClr val="accent3"/>
              </a:buClr>
              <a:buFont typeface="Wingdings" panose="05000000000000000000" pitchFamily="2" charset="2"/>
              <a:buChar char="q"/>
            </a:pPr>
            <a:r>
              <a:rPr lang="en-US" sz="1400" dirty="0">
                <a:solidFill>
                  <a:srgbClr val="002060"/>
                </a:solidFill>
              </a:rPr>
              <a:t>It is easy to read and write the plain text that converts to a Rich HTML document.</a:t>
            </a:r>
          </a:p>
          <a:p>
            <a:pPr marL="354013" indent="-354013" algn="just">
              <a:lnSpc>
                <a:spcPct val="200000"/>
              </a:lnSpc>
              <a:buClr>
                <a:schemeClr val="accent3"/>
              </a:buClr>
              <a:buFont typeface="Wingdings" panose="05000000000000000000" pitchFamily="2" charset="2"/>
              <a:buChar char="q"/>
            </a:pPr>
            <a:r>
              <a:rPr lang="en-US" sz="1400" dirty="0">
                <a:solidFill>
                  <a:srgbClr val="002060"/>
                </a:solidFill>
              </a:rPr>
              <a:t>Easy to learn and write content effectively for technical and non-technical people.</a:t>
            </a:r>
          </a:p>
          <a:p>
            <a:pPr marL="354013" indent="-354013" algn="just">
              <a:lnSpc>
                <a:spcPct val="200000"/>
              </a:lnSpc>
              <a:buClr>
                <a:schemeClr val="accent3"/>
              </a:buClr>
              <a:buFont typeface="Wingdings" panose="05000000000000000000" pitchFamily="2" charset="2"/>
              <a:buChar char="q"/>
            </a:pPr>
            <a:r>
              <a:rPr lang="en-US" sz="1400" dirty="0">
                <a:solidFill>
                  <a:srgbClr val="002060"/>
                </a:solidFill>
              </a:rPr>
              <a:t>Easy to test the content locally and easy to add/update and delete content</a:t>
            </a:r>
          </a:p>
          <a:p>
            <a:pPr marL="354013" indent="-354013" algn="just">
              <a:lnSpc>
                <a:spcPct val="200000"/>
              </a:lnSpc>
              <a:buClr>
                <a:schemeClr val="accent3"/>
              </a:buClr>
              <a:buFont typeface="Wingdings" panose="05000000000000000000" pitchFamily="2" charset="2"/>
              <a:buChar char="q"/>
            </a:pPr>
            <a:r>
              <a:rPr lang="en-US" sz="1400" dirty="0">
                <a:solidFill>
                  <a:srgbClr val="002060"/>
                </a:solidFill>
              </a:rPr>
              <a:t>Support for popular visual editors</a:t>
            </a:r>
          </a:p>
          <a:p>
            <a:pPr marL="354013" indent="-354013" algn="just">
              <a:lnSpc>
                <a:spcPct val="200000"/>
              </a:lnSpc>
              <a:buClr>
                <a:schemeClr val="accent3"/>
              </a:buClr>
              <a:buFont typeface="Wingdings" panose="05000000000000000000" pitchFamily="2" charset="2"/>
              <a:buChar char="q"/>
            </a:pPr>
            <a:r>
              <a:rPr lang="en-US" sz="1400" dirty="0">
                <a:solidFill>
                  <a:srgbClr val="002060"/>
                </a:solidFill>
              </a:rPr>
              <a:t>Extending syntax to provide custom elements like audio, video, etc.</a:t>
            </a:r>
          </a:p>
          <a:p>
            <a:pPr marL="354013" indent="-354013" algn="just">
              <a:lnSpc>
                <a:spcPct val="200000"/>
              </a:lnSpc>
              <a:buClr>
                <a:schemeClr val="accent3"/>
              </a:buClr>
              <a:buFont typeface="Wingdings" panose="05000000000000000000" pitchFamily="2" charset="2"/>
              <a:buChar char="q"/>
            </a:pPr>
            <a:r>
              <a:rPr lang="en-US" sz="1400" dirty="0" smtClean="0">
                <a:solidFill>
                  <a:srgbClr val="002060"/>
                </a:solidFill>
              </a:rPr>
              <a:t>Easily </a:t>
            </a:r>
            <a:r>
              <a:rPr lang="en-US" sz="1400" dirty="0">
                <a:solidFill>
                  <a:srgbClr val="002060"/>
                </a:solidFill>
              </a:rPr>
              <a:t>share this content between different devices.</a:t>
            </a:r>
          </a:p>
          <a:p>
            <a:pPr marL="354013" indent="-354013" algn="just">
              <a:lnSpc>
                <a:spcPct val="200000"/>
              </a:lnSpc>
              <a:buClr>
                <a:schemeClr val="accent3"/>
              </a:buClr>
              <a:buFont typeface="Wingdings" panose="05000000000000000000" pitchFamily="2" charset="2"/>
              <a:buChar char="q"/>
            </a:pPr>
            <a:r>
              <a:rPr lang="en-US" sz="1400" dirty="0">
                <a:solidFill>
                  <a:srgbClr val="002060"/>
                </a:solidFill>
              </a:rPr>
              <a:t>Markdown is standard for writing content in GitHub, </a:t>
            </a:r>
            <a:r>
              <a:rPr lang="en-US" sz="1400" dirty="0" err="1">
                <a:solidFill>
                  <a:srgbClr val="002060"/>
                </a:solidFill>
              </a:rPr>
              <a:t>GitLab</a:t>
            </a:r>
            <a:r>
              <a:rPr lang="en-US" sz="1400" dirty="0">
                <a:solidFill>
                  <a:srgbClr val="002060"/>
                </a:solidFill>
              </a:rPr>
              <a:t>, and Reddit.</a:t>
            </a:r>
          </a:p>
        </p:txBody>
      </p:sp>
    </p:spTree>
    <p:extLst>
      <p:ext uri="{BB962C8B-B14F-4D97-AF65-F5344CB8AC3E}">
        <p14:creationId xmlns:p14="http://schemas.microsoft.com/office/powerpoint/2010/main" val="2858266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80"/>
        <p:cNvGrpSpPr/>
        <p:nvPr/>
      </p:nvGrpSpPr>
      <p:grpSpPr>
        <a:xfrm>
          <a:off x="0" y="0"/>
          <a:ext cx="0" cy="0"/>
          <a:chOff x="0" y="0"/>
          <a:chExt cx="0" cy="0"/>
        </a:xfrm>
      </p:grpSpPr>
      <p:sp>
        <p:nvSpPr>
          <p:cNvPr id="481" name="Google Shape;481;p39"/>
          <p:cNvSpPr txBox="1">
            <a:spLocks noGrp="1"/>
          </p:cNvSpPr>
          <p:nvPr>
            <p:ph type="title"/>
          </p:nvPr>
        </p:nvSpPr>
        <p:spPr>
          <a:xfrm>
            <a:off x="179512" y="195486"/>
            <a:ext cx="7704000" cy="482700"/>
          </a:xfrm>
          <a:prstGeom prst="rect">
            <a:avLst/>
          </a:prstGeom>
        </p:spPr>
        <p:txBody>
          <a:bodyPr spcFirstLastPara="1" wrap="square" lIns="91425" tIns="91425" rIns="91425" bIns="91425" anchor="ctr" anchorCtr="0">
            <a:noAutofit/>
          </a:bodyPr>
          <a:lstStyle/>
          <a:p>
            <a:r>
              <a:rPr lang="en-US" sz="3200" b="1" dirty="0" smtClean="0"/>
              <a:t>Why Use Markdown?</a:t>
            </a:r>
            <a:endParaRPr lang="en-US" sz="3200" b="1" dirty="0"/>
          </a:p>
        </p:txBody>
      </p:sp>
      <p:sp>
        <p:nvSpPr>
          <p:cNvPr id="5" name="Google Shape;999;p44"/>
          <p:cNvSpPr txBox="1">
            <a:spLocks/>
          </p:cNvSpPr>
          <p:nvPr/>
        </p:nvSpPr>
        <p:spPr>
          <a:xfrm>
            <a:off x="464136" y="771550"/>
            <a:ext cx="7564248"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285750" indent="-285750" algn="just">
              <a:lnSpc>
                <a:spcPct val="150000"/>
              </a:lnSpc>
              <a:buClr>
                <a:schemeClr val="accent3"/>
              </a:buClr>
              <a:buFont typeface="Wingdings" panose="05000000000000000000" pitchFamily="2" charset="2"/>
              <a:buChar char="q"/>
            </a:pPr>
            <a:r>
              <a:rPr lang="en-US" sz="1400" b="1" i="1" dirty="0">
                <a:solidFill>
                  <a:srgbClr val="002060"/>
                </a:solidFill>
              </a:rPr>
              <a:t>Markdown can be used for everything. </a:t>
            </a:r>
            <a:r>
              <a:rPr lang="en-US" sz="1400" dirty="0">
                <a:solidFill>
                  <a:srgbClr val="002060"/>
                </a:solidFill>
              </a:rPr>
              <a:t>People use it to create websites, documents, notes, books, presentations, email messages, and technical documentation</a:t>
            </a:r>
            <a:r>
              <a:rPr lang="en-US" sz="1400" dirty="0" smtClean="0">
                <a:solidFill>
                  <a:srgbClr val="002060"/>
                </a:solidFill>
              </a:rPr>
              <a:t>.</a:t>
            </a:r>
          </a:p>
          <a:p>
            <a:pPr marL="285750" indent="-285750" algn="just">
              <a:lnSpc>
                <a:spcPct val="150000"/>
              </a:lnSpc>
              <a:buClr>
                <a:schemeClr val="accent3"/>
              </a:buClr>
              <a:buFont typeface="Wingdings" panose="05000000000000000000" pitchFamily="2" charset="2"/>
              <a:buChar char="q"/>
            </a:pPr>
            <a:r>
              <a:rPr lang="en-US" sz="1400" b="1" i="1" dirty="0">
                <a:solidFill>
                  <a:srgbClr val="002060"/>
                </a:solidFill>
              </a:rPr>
              <a:t>Markdown is portable.</a:t>
            </a:r>
            <a:r>
              <a:rPr lang="en-US" sz="1400" dirty="0">
                <a:solidFill>
                  <a:srgbClr val="002060"/>
                </a:solidFill>
              </a:rPr>
              <a:t> Files containing Markdown-formatted text can be opened using virtually any application</a:t>
            </a:r>
            <a:r>
              <a:rPr lang="en-US" sz="1400" dirty="0" smtClean="0">
                <a:solidFill>
                  <a:srgbClr val="002060"/>
                </a:solidFill>
              </a:rPr>
              <a:t>.</a:t>
            </a:r>
          </a:p>
          <a:p>
            <a:pPr marL="285750" indent="-285750" algn="just">
              <a:lnSpc>
                <a:spcPct val="150000"/>
              </a:lnSpc>
              <a:buClr>
                <a:schemeClr val="accent3"/>
              </a:buClr>
              <a:buFont typeface="Wingdings" panose="05000000000000000000" pitchFamily="2" charset="2"/>
              <a:buChar char="q"/>
            </a:pPr>
            <a:r>
              <a:rPr lang="en-US" sz="1400" b="1" i="1" dirty="0">
                <a:solidFill>
                  <a:srgbClr val="002060"/>
                </a:solidFill>
              </a:rPr>
              <a:t>Markdown is platform independent. </a:t>
            </a:r>
            <a:r>
              <a:rPr lang="en-US" sz="1400" dirty="0">
                <a:solidFill>
                  <a:srgbClr val="002060"/>
                </a:solidFill>
              </a:rPr>
              <a:t>You can create Markdown-formatted text on any device running any operating system.</a:t>
            </a:r>
          </a:p>
          <a:p>
            <a:pPr marL="285750" indent="-285750" algn="just">
              <a:lnSpc>
                <a:spcPct val="150000"/>
              </a:lnSpc>
              <a:buClr>
                <a:schemeClr val="accent3"/>
              </a:buClr>
              <a:buFont typeface="Wingdings" panose="05000000000000000000" pitchFamily="2" charset="2"/>
              <a:buChar char="q"/>
            </a:pPr>
            <a:r>
              <a:rPr lang="en-US" sz="1400" b="1" i="1" dirty="0">
                <a:solidFill>
                  <a:srgbClr val="002060"/>
                </a:solidFill>
              </a:rPr>
              <a:t>Markdown is future proof</a:t>
            </a:r>
            <a:r>
              <a:rPr lang="en-US" sz="1400" dirty="0">
                <a:solidFill>
                  <a:srgbClr val="002060"/>
                </a:solidFill>
              </a:rPr>
              <a:t>. Even if the application you’re using stops working at some point in the future, you’ll still be able to read your Markdown-formatted text using a text editing application</a:t>
            </a:r>
            <a:r>
              <a:rPr lang="en-US" sz="1400" dirty="0" smtClean="0">
                <a:solidFill>
                  <a:srgbClr val="002060"/>
                </a:solidFill>
              </a:rPr>
              <a:t>.</a:t>
            </a:r>
          </a:p>
          <a:p>
            <a:pPr marL="285750" indent="-285750" algn="just">
              <a:lnSpc>
                <a:spcPct val="150000"/>
              </a:lnSpc>
              <a:buClr>
                <a:schemeClr val="accent3"/>
              </a:buClr>
              <a:buFont typeface="Wingdings" panose="05000000000000000000" pitchFamily="2" charset="2"/>
              <a:buChar char="q"/>
            </a:pPr>
            <a:r>
              <a:rPr lang="en-US" sz="1400" b="1" i="1" dirty="0">
                <a:solidFill>
                  <a:srgbClr val="002060"/>
                </a:solidFill>
              </a:rPr>
              <a:t>Markdown is everywhere</a:t>
            </a:r>
            <a:r>
              <a:rPr lang="en-US" sz="1400" dirty="0">
                <a:solidFill>
                  <a:srgbClr val="002060"/>
                </a:solidFill>
              </a:rPr>
              <a:t>. Websites like Reddit and GitHub support Markdown, and lots of desktop and web-based applications support it.</a:t>
            </a:r>
          </a:p>
          <a:p>
            <a:pPr marL="285750" indent="-285750" algn="just">
              <a:lnSpc>
                <a:spcPct val="150000"/>
              </a:lnSpc>
              <a:buClr>
                <a:schemeClr val="accent3"/>
              </a:buClr>
              <a:buFont typeface="Wingdings" panose="05000000000000000000" pitchFamily="2" charset="2"/>
              <a:buChar char="q"/>
            </a:pPr>
            <a:endParaRPr lang="en-US" sz="1400" dirty="0">
              <a:solidFill>
                <a:srgbClr val="002060"/>
              </a:solidFill>
            </a:endParaRPr>
          </a:p>
        </p:txBody>
      </p:sp>
      <p:sp>
        <p:nvSpPr>
          <p:cNvPr id="6"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[5]</a:t>
            </a:r>
            <a:endParaRPr lang="en-US" sz="900" dirty="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44"/>
          <p:cNvSpPr txBox="1">
            <a:spLocks noGrp="1"/>
          </p:cNvSpPr>
          <p:nvPr>
            <p:ph type="title"/>
          </p:nvPr>
        </p:nvSpPr>
        <p:spPr>
          <a:xfrm>
            <a:off x="324384" y="195486"/>
            <a:ext cx="7704000" cy="482700"/>
          </a:xfrm>
          <a:prstGeom prst="rect">
            <a:avLst/>
          </a:prstGeom>
        </p:spPr>
        <p:txBody>
          <a:bodyPr spcFirstLastPara="1" wrap="square" lIns="91425" tIns="91425" rIns="91425" bIns="91425" anchor="ctr" anchorCtr="0">
            <a:noAutofit/>
          </a:bodyPr>
          <a:lstStyle/>
          <a:p>
            <a:r>
              <a:rPr lang="en-US" sz="2800" b="1" dirty="0"/>
              <a:t>How do you open markdown files?</a:t>
            </a:r>
          </a:p>
        </p:txBody>
      </p:sp>
      <p:sp>
        <p:nvSpPr>
          <p:cNvPr id="999" name="Google Shape;999;p44"/>
          <p:cNvSpPr txBox="1">
            <a:spLocks noGrp="1"/>
          </p:cNvSpPr>
          <p:nvPr>
            <p:ph type="body" idx="1"/>
          </p:nvPr>
        </p:nvSpPr>
        <p:spPr>
          <a:xfrm>
            <a:off x="251520" y="771550"/>
            <a:ext cx="4608512" cy="2316900"/>
          </a:xfrm>
          <a:prstGeom prst="rect">
            <a:avLst/>
          </a:prstGeom>
        </p:spPr>
        <p:txBody>
          <a:bodyPr spcFirstLastPara="1" wrap="square" lIns="91425" tIns="91425" rIns="91425" bIns="91425" anchor="t" anchorCtr="0">
            <a:noAutofit/>
          </a:bodyPr>
          <a:lstStyle/>
          <a:p>
            <a:pPr algn="just">
              <a:lnSpc>
                <a:spcPct val="150000"/>
              </a:lnSpc>
              <a:buSzPct val="100000"/>
              <a:buFont typeface="Wingdings" panose="05000000000000000000" pitchFamily="2" charset="2"/>
              <a:buChar char="q"/>
            </a:pPr>
            <a:r>
              <a:rPr lang="en-US" sz="1400" dirty="0">
                <a:solidFill>
                  <a:srgbClr val="002060"/>
                </a:solidFill>
              </a:rPr>
              <a:t>These files open in a simple text editor or Integrated Development editors like </a:t>
            </a:r>
            <a:r>
              <a:rPr lang="en-US" sz="1400" b="1" i="1" dirty="0">
                <a:solidFill>
                  <a:srgbClr val="002060"/>
                </a:solidFill>
              </a:rPr>
              <a:t>Visual Studio, Atom Sublime Text, Notepad++, and </a:t>
            </a:r>
            <a:r>
              <a:rPr lang="en-US" sz="1400" b="1" i="1" dirty="0" err="1">
                <a:solidFill>
                  <a:srgbClr val="002060"/>
                </a:solidFill>
              </a:rPr>
              <a:t>Intelli</a:t>
            </a:r>
            <a:r>
              <a:rPr lang="en-US" sz="1400" b="1" i="1" dirty="0">
                <a:solidFill>
                  <a:srgbClr val="002060"/>
                </a:solidFill>
              </a:rPr>
              <a:t> IDEA in Windows, UNIX, and MAC OS</a:t>
            </a:r>
            <a:r>
              <a:rPr lang="en-US" sz="1400" b="1" i="1" dirty="0" smtClean="0">
                <a:solidFill>
                  <a:srgbClr val="002060"/>
                </a:solidFill>
              </a:rPr>
              <a:t>.</a:t>
            </a:r>
          </a:p>
          <a:p>
            <a:pPr algn="just">
              <a:lnSpc>
                <a:spcPct val="150000"/>
              </a:lnSpc>
              <a:buSzPct val="100000"/>
              <a:buFont typeface="Wingdings" panose="05000000000000000000" pitchFamily="2" charset="2"/>
              <a:buChar char="q"/>
            </a:pPr>
            <a:r>
              <a:rPr lang="en-US" sz="1400" dirty="0">
                <a:solidFill>
                  <a:srgbClr val="002060"/>
                </a:solidFill>
              </a:rPr>
              <a:t>There are several online Markdown editors that you can use to try writing in Markdown. </a:t>
            </a:r>
            <a:r>
              <a:rPr lang="en-US" sz="1400" b="1" i="1" dirty="0">
                <a:solidFill>
                  <a:srgbClr val="002060"/>
                </a:solidFill>
              </a:rPr>
              <a:t>Dillinger</a:t>
            </a:r>
            <a:r>
              <a:rPr lang="en-US" sz="1400" dirty="0">
                <a:solidFill>
                  <a:srgbClr val="002060"/>
                </a:solidFill>
              </a:rPr>
              <a:t> is one of the </a:t>
            </a:r>
            <a:r>
              <a:rPr lang="en-US" sz="1400" b="1" i="1" dirty="0">
                <a:solidFill>
                  <a:srgbClr val="002060"/>
                </a:solidFill>
              </a:rPr>
              <a:t>best online Markdown editors.</a:t>
            </a:r>
            <a:r>
              <a:rPr lang="en-US" sz="1400" dirty="0">
                <a:solidFill>
                  <a:srgbClr val="002060"/>
                </a:solidFill>
              </a:rPr>
              <a:t> Just open the site and start typing in the left pane. A preview of the rendered document appears in the right pane.</a:t>
            </a:r>
            <a:endParaRPr lang="en-US" sz="1400" dirty="0" smtClean="0">
              <a:solidFill>
                <a:srgbClr val="002060"/>
              </a:solidFill>
            </a:endParaRPr>
          </a:p>
        </p:txBody>
      </p:sp>
      <p:sp>
        <p:nvSpPr>
          <p:cNvPr id="4"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[6]</a:t>
            </a:r>
            <a:endParaRPr lang="en-US" sz="900" dirty="0">
              <a:solidFill>
                <a:srgbClr val="002060"/>
              </a:solidFill>
            </a:endParaRPr>
          </a:p>
        </p:txBody>
      </p:sp>
      <p:pic>
        <p:nvPicPr>
          <p:cNvPr id="26626" name="Picture 2" descr="Dillinger Markdown ed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1857" y="1563638"/>
            <a:ext cx="3790623" cy="2947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144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32" name="Google Shape;832;p42"/>
          <p:cNvSpPr txBox="1">
            <a:spLocks noGrp="1"/>
          </p:cNvSpPr>
          <p:nvPr>
            <p:ph type="title" idx="15"/>
          </p:nvPr>
        </p:nvSpPr>
        <p:spPr>
          <a:xfrm>
            <a:off x="323528" y="214742"/>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HTML Elements</a:t>
            </a:r>
            <a:endParaRPr dirty="0"/>
          </a:p>
        </p:txBody>
      </p:sp>
      <p:sp>
        <p:nvSpPr>
          <p:cNvPr id="31" name="Google Shape;999;p44"/>
          <p:cNvSpPr txBox="1">
            <a:spLocks/>
          </p:cNvSpPr>
          <p:nvPr/>
        </p:nvSpPr>
        <p:spPr>
          <a:xfrm>
            <a:off x="251520" y="771550"/>
            <a:ext cx="7632848"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algn="just">
              <a:lnSpc>
                <a:spcPct val="150000"/>
              </a:lnSpc>
              <a:buClr>
                <a:schemeClr val="accent3"/>
              </a:buClr>
              <a:buSzPct val="100000"/>
              <a:buFont typeface="Wingdings" panose="05000000000000000000" pitchFamily="2" charset="2"/>
              <a:buChar char="q"/>
            </a:pPr>
            <a:r>
              <a:rPr lang="en-US" dirty="0">
                <a:solidFill>
                  <a:srgbClr val="002060"/>
                </a:solidFill>
              </a:rPr>
              <a:t>Markdown is a superset of HTML, so any HTML file is valid Markdown.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59" y="1608232"/>
            <a:ext cx="74168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[7]</a:t>
            </a:r>
            <a:endParaRPr lang="en-US" sz="900" dirty="0">
              <a:solidFill>
                <a:srgbClr val="002060"/>
              </a:solidFill>
            </a:endParaRPr>
          </a:p>
        </p:txBody>
      </p:sp>
    </p:spTree>
    <p:extLst>
      <p:ext uri="{BB962C8B-B14F-4D97-AF65-F5344CB8AC3E}">
        <p14:creationId xmlns:p14="http://schemas.microsoft.com/office/powerpoint/2010/main" val="907465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7" name="Google Shape;1967;p71"/>
          <p:cNvSpPr txBox="1">
            <a:spLocks noGrp="1"/>
          </p:cNvSpPr>
          <p:nvPr>
            <p:ph type="title" idx="4"/>
          </p:nvPr>
        </p:nvSpPr>
        <p:spPr>
          <a:xfrm>
            <a:off x="323528" y="195486"/>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Headings</a:t>
            </a:r>
            <a:endParaRPr sz="3200" dirty="0"/>
          </a:p>
        </p:txBody>
      </p:sp>
      <p:sp>
        <p:nvSpPr>
          <p:cNvPr id="9"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[8]</a:t>
            </a:r>
            <a:endParaRPr lang="en-US" sz="900" dirty="0">
              <a:solidFill>
                <a:srgbClr val="002060"/>
              </a:solidFill>
            </a:endParaRPr>
          </a:p>
        </p:txBody>
      </p:sp>
      <p:sp>
        <p:nvSpPr>
          <p:cNvPr id="14" name="Google Shape;999;p44"/>
          <p:cNvSpPr txBox="1">
            <a:spLocks/>
          </p:cNvSpPr>
          <p:nvPr/>
        </p:nvSpPr>
        <p:spPr>
          <a:xfrm>
            <a:off x="464136" y="686898"/>
            <a:ext cx="7780272"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354013" indent="-354013" algn="just">
              <a:lnSpc>
                <a:spcPct val="200000"/>
              </a:lnSpc>
              <a:buClr>
                <a:schemeClr val="accent3"/>
              </a:buClr>
              <a:buFont typeface="Wingdings" panose="05000000000000000000" pitchFamily="2" charset="2"/>
              <a:buChar char="q"/>
            </a:pPr>
            <a:r>
              <a:rPr lang="en-US" sz="1400" dirty="0">
                <a:solidFill>
                  <a:srgbClr val="002060"/>
                </a:solidFill>
              </a:rPr>
              <a:t>You can create HTML elements &lt;h1&gt; through &lt;h6&gt; easily by prepending the text you want to be in that element by a number of hashes </a:t>
            </a:r>
            <a:r>
              <a:rPr lang="en-US" sz="1400" dirty="0" smtClean="0">
                <a:solidFill>
                  <a:srgbClr val="002060"/>
                </a:solidFill>
              </a:rPr>
              <a:t>(#).</a:t>
            </a:r>
          </a:p>
          <a:p>
            <a:pPr marL="354013" indent="-354013" algn="just">
              <a:lnSpc>
                <a:spcPct val="200000"/>
              </a:lnSpc>
              <a:buClr>
                <a:schemeClr val="accent3"/>
              </a:buClr>
              <a:buFont typeface="Wingdings" panose="05000000000000000000" pitchFamily="2" charset="2"/>
              <a:buChar char="q"/>
            </a:pPr>
            <a:endParaRPr lang="en-US" sz="1400" dirty="0">
              <a:solidFill>
                <a:srgbClr val="002060"/>
              </a:solidFill>
            </a:endParaRPr>
          </a:p>
          <a:p>
            <a:pPr marL="354013" indent="-354013" algn="just">
              <a:lnSpc>
                <a:spcPct val="200000"/>
              </a:lnSpc>
              <a:buClr>
                <a:schemeClr val="accent3"/>
              </a:buClr>
              <a:buFont typeface="Wingdings" panose="05000000000000000000" pitchFamily="2" charset="2"/>
              <a:buChar char="q"/>
            </a:pPr>
            <a:endParaRPr lang="en-US" sz="1400" dirty="0" smtClean="0">
              <a:solidFill>
                <a:srgbClr val="002060"/>
              </a:solidFill>
            </a:endParaRPr>
          </a:p>
          <a:p>
            <a:pPr marL="354013" indent="-354013" algn="just">
              <a:lnSpc>
                <a:spcPct val="200000"/>
              </a:lnSpc>
              <a:buClr>
                <a:schemeClr val="accent3"/>
              </a:buClr>
              <a:buFont typeface="Wingdings" panose="05000000000000000000" pitchFamily="2" charset="2"/>
              <a:buChar char="q"/>
            </a:pPr>
            <a:endParaRPr lang="en-US" sz="1400" dirty="0">
              <a:solidFill>
                <a:srgbClr val="002060"/>
              </a:solidFill>
            </a:endParaRPr>
          </a:p>
          <a:p>
            <a:pPr marL="354013" indent="-354013" algn="just">
              <a:lnSpc>
                <a:spcPct val="200000"/>
              </a:lnSpc>
              <a:buClr>
                <a:schemeClr val="accent3"/>
              </a:buClr>
              <a:buFont typeface="Wingdings" panose="05000000000000000000" pitchFamily="2" charset="2"/>
              <a:buChar char="q"/>
            </a:pPr>
            <a:r>
              <a:rPr lang="en-US" sz="1400" dirty="0" smtClean="0">
                <a:solidFill>
                  <a:srgbClr val="002060"/>
                </a:solidFill>
              </a:rPr>
              <a:t>Markdown </a:t>
            </a:r>
            <a:r>
              <a:rPr lang="en-US" sz="1400" dirty="0">
                <a:solidFill>
                  <a:srgbClr val="002060"/>
                </a:solidFill>
              </a:rPr>
              <a:t>also provides us with two alternative ways of indicating h1 and h2.</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435" y="1702963"/>
            <a:ext cx="1957388" cy="126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1" y="3363839"/>
            <a:ext cx="1368153" cy="110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9159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32" name="Google Shape;832;p42"/>
          <p:cNvSpPr txBox="1">
            <a:spLocks noGrp="1"/>
          </p:cNvSpPr>
          <p:nvPr>
            <p:ph type="title" idx="15"/>
          </p:nvPr>
        </p:nvSpPr>
        <p:spPr>
          <a:xfrm>
            <a:off x="323528" y="214742"/>
            <a:ext cx="7704000" cy="484800"/>
          </a:xfrm>
          <a:prstGeom prst="rect">
            <a:avLst/>
          </a:prstGeom>
        </p:spPr>
        <p:txBody>
          <a:bodyPr spcFirstLastPara="1" wrap="square" lIns="91425" tIns="91425" rIns="91425" bIns="91425" anchor="ctr" anchorCtr="0">
            <a:noAutofit/>
          </a:bodyPr>
          <a:lstStyle/>
          <a:p>
            <a:pPr lvl="0"/>
            <a:r>
              <a:rPr lang="en-US" b="1" dirty="0"/>
              <a:t>Simple Text Styles</a:t>
            </a:r>
            <a:endParaRPr dirty="0"/>
          </a:p>
        </p:txBody>
      </p:sp>
      <p:sp>
        <p:nvSpPr>
          <p:cNvPr id="31" name="Google Shape;999;p44"/>
          <p:cNvSpPr txBox="1">
            <a:spLocks/>
          </p:cNvSpPr>
          <p:nvPr/>
        </p:nvSpPr>
        <p:spPr>
          <a:xfrm>
            <a:off x="251520" y="771550"/>
            <a:ext cx="7632848" cy="23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algn="just">
              <a:lnSpc>
                <a:spcPct val="150000"/>
              </a:lnSpc>
              <a:buClr>
                <a:schemeClr val="accent3"/>
              </a:buClr>
              <a:buSzPct val="100000"/>
              <a:buFont typeface="Wingdings" panose="05000000000000000000" pitchFamily="2" charset="2"/>
              <a:buChar char="q"/>
            </a:pPr>
            <a:r>
              <a:rPr lang="en-US" dirty="0">
                <a:solidFill>
                  <a:srgbClr val="002060"/>
                </a:solidFill>
              </a:rPr>
              <a:t>Text can be easily styled as italic or bold using markdown.</a:t>
            </a:r>
          </a:p>
        </p:txBody>
      </p:sp>
      <p:sp>
        <p:nvSpPr>
          <p:cNvPr id="33" name="Google Shape;999;p44"/>
          <p:cNvSpPr txBox="1">
            <a:spLocks/>
          </p:cNvSpPr>
          <p:nvPr/>
        </p:nvSpPr>
        <p:spPr>
          <a:xfrm>
            <a:off x="433264" y="4752528"/>
            <a:ext cx="8459216" cy="3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152400" indent="0" algn="ctr">
              <a:lnSpc>
                <a:spcPct val="150000"/>
              </a:lnSpc>
              <a:buNone/>
            </a:pPr>
            <a:r>
              <a:rPr lang="en-US" sz="900" dirty="0" smtClean="0">
                <a:solidFill>
                  <a:srgbClr val="002060"/>
                </a:solidFill>
              </a:rPr>
              <a:t>Markdown Tutorial - Boopalan Sundaramoorthy |  [9]</a:t>
            </a:r>
            <a:endParaRPr lang="en-US" sz="900" dirty="0">
              <a:solidFill>
                <a:srgbClr val="002060"/>
              </a:solidFill>
            </a:endParaRPr>
          </a:p>
        </p:txBody>
      </p:sp>
      <p:graphicFrame>
        <p:nvGraphicFramePr>
          <p:cNvPr id="6" name="Google Shape;1528;p58"/>
          <p:cNvGraphicFramePr/>
          <p:nvPr>
            <p:extLst>
              <p:ext uri="{D42A27DB-BD31-4B8C-83A1-F6EECF244321}">
                <p14:modId xmlns:p14="http://schemas.microsoft.com/office/powerpoint/2010/main" val="2482820013"/>
              </p:ext>
            </p:extLst>
          </p:nvPr>
        </p:nvGraphicFramePr>
        <p:xfrm>
          <a:off x="611560" y="1347614"/>
          <a:ext cx="8136903" cy="2834460"/>
        </p:xfrm>
        <a:graphic>
          <a:graphicData uri="http://schemas.openxmlformats.org/drawingml/2006/table">
            <a:tbl>
              <a:tblPr>
                <a:noFill/>
                <a:tableStyleId>{1D2AD3C9-0E71-4649-8F98-D8402454C301}</a:tableStyleId>
              </a:tblPr>
              <a:tblGrid>
                <a:gridCol w="1570279"/>
                <a:gridCol w="1570279"/>
                <a:gridCol w="2548074"/>
                <a:gridCol w="2448271"/>
              </a:tblGrid>
              <a:tr h="381000">
                <a:tc>
                  <a:txBody>
                    <a:bodyPr/>
                    <a:lstStyle/>
                    <a:p>
                      <a:pPr marL="0" lvl="0" indent="0" algn="ctr" rtl="0">
                        <a:spcBef>
                          <a:spcPts val="0"/>
                        </a:spcBef>
                        <a:spcAft>
                          <a:spcPts val="0"/>
                        </a:spcAft>
                        <a:buNone/>
                      </a:pPr>
                      <a:r>
                        <a:rPr lang="en-IN" sz="1600" b="1" i="0" u="none" strike="noStrike" cap="none" dirty="0" smtClean="0">
                          <a:solidFill>
                            <a:schemeClr val="dk2"/>
                          </a:solidFill>
                          <a:latin typeface="Poppins"/>
                          <a:ea typeface="Poppins"/>
                          <a:cs typeface="Poppins"/>
                          <a:sym typeface="Arial"/>
                        </a:rPr>
                        <a:t>Style</a:t>
                      </a:r>
                      <a:endParaRPr sz="1600" b="1" i="0" u="none" strike="noStrike" cap="none" dirty="0">
                        <a:solidFill>
                          <a:schemeClr val="dk2"/>
                        </a:solidFill>
                        <a:latin typeface="Poppins"/>
                        <a:ea typeface="Poppins"/>
                        <a:cs typeface="Poppins"/>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IN" sz="1600" b="1" i="0" u="none" strike="noStrike" cap="none" dirty="0" smtClean="0">
                          <a:solidFill>
                            <a:schemeClr val="dk2"/>
                          </a:solidFill>
                          <a:latin typeface="Poppins"/>
                          <a:ea typeface="Poppins"/>
                          <a:cs typeface="Poppins"/>
                          <a:sym typeface="Arial"/>
                        </a:rPr>
                        <a:t>Syntax</a:t>
                      </a:r>
                      <a:endParaRPr sz="1600" b="1" i="0" u="none" strike="noStrike" cap="none" dirty="0">
                        <a:solidFill>
                          <a:schemeClr val="dk2"/>
                        </a:solidFill>
                        <a:latin typeface="Poppins"/>
                        <a:ea typeface="Poppins"/>
                        <a:cs typeface="Poppins"/>
                        <a:sym typeface="Poppins"/>
                      </a:endParaRPr>
                    </a:p>
                  </a:txBody>
                  <a:tcPr marL="91425" marR="91425" marT="91425" marB="91425">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0"/>
                        </a:spcAft>
                        <a:buClr>
                          <a:srgbClr val="000000"/>
                        </a:buClr>
                        <a:buFont typeface="Arial"/>
                        <a:buNone/>
                      </a:pPr>
                      <a:r>
                        <a:rPr lang="en-IN" sz="1600" b="1" i="0" u="none" strike="noStrike" cap="none" dirty="0" smtClean="0">
                          <a:solidFill>
                            <a:schemeClr val="dk2"/>
                          </a:solidFill>
                          <a:latin typeface="Poppins"/>
                          <a:ea typeface="Poppins"/>
                          <a:cs typeface="Poppins"/>
                          <a:sym typeface="Arial"/>
                        </a:rPr>
                        <a:t>Example</a:t>
                      </a:r>
                      <a:endParaRPr sz="1600" b="1" i="0" u="none" strike="noStrike" cap="none" dirty="0">
                        <a:solidFill>
                          <a:schemeClr val="dk2"/>
                        </a:solidFill>
                        <a:latin typeface="Poppins"/>
                        <a:ea typeface="Poppins"/>
                        <a:cs typeface="Poppins"/>
                        <a:sym typeface="Poppins"/>
                      </a:endParaRPr>
                    </a:p>
                  </a:txBody>
                  <a:tcPr marL="91425" marR="91425" marT="91425" marB="91425">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0"/>
                        </a:spcAft>
                        <a:buClr>
                          <a:srgbClr val="000000"/>
                        </a:buClr>
                        <a:buFont typeface="Arial"/>
                        <a:buNone/>
                      </a:pPr>
                      <a:r>
                        <a:rPr lang="en-IN" sz="1600" b="1" i="0" u="none" strike="noStrike" cap="none" dirty="0" smtClean="0">
                          <a:solidFill>
                            <a:schemeClr val="dk2"/>
                          </a:solidFill>
                          <a:latin typeface="Poppins"/>
                          <a:ea typeface="Poppins"/>
                          <a:cs typeface="Poppins"/>
                          <a:sym typeface="Arial"/>
                        </a:rPr>
                        <a:t>Output</a:t>
                      </a:r>
                      <a:endParaRPr sz="1600" b="1" i="0" u="none" strike="noStrike" cap="none" dirty="0">
                        <a:solidFill>
                          <a:schemeClr val="dk2"/>
                        </a:solidFill>
                        <a:latin typeface="Poppins"/>
                        <a:ea typeface="Poppins"/>
                        <a:cs typeface="Poppins"/>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r>
              <a:tr h="381000">
                <a:tc>
                  <a:txBody>
                    <a:bodyPr/>
                    <a:lstStyle/>
                    <a:p>
                      <a:pPr marL="0" lvl="0" indent="0" algn="ctr" rtl="0">
                        <a:spcBef>
                          <a:spcPts val="0"/>
                        </a:spcBef>
                        <a:spcAft>
                          <a:spcPts val="0"/>
                        </a:spcAft>
                        <a:buNone/>
                      </a:pP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Bold</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IN" sz="1400" dirty="0" smtClean="0">
                          <a:solidFill>
                            <a:srgbClr val="002060"/>
                          </a:solidFill>
                          <a:latin typeface="Poppins" panose="020B0604020202020204" charset="0"/>
                          <a:cs typeface="Poppins" panose="020B0604020202020204" charset="0"/>
                        </a:rPr>
                        <a:t>** **</a:t>
                      </a: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 or </a:t>
                      </a:r>
                      <a:r>
                        <a:rPr lang="en-IN" sz="1400" dirty="0" smtClean="0">
                          <a:solidFill>
                            <a:srgbClr val="002060"/>
                          </a:solidFill>
                          <a:latin typeface="Poppins" panose="020B0604020202020204" charset="0"/>
                          <a:cs typeface="Poppins" panose="020B0604020202020204" charset="0"/>
                        </a:rPr>
                        <a:t>__ __</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**This is bold text**</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IN" sz="1400" b="1" i="0" u="none" strike="noStrike" cap="none" dirty="0" smtClean="0">
                          <a:solidFill>
                            <a:srgbClr val="002060"/>
                          </a:solidFill>
                          <a:effectLst/>
                          <a:latin typeface="Poppins" panose="020B0604020202020204" charset="0"/>
                          <a:ea typeface="Arial"/>
                          <a:cs typeface="Poppins" panose="020B0604020202020204" charset="0"/>
                          <a:sym typeface="Arial"/>
                        </a:rPr>
                        <a:t>This is bold text</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Italic</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IN" sz="1400" dirty="0" smtClean="0">
                          <a:solidFill>
                            <a:srgbClr val="002060"/>
                          </a:solidFill>
                          <a:latin typeface="Poppins" panose="020B0604020202020204" charset="0"/>
                          <a:cs typeface="Poppins" panose="020B0604020202020204" charset="0"/>
                        </a:rPr>
                        <a:t>* *</a:t>
                      </a: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 or </a:t>
                      </a:r>
                      <a:r>
                        <a:rPr lang="en-IN" sz="1400" dirty="0" smtClean="0">
                          <a:solidFill>
                            <a:srgbClr val="002060"/>
                          </a:solidFill>
                          <a:latin typeface="Poppins" panose="020B0604020202020204" charset="0"/>
                          <a:cs typeface="Poppins" panose="020B0604020202020204" charset="0"/>
                        </a:rPr>
                        <a:t>_ _</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*This text is italicized*</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IN" sz="1400" b="0" i="1" u="none" strike="noStrike" cap="none" dirty="0" smtClean="0">
                          <a:solidFill>
                            <a:srgbClr val="002060"/>
                          </a:solidFill>
                          <a:effectLst/>
                          <a:latin typeface="Poppins" panose="020B0604020202020204" charset="0"/>
                          <a:ea typeface="Arial"/>
                          <a:cs typeface="Poppins" panose="020B0604020202020204" charset="0"/>
                          <a:sym typeface="Arial"/>
                        </a:rPr>
                        <a:t>This text is italicized</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Strikethrough</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algn="ctr" fontAlgn="t"/>
                      <a:r>
                        <a:rPr lang="en-IN" sz="1400" dirty="0">
                          <a:solidFill>
                            <a:srgbClr val="002060"/>
                          </a:solidFill>
                          <a:effectLst/>
                          <a:latin typeface="Poppins" panose="020B0604020202020204" charset="0"/>
                          <a:cs typeface="Poppins" panose="020B0604020202020204" charset="0"/>
                        </a:rPr>
                        <a:t>~~ ~~</a:t>
                      </a:r>
                    </a:p>
                  </a:txBody>
                  <a:tcPr>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~~This was mistaken text~~</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IN" sz="1400" b="0" i="0" u="none" strike="sngStrike" cap="none" dirty="0" smtClean="0">
                          <a:solidFill>
                            <a:srgbClr val="002060"/>
                          </a:solidFill>
                          <a:effectLst/>
                          <a:latin typeface="Poppins" panose="020B0604020202020204" charset="0"/>
                          <a:ea typeface="Arial"/>
                          <a:cs typeface="Poppins" panose="020B0604020202020204" charset="0"/>
                          <a:sym typeface="Arial"/>
                        </a:rPr>
                        <a:t>This was mistaken text</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Bold and nested italic</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IN" sz="1400" dirty="0" smtClean="0">
                          <a:solidFill>
                            <a:srgbClr val="002060"/>
                          </a:solidFill>
                          <a:latin typeface="Poppins" panose="020B0604020202020204" charset="0"/>
                          <a:cs typeface="Poppins" panose="020B0604020202020204" charset="0"/>
                        </a:rPr>
                        <a:t>** **</a:t>
                      </a: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 and </a:t>
                      </a:r>
                      <a:r>
                        <a:rPr lang="en-IN" sz="1400" dirty="0" smtClean="0">
                          <a:solidFill>
                            <a:srgbClr val="002060"/>
                          </a:solidFill>
                          <a:latin typeface="Poppins" panose="020B0604020202020204" charset="0"/>
                          <a:cs typeface="Poppins" panose="020B0604020202020204" charset="0"/>
                        </a:rPr>
                        <a:t>_ _</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400" b="0" i="0" u="none" strike="noStrike" cap="none" dirty="0" smtClean="0">
                          <a:solidFill>
                            <a:srgbClr val="002060"/>
                          </a:solidFill>
                          <a:effectLst/>
                          <a:latin typeface="Poppins" panose="020B0604020202020204" charset="0"/>
                          <a:ea typeface="Arial"/>
                          <a:cs typeface="Poppins" panose="020B0604020202020204" charset="0"/>
                          <a:sym typeface="Arial"/>
                        </a:rPr>
                        <a:t>**This text is _extremely_ important**</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400" b="1" i="0" u="none" strike="noStrike" cap="none" dirty="0" smtClean="0">
                          <a:solidFill>
                            <a:srgbClr val="002060"/>
                          </a:solidFill>
                          <a:effectLst/>
                          <a:latin typeface="Poppins" panose="020B0604020202020204" charset="0"/>
                          <a:ea typeface="Arial"/>
                          <a:cs typeface="Poppins" panose="020B0604020202020204" charset="0"/>
                          <a:sym typeface="Arial"/>
                        </a:rPr>
                        <a:t>This text is </a:t>
                      </a:r>
                      <a:r>
                        <a:rPr lang="en-US" sz="1400" b="1" i="1" u="none" strike="noStrike" cap="none" dirty="0" smtClean="0">
                          <a:solidFill>
                            <a:srgbClr val="002060"/>
                          </a:solidFill>
                          <a:effectLst/>
                          <a:latin typeface="Poppins" panose="020B0604020202020204" charset="0"/>
                          <a:ea typeface="Arial"/>
                          <a:cs typeface="Poppins" panose="020B0604020202020204" charset="0"/>
                          <a:sym typeface="Arial"/>
                        </a:rPr>
                        <a:t>extremely</a:t>
                      </a:r>
                      <a:r>
                        <a:rPr lang="en-US" sz="1400" b="1" i="0" u="none" strike="noStrike" cap="none" dirty="0" smtClean="0">
                          <a:solidFill>
                            <a:srgbClr val="002060"/>
                          </a:solidFill>
                          <a:effectLst/>
                          <a:latin typeface="Poppins" panose="020B0604020202020204" charset="0"/>
                          <a:ea typeface="Arial"/>
                          <a:cs typeface="Poppins" panose="020B0604020202020204" charset="0"/>
                          <a:sym typeface="Arial"/>
                        </a:rPr>
                        <a:t> important</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All bold and italic</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IN" sz="1400" b="0" i="0" u="none" strike="noStrike" cap="none" dirty="0" smtClean="0">
                          <a:solidFill>
                            <a:srgbClr val="002060"/>
                          </a:solidFill>
                          <a:effectLst/>
                          <a:latin typeface="Poppins" panose="020B0604020202020204" charset="0"/>
                          <a:ea typeface="Arial"/>
                          <a:cs typeface="Poppins" panose="020B0604020202020204" charset="0"/>
                          <a:sym typeface="Arial"/>
                        </a:rPr>
                        <a:t>*** ***</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400" b="0" i="0" u="none" strike="noStrike" cap="none" dirty="0" smtClean="0">
                          <a:solidFill>
                            <a:srgbClr val="002060"/>
                          </a:solidFill>
                          <a:effectLst/>
                          <a:latin typeface="Poppins" panose="020B0604020202020204" charset="0"/>
                          <a:ea typeface="Arial"/>
                          <a:cs typeface="Poppins" panose="020B0604020202020204" charset="0"/>
                          <a:sym typeface="Arial"/>
                        </a:rPr>
                        <a:t>***All this text is important***</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400" b="1" i="1" u="none" strike="noStrike" cap="none" dirty="0" smtClean="0">
                          <a:solidFill>
                            <a:srgbClr val="002060"/>
                          </a:solidFill>
                          <a:effectLst/>
                          <a:latin typeface="Poppins" panose="020B0604020202020204" charset="0"/>
                          <a:ea typeface="Arial"/>
                          <a:cs typeface="Poppins" panose="020B0604020202020204" charset="0"/>
                          <a:sym typeface="Arial"/>
                        </a:rPr>
                        <a:t>All this text is important</a:t>
                      </a:r>
                      <a:endParaRPr sz="1400" dirty="0">
                        <a:solidFill>
                          <a:srgbClr val="002060"/>
                        </a:solidFill>
                        <a:latin typeface="Poppins" panose="020B0604020202020204" charset="0"/>
                        <a:ea typeface="Poppins"/>
                        <a:cs typeface="Poppins" panose="020B0604020202020204" charset="0"/>
                        <a:sym typeface="Poppins"/>
                      </a:endParaRPr>
                    </a:p>
                  </a:txBody>
                  <a:tcPr marL="91425" marR="91425" marT="91425" marB="91425">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3246901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national Banking Day by Slidesgo">
  <a:themeElements>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1463</Words>
  <Application>Microsoft Office PowerPoint</Application>
  <PresentationFormat>On-screen Show (16:9)</PresentationFormat>
  <Paragraphs>248</Paragraphs>
  <Slides>34</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Lato</vt:lpstr>
      <vt:lpstr>Bebas Neue</vt:lpstr>
      <vt:lpstr>Wingdings</vt:lpstr>
      <vt:lpstr>Montserrat ExtraBold</vt:lpstr>
      <vt:lpstr>Roboto Condensed Light</vt:lpstr>
      <vt:lpstr>Montserrat Medium</vt:lpstr>
      <vt:lpstr>Poppins</vt:lpstr>
      <vt:lpstr>International Banking Day by Slidesgo</vt:lpstr>
      <vt:lpstr>Markdown Tutorial</vt:lpstr>
      <vt:lpstr>What is Markdown?</vt:lpstr>
      <vt:lpstr>What is Markdown File Extension?</vt:lpstr>
      <vt:lpstr>Advantages</vt:lpstr>
      <vt:lpstr>Why Use Markdown?</vt:lpstr>
      <vt:lpstr>How do you open markdown files?</vt:lpstr>
      <vt:lpstr>HTML Elements</vt:lpstr>
      <vt:lpstr>Headings</vt:lpstr>
      <vt:lpstr>Simple Text Styles</vt:lpstr>
      <vt:lpstr>Paragraphs</vt:lpstr>
      <vt:lpstr>Blockquotes</vt:lpstr>
      <vt:lpstr>Blockquotes with Multiple Paragraphs</vt:lpstr>
      <vt:lpstr>Nested Blockquotes</vt:lpstr>
      <vt:lpstr>Quoting Code</vt:lpstr>
      <vt:lpstr>Lists</vt:lpstr>
      <vt:lpstr>Nested Lists</vt:lpstr>
      <vt:lpstr>Nested Lists</vt:lpstr>
      <vt:lpstr>Nested Lists</vt:lpstr>
      <vt:lpstr>Task Lists</vt:lpstr>
      <vt:lpstr>Horizontal Rule</vt:lpstr>
      <vt:lpstr>Links</vt:lpstr>
      <vt:lpstr>Links</vt:lpstr>
      <vt:lpstr>Images</vt:lpstr>
      <vt:lpstr>Images</vt:lpstr>
      <vt:lpstr>Tables</vt:lpstr>
      <vt:lpstr>Tables - Alignment</vt:lpstr>
      <vt:lpstr>Definition Lists</vt:lpstr>
      <vt:lpstr>Emoji</vt:lpstr>
      <vt:lpstr>Highlight</vt:lpstr>
      <vt:lpstr>Subscript &amp; Superscript</vt:lpstr>
      <vt:lpstr>Markdown Cheat Sheet – Basic Syntax</vt:lpstr>
      <vt:lpstr>Markdown Cheat Sheet – Extended Syntax</vt:lpstr>
      <vt:lpstr>Markdown Tools Applications and components that support Markdown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Banking Day</dc:title>
  <dc:creator>boopalan002</dc:creator>
  <cp:lastModifiedBy>Admin</cp:lastModifiedBy>
  <cp:revision>35</cp:revision>
  <dcterms:modified xsi:type="dcterms:W3CDTF">2022-02-08T09:25:40Z</dcterms:modified>
</cp:coreProperties>
</file>