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6"/>
  </p:sldMasterIdLst>
  <p:notesMasterIdLst>
    <p:notesMasterId r:id="rId8"/>
  </p:notesMasterIdLst>
  <p:handoutMasterIdLst>
    <p:handoutMasterId r:id="rId9"/>
  </p:handoutMasterIdLst>
  <p:sldIdLst>
    <p:sldId id="441" r:id="rId7"/>
  </p:sldIdLst>
  <p:sldSz cx="10693400" cy="7561263"/>
  <p:notesSz cx="6718300" cy="9855200"/>
  <p:defaultTextStyle>
    <a:defPPr>
      <a:defRPr lang="en-US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8">
          <p15:clr>
            <a:srgbClr val="A4A3A4"/>
          </p15:clr>
        </p15:guide>
        <p15:guide id="2" orient="horz" pos="1595">
          <p15:clr>
            <a:srgbClr val="A4A3A4"/>
          </p15:clr>
        </p15:guide>
        <p15:guide id="3" orient="horz" pos="4575">
          <p15:clr>
            <a:srgbClr val="A4A3A4"/>
          </p15:clr>
        </p15:guide>
        <p15:guide id="4" orient="horz" pos="3056">
          <p15:clr>
            <a:srgbClr val="A4A3A4"/>
          </p15:clr>
        </p15:guide>
        <p15:guide id="5" orient="horz" pos="2728">
          <p15:clr>
            <a:srgbClr val="A4A3A4"/>
          </p15:clr>
        </p15:guide>
        <p15:guide id="6" orient="horz" pos="4762">
          <p15:clr>
            <a:srgbClr val="A4A3A4"/>
          </p15:clr>
        </p15:guide>
        <p15:guide id="7" pos="385">
          <p15:clr>
            <a:srgbClr val="A4A3A4"/>
          </p15:clr>
        </p15:guide>
        <p15:guide id="8" pos="6353">
          <p15:clr>
            <a:srgbClr val="A4A3A4"/>
          </p15:clr>
        </p15:guide>
        <p15:guide id="9" pos="4433">
          <p15:clr>
            <a:srgbClr val="A4A3A4"/>
          </p15:clr>
        </p15:guide>
        <p15:guide id="10" pos="2410">
          <p15:clr>
            <a:srgbClr val="A4A3A4"/>
          </p15:clr>
        </p15:guide>
        <p15:guide id="11" pos="2314">
          <p15:clr>
            <a:srgbClr val="A4A3A4"/>
          </p15:clr>
        </p15:guide>
        <p15:guide id="12" pos="43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4">
          <p15:clr>
            <a:srgbClr val="A4A3A4"/>
          </p15:clr>
        </p15:guide>
        <p15:guide id="2" pos="21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D1D6"/>
    <a:srgbClr val="00A3AE"/>
    <a:srgbClr val="C893C7"/>
    <a:srgbClr val="91278F"/>
    <a:srgbClr val="95CB89"/>
    <a:srgbClr val="2C973E"/>
    <a:srgbClr val="F04C3E"/>
    <a:srgbClr val="FFF27F"/>
    <a:srgbClr val="336699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81" autoAdjust="0"/>
    <p:restoredTop sz="97594" autoAdjust="0"/>
  </p:normalViewPr>
  <p:slideViewPr>
    <p:cSldViewPr snapToGrid="0" snapToObjects="1">
      <p:cViewPr varScale="1">
        <p:scale>
          <a:sx n="76" d="100"/>
          <a:sy n="76" d="100"/>
        </p:scale>
        <p:origin x="1258" y="62"/>
      </p:cViewPr>
      <p:guideLst>
        <p:guide orient="horz" pos="4298"/>
        <p:guide orient="horz" pos="1595"/>
        <p:guide orient="horz" pos="4575"/>
        <p:guide orient="horz" pos="3056"/>
        <p:guide orient="horz" pos="2728"/>
        <p:guide orient="horz" pos="4762"/>
        <p:guide pos="385"/>
        <p:guide pos="6353"/>
        <p:guide pos="4433"/>
        <p:guide pos="2410"/>
        <p:guide pos="2314"/>
        <p:guide pos="43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57" d="100"/>
          <a:sy n="57" d="100"/>
        </p:scale>
        <p:origin x="-2520" y="-78"/>
      </p:cViewPr>
      <p:guideLst>
        <p:guide orient="horz" pos="3104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vathi Bharathi" userId="58fe5e54-c715-4519-9058-a053b5d0aa3c" providerId="ADAL" clId="{D1279C4B-05A0-4479-A4C5-C1E94EC96B0A}"/>
    <pc:docChg chg="delSld">
      <pc:chgData name="Revathi Bharathi" userId="58fe5e54-c715-4519-9058-a053b5d0aa3c" providerId="ADAL" clId="{D1279C4B-05A0-4479-A4C5-C1E94EC96B0A}" dt="2021-10-19T12:19:42.886" v="0" actId="2696"/>
      <pc:docMkLst>
        <pc:docMk/>
      </pc:docMkLst>
      <pc:sldChg chg="del">
        <pc:chgData name="Revathi Bharathi" userId="58fe5e54-c715-4519-9058-a053b5d0aa3c" providerId="ADAL" clId="{D1279C4B-05A0-4479-A4C5-C1E94EC96B0A}" dt="2021-10-19T12:19:42.886" v="0" actId="2696"/>
        <pc:sldMkLst>
          <pc:docMk/>
          <pc:sldMk cId="3232765378" sldId="44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05482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E9BD7-87E1-4BA8-B61D-4D7AEB4BF49B}" type="datetime4">
              <a:rPr lang="en-GB" smtClean="0"/>
              <a:pPr/>
              <a:t>19 October 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[Document title]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05482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416A9-49FE-45DD-9EE8-08F3990D52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2474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805482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D0927-EBEA-47E3-A178-8DFA2A258736}" type="datetime4">
              <a:rPr lang="en-GB" smtClean="0"/>
              <a:pPr/>
              <a:t>19 October 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746125" y="739775"/>
            <a:ext cx="522605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71830" y="4681220"/>
            <a:ext cx="5374640" cy="44348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[Document title]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3805482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460E4-3001-4D40-AA55-2B96D306E94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8508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1043056" rtl="0" eaLnBrk="1" latinLnBrk="0" hangingPunct="1">
      <a:spcAft>
        <a:spcPts val="500"/>
      </a:spcAft>
      <a:defRPr lang="en-US" sz="1000" kern="1200" dirty="0" smtClean="0">
        <a:solidFill>
          <a:schemeClr val="tx1"/>
        </a:solidFill>
        <a:latin typeface="+mn-lt"/>
        <a:ea typeface="+mn-ea"/>
        <a:cs typeface="+mn-cs"/>
      </a:defRPr>
    </a:lvl1pPr>
    <a:lvl2pPr marL="0" indent="0" algn="l" defTabSz="1043056" rtl="0" eaLnBrk="1" latinLnBrk="0" hangingPunct="1">
      <a:spcAft>
        <a:spcPts val="500"/>
      </a:spcAft>
      <a:defRPr lang="en-US" sz="1200" b="1" kern="1200" dirty="0" smtClean="0">
        <a:solidFill>
          <a:schemeClr val="accent1"/>
        </a:solidFill>
        <a:latin typeface="+mn-lt"/>
        <a:ea typeface="+mn-ea"/>
        <a:cs typeface="+mn-cs"/>
      </a:defRPr>
    </a:lvl2pPr>
    <a:lvl3pPr marL="179388" indent="-179388" algn="l" defTabSz="1043056" rtl="0" eaLnBrk="1" latinLnBrk="0" hangingPunct="1">
      <a:spcAft>
        <a:spcPts val="500"/>
      </a:spcAft>
      <a:buSzPct val="75000"/>
      <a:buFont typeface="Arial" pitchFamily="34" charset="0"/>
      <a:buChar char="►"/>
      <a:defRPr lang="en-US" sz="1000" kern="1200" dirty="0" smtClean="0">
        <a:solidFill>
          <a:schemeClr val="tx1"/>
        </a:solidFill>
        <a:latin typeface="+mn-lt"/>
        <a:ea typeface="+mn-ea"/>
        <a:cs typeface="+mn-cs"/>
      </a:defRPr>
    </a:lvl3pPr>
    <a:lvl4pPr marL="357188" indent="-176213" algn="l" defTabSz="1043056" rtl="0" eaLnBrk="1" latinLnBrk="0" hangingPunct="1">
      <a:spcAft>
        <a:spcPts val="500"/>
      </a:spcAft>
      <a:buSzPct val="75000"/>
      <a:buFont typeface="Arial" pitchFamily="34" charset="0"/>
      <a:buChar char="►"/>
      <a:defRPr lang="en-US" sz="100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541338" indent="-180975" algn="l" defTabSz="1043056" rtl="0" eaLnBrk="1" latinLnBrk="0" hangingPunct="1">
      <a:spcAft>
        <a:spcPts val="500"/>
      </a:spcAft>
      <a:buSzPct val="75000"/>
      <a:buFont typeface="Arial" pitchFamily="34" charset="0"/>
      <a:buChar char="►"/>
      <a:defRPr lang="en-GB" sz="1000" kern="1200" dirty="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87D0927-EBEA-47E3-A178-8DFA2A258736}" type="datetime4">
              <a:rPr lang="en-GB" smtClean="0"/>
              <a:pPr/>
              <a:t>19 October 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[Document title]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29460E4-3001-4D40-AA55-2B96D306E943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560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95314" y="1042156"/>
            <a:ext cx="9040871" cy="438982"/>
          </a:xfrm>
          <a:ln algn="ctr"/>
        </p:spPr>
        <p:txBody>
          <a:bodyPr vert="horz" lIns="0" tIns="0" rIns="0" bIns="0" rtlCol="0" anchor="b" anchorCtr="0">
            <a:noAutofit/>
          </a:bodyPr>
          <a:lstStyle>
            <a:lvl1pPr>
              <a:def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04305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gray">
          <a:xfrm>
            <a:off x="3575051" y="6802439"/>
            <a:ext cx="1808163" cy="384175"/>
            <a:chOff x="4554" y="4058"/>
            <a:chExt cx="935" cy="211"/>
          </a:xfrm>
        </p:grpSpPr>
        <p:sp>
          <p:nvSpPr>
            <p:cNvPr id="10" name="Freeform 64"/>
            <p:cNvSpPr>
              <a:spLocks noEditPoints="1"/>
            </p:cNvSpPr>
            <p:nvPr userDrawn="1"/>
          </p:nvSpPr>
          <p:spPr bwMode="gray">
            <a:xfrm>
              <a:off x="4554" y="4058"/>
              <a:ext cx="118" cy="99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8" y="129"/>
                </a:cxn>
                <a:cxn ang="0">
                  <a:pos x="108" y="129"/>
                </a:cxn>
                <a:cxn ang="0">
                  <a:pos x="132" y="0"/>
                </a:cxn>
                <a:cxn ang="0">
                  <a:pos x="164" y="0"/>
                </a:cxn>
                <a:cxn ang="0">
                  <a:pos x="116" y="0"/>
                </a:cxn>
                <a:cxn ang="0">
                  <a:pos x="110" y="32"/>
                </a:cxn>
                <a:cxn ang="0">
                  <a:pos x="27" y="32"/>
                </a:cxn>
                <a:cxn ang="0">
                  <a:pos x="33" y="0"/>
                </a:cxn>
                <a:cxn ang="0">
                  <a:pos x="116" y="0"/>
                </a:cxn>
                <a:cxn ang="0">
                  <a:pos x="211" y="0"/>
                </a:cxn>
                <a:cxn ang="0">
                  <a:pos x="176" y="177"/>
                </a:cxn>
                <a:cxn ang="0">
                  <a:pos x="0" y="177"/>
                </a:cxn>
                <a:cxn ang="0">
                  <a:pos x="7" y="145"/>
                </a:cxn>
                <a:cxn ang="0">
                  <a:pos x="152" y="145"/>
                </a:cxn>
                <a:cxn ang="0">
                  <a:pos x="181" y="0"/>
                </a:cxn>
                <a:cxn ang="0">
                  <a:pos x="211" y="0"/>
                </a:cxn>
                <a:cxn ang="0">
                  <a:pos x="106" y="48"/>
                </a:cxn>
                <a:cxn ang="0">
                  <a:pos x="100" y="80"/>
                </a:cxn>
                <a:cxn ang="0">
                  <a:pos x="18" y="80"/>
                </a:cxn>
                <a:cxn ang="0">
                  <a:pos x="24" y="48"/>
                </a:cxn>
                <a:cxn ang="0">
                  <a:pos x="106" y="48"/>
                </a:cxn>
                <a:cxn ang="0">
                  <a:pos x="97" y="97"/>
                </a:cxn>
                <a:cxn ang="0">
                  <a:pos x="91" y="129"/>
                </a:cxn>
                <a:cxn ang="0">
                  <a:pos x="10" y="129"/>
                </a:cxn>
                <a:cxn ang="0">
                  <a:pos x="14" y="97"/>
                </a:cxn>
                <a:cxn ang="0">
                  <a:pos x="97" y="97"/>
                </a:cxn>
              </a:cxnLst>
              <a:rect l="0" t="0" r="r" b="b"/>
              <a:pathLst>
                <a:path w="211" h="177">
                  <a:moveTo>
                    <a:pt x="164" y="0"/>
                  </a:moveTo>
                  <a:lnTo>
                    <a:pt x="138" y="129"/>
                  </a:lnTo>
                  <a:lnTo>
                    <a:pt x="108" y="129"/>
                  </a:lnTo>
                  <a:lnTo>
                    <a:pt x="132" y="0"/>
                  </a:lnTo>
                  <a:lnTo>
                    <a:pt x="164" y="0"/>
                  </a:lnTo>
                  <a:close/>
                  <a:moveTo>
                    <a:pt x="116" y="0"/>
                  </a:moveTo>
                  <a:lnTo>
                    <a:pt x="110" y="32"/>
                  </a:lnTo>
                  <a:lnTo>
                    <a:pt x="27" y="32"/>
                  </a:lnTo>
                  <a:lnTo>
                    <a:pt x="33" y="0"/>
                  </a:lnTo>
                  <a:lnTo>
                    <a:pt x="116" y="0"/>
                  </a:lnTo>
                  <a:close/>
                  <a:moveTo>
                    <a:pt x="211" y="0"/>
                  </a:moveTo>
                  <a:lnTo>
                    <a:pt x="176" y="177"/>
                  </a:lnTo>
                  <a:lnTo>
                    <a:pt x="0" y="177"/>
                  </a:lnTo>
                  <a:lnTo>
                    <a:pt x="7" y="145"/>
                  </a:lnTo>
                  <a:lnTo>
                    <a:pt x="152" y="145"/>
                  </a:lnTo>
                  <a:lnTo>
                    <a:pt x="181" y="0"/>
                  </a:lnTo>
                  <a:lnTo>
                    <a:pt x="211" y="0"/>
                  </a:lnTo>
                  <a:close/>
                  <a:moveTo>
                    <a:pt x="106" y="48"/>
                  </a:moveTo>
                  <a:lnTo>
                    <a:pt x="100" y="80"/>
                  </a:lnTo>
                  <a:lnTo>
                    <a:pt x="18" y="80"/>
                  </a:lnTo>
                  <a:lnTo>
                    <a:pt x="24" y="48"/>
                  </a:lnTo>
                  <a:lnTo>
                    <a:pt x="106" y="48"/>
                  </a:lnTo>
                  <a:close/>
                  <a:moveTo>
                    <a:pt x="97" y="97"/>
                  </a:moveTo>
                  <a:lnTo>
                    <a:pt x="91" y="129"/>
                  </a:lnTo>
                  <a:lnTo>
                    <a:pt x="10" y="129"/>
                  </a:lnTo>
                  <a:lnTo>
                    <a:pt x="14" y="97"/>
                  </a:lnTo>
                  <a:lnTo>
                    <a:pt x="97" y="97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65"/>
            <p:cNvSpPr>
              <a:spLocks noEditPoints="1"/>
            </p:cNvSpPr>
            <p:nvPr userDrawn="1"/>
          </p:nvSpPr>
          <p:spPr bwMode="gray">
            <a:xfrm>
              <a:off x="4690" y="4058"/>
              <a:ext cx="799" cy="102"/>
            </a:xfrm>
            <a:custGeom>
              <a:avLst/>
              <a:gdLst/>
              <a:ahLst/>
              <a:cxnLst>
                <a:cxn ang="0">
                  <a:pos x="909" y="167"/>
                </a:cxn>
                <a:cxn ang="0">
                  <a:pos x="895" y="108"/>
                </a:cxn>
                <a:cxn ang="0">
                  <a:pos x="955" y="56"/>
                </a:cxn>
                <a:cxn ang="0">
                  <a:pos x="979" y="94"/>
                </a:cxn>
                <a:cxn ang="0">
                  <a:pos x="1351" y="49"/>
                </a:cxn>
                <a:cxn ang="0">
                  <a:pos x="1295" y="140"/>
                </a:cxn>
                <a:cxn ang="0">
                  <a:pos x="1357" y="181"/>
                </a:cxn>
                <a:cxn ang="0">
                  <a:pos x="1384" y="162"/>
                </a:cxn>
                <a:cxn ang="0">
                  <a:pos x="1338" y="162"/>
                </a:cxn>
                <a:cxn ang="0">
                  <a:pos x="1328" y="103"/>
                </a:cxn>
                <a:cxn ang="0">
                  <a:pos x="1395" y="56"/>
                </a:cxn>
                <a:cxn ang="0">
                  <a:pos x="1420" y="49"/>
                </a:cxn>
                <a:cxn ang="0">
                  <a:pos x="1192" y="46"/>
                </a:cxn>
                <a:cxn ang="0">
                  <a:pos x="1282" y="46"/>
                </a:cxn>
                <a:cxn ang="0">
                  <a:pos x="1111" y="153"/>
                </a:cxn>
                <a:cxn ang="0">
                  <a:pos x="1067" y="167"/>
                </a:cxn>
                <a:cxn ang="0">
                  <a:pos x="1049" y="134"/>
                </a:cxn>
                <a:cxn ang="0">
                  <a:pos x="1021" y="143"/>
                </a:cxn>
                <a:cxn ang="0">
                  <a:pos x="1071" y="181"/>
                </a:cxn>
                <a:cxn ang="0">
                  <a:pos x="1132" y="143"/>
                </a:cxn>
                <a:cxn ang="0">
                  <a:pos x="975" y="46"/>
                </a:cxn>
                <a:cxn ang="0">
                  <a:pos x="878" y="80"/>
                </a:cxn>
                <a:cxn ang="0">
                  <a:pos x="879" y="167"/>
                </a:cxn>
                <a:cxn ang="0">
                  <a:pos x="984" y="156"/>
                </a:cxn>
                <a:cxn ang="0">
                  <a:pos x="1000" y="64"/>
                </a:cxn>
                <a:cxn ang="0">
                  <a:pos x="829" y="80"/>
                </a:cxn>
                <a:cxn ang="0">
                  <a:pos x="795" y="100"/>
                </a:cxn>
                <a:cxn ang="0">
                  <a:pos x="721" y="99"/>
                </a:cxn>
                <a:cxn ang="0">
                  <a:pos x="698" y="65"/>
                </a:cxn>
                <a:cxn ang="0">
                  <a:pos x="668" y="40"/>
                </a:cxn>
                <a:cxn ang="0">
                  <a:pos x="630" y="69"/>
                </a:cxn>
                <a:cxn ang="0">
                  <a:pos x="603" y="126"/>
                </a:cxn>
                <a:cxn ang="0">
                  <a:pos x="602" y="172"/>
                </a:cxn>
                <a:cxn ang="0">
                  <a:pos x="659" y="170"/>
                </a:cxn>
                <a:cxn ang="0">
                  <a:pos x="478" y="45"/>
                </a:cxn>
                <a:cxn ang="0">
                  <a:pos x="559" y="61"/>
                </a:cxn>
                <a:cxn ang="0">
                  <a:pos x="435" y="43"/>
                </a:cxn>
                <a:cxn ang="0">
                  <a:pos x="383" y="81"/>
                </a:cxn>
                <a:cxn ang="0">
                  <a:pos x="416" y="129"/>
                </a:cxn>
                <a:cxn ang="0">
                  <a:pos x="421" y="162"/>
                </a:cxn>
                <a:cxn ang="0">
                  <a:pos x="378" y="148"/>
                </a:cxn>
                <a:cxn ang="0">
                  <a:pos x="407" y="180"/>
                </a:cxn>
                <a:cxn ang="0">
                  <a:pos x="453" y="130"/>
                </a:cxn>
                <a:cxn ang="0">
                  <a:pos x="410" y="84"/>
                </a:cxn>
                <a:cxn ang="0">
                  <a:pos x="422" y="56"/>
                </a:cxn>
                <a:cxn ang="0">
                  <a:pos x="464" y="53"/>
                </a:cxn>
                <a:cxn ang="0">
                  <a:pos x="273" y="46"/>
                </a:cxn>
                <a:cxn ang="0">
                  <a:pos x="364" y="46"/>
                </a:cxn>
                <a:cxn ang="0">
                  <a:pos x="216" y="177"/>
                </a:cxn>
                <a:cxn ang="0">
                  <a:pos x="226" y="73"/>
                </a:cxn>
                <a:cxn ang="0">
                  <a:pos x="194" y="46"/>
                </a:cxn>
                <a:cxn ang="0">
                  <a:pos x="102" y="156"/>
                </a:cxn>
                <a:cxn ang="0">
                  <a:pos x="118" y="73"/>
                </a:cxn>
                <a:cxn ang="0">
                  <a:pos x="127" y="22"/>
                </a:cxn>
                <a:cxn ang="0">
                  <a:pos x="654" y="69"/>
                </a:cxn>
                <a:cxn ang="0">
                  <a:pos x="679" y="53"/>
                </a:cxn>
                <a:cxn ang="0">
                  <a:pos x="645" y="164"/>
                </a:cxn>
                <a:cxn ang="0">
                  <a:pos x="621" y="132"/>
                </a:cxn>
                <a:cxn ang="0">
                  <a:pos x="645" y="164"/>
                </a:cxn>
                <a:cxn ang="0">
                  <a:pos x="181" y="59"/>
                </a:cxn>
                <a:cxn ang="0">
                  <a:pos x="192" y="94"/>
                </a:cxn>
              </a:cxnLst>
              <a:rect l="0" t="0" r="r" b="b"/>
              <a:pathLst>
                <a:path w="1430" h="181">
                  <a:moveTo>
                    <a:pt x="965" y="143"/>
                  </a:moveTo>
                  <a:lnTo>
                    <a:pt x="965" y="143"/>
                  </a:lnTo>
                  <a:lnTo>
                    <a:pt x="955" y="154"/>
                  </a:lnTo>
                  <a:lnTo>
                    <a:pt x="946" y="164"/>
                  </a:lnTo>
                  <a:lnTo>
                    <a:pt x="935" y="169"/>
                  </a:lnTo>
                  <a:lnTo>
                    <a:pt x="924" y="170"/>
                  </a:lnTo>
                  <a:lnTo>
                    <a:pt x="924" y="170"/>
                  </a:lnTo>
                  <a:lnTo>
                    <a:pt x="916" y="170"/>
                  </a:lnTo>
                  <a:lnTo>
                    <a:pt x="909" y="167"/>
                  </a:lnTo>
                  <a:lnTo>
                    <a:pt x="905" y="165"/>
                  </a:lnTo>
                  <a:lnTo>
                    <a:pt x="900" y="161"/>
                  </a:lnTo>
                  <a:lnTo>
                    <a:pt x="897" y="156"/>
                  </a:lnTo>
                  <a:lnTo>
                    <a:pt x="894" y="150"/>
                  </a:lnTo>
                  <a:lnTo>
                    <a:pt x="892" y="143"/>
                  </a:lnTo>
                  <a:lnTo>
                    <a:pt x="892" y="134"/>
                  </a:lnTo>
                  <a:lnTo>
                    <a:pt x="892" y="134"/>
                  </a:lnTo>
                  <a:lnTo>
                    <a:pt x="892" y="121"/>
                  </a:lnTo>
                  <a:lnTo>
                    <a:pt x="895" y="108"/>
                  </a:lnTo>
                  <a:lnTo>
                    <a:pt x="900" y="96"/>
                  </a:lnTo>
                  <a:lnTo>
                    <a:pt x="906" y="83"/>
                  </a:lnTo>
                  <a:lnTo>
                    <a:pt x="906" y="83"/>
                  </a:lnTo>
                  <a:lnTo>
                    <a:pt x="916" y="72"/>
                  </a:lnTo>
                  <a:lnTo>
                    <a:pt x="925" y="62"/>
                  </a:lnTo>
                  <a:lnTo>
                    <a:pt x="936" y="57"/>
                  </a:lnTo>
                  <a:lnTo>
                    <a:pt x="949" y="56"/>
                  </a:lnTo>
                  <a:lnTo>
                    <a:pt x="949" y="56"/>
                  </a:lnTo>
                  <a:lnTo>
                    <a:pt x="955" y="56"/>
                  </a:lnTo>
                  <a:lnTo>
                    <a:pt x="962" y="59"/>
                  </a:lnTo>
                  <a:lnTo>
                    <a:pt x="968" y="62"/>
                  </a:lnTo>
                  <a:lnTo>
                    <a:pt x="973" y="67"/>
                  </a:lnTo>
                  <a:lnTo>
                    <a:pt x="973" y="67"/>
                  </a:lnTo>
                  <a:lnTo>
                    <a:pt x="976" y="73"/>
                  </a:lnTo>
                  <a:lnTo>
                    <a:pt x="978" y="80"/>
                  </a:lnTo>
                  <a:lnTo>
                    <a:pt x="979" y="86"/>
                  </a:lnTo>
                  <a:lnTo>
                    <a:pt x="979" y="94"/>
                  </a:lnTo>
                  <a:lnTo>
                    <a:pt x="979" y="94"/>
                  </a:lnTo>
                  <a:lnTo>
                    <a:pt x="979" y="107"/>
                  </a:lnTo>
                  <a:lnTo>
                    <a:pt x="976" y="119"/>
                  </a:lnTo>
                  <a:lnTo>
                    <a:pt x="971" y="132"/>
                  </a:lnTo>
                  <a:lnTo>
                    <a:pt x="965" y="143"/>
                  </a:lnTo>
                  <a:lnTo>
                    <a:pt x="965" y="143"/>
                  </a:lnTo>
                  <a:close/>
                  <a:moveTo>
                    <a:pt x="1385" y="43"/>
                  </a:moveTo>
                  <a:lnTo>
                    <a:pt x="1385" y="43"/>
                  </a:lnTo>
                  <a:lnTo>
                    <a:pt x="1366" y="45"/>
                  </a:lnTo>
                  <a:lnTo>
                    <a:pt x="1351" y="49"/>
                  </a:lnTo>
                  <a:lnTo>
                    <a:pt x="1335" y="56"/>
                  </a:lnTo>
                  <a:lnTo>
                    <a:pt x="1322" y="67"/>
                  </a:lnTo>
                  <a:lnTo>
                    <a:pt x="1322" y="67"/>
                  </a:lnTo>
                  <a:lnTo>
                    <a:pt x="1309" y="80"/>
                  </a:lnTo>
                  <a:lnTo>
                    <a:pt x="1301" y="94"/>
                  </a:lnTo>
                  <a:lnTo>
                    <a:pt x="1295" y="111"/>
                  </a:lnTo>
                  <a:lnTo>
                    <a:pt x="1293" y="129"/>
                  </a:lnTo>
                  <a:lnTo>
                    <a:pt x="1293" y="129"/>
                  </a:lnTo>
                  <a:lnTo>
                    <a:pt x="1295" y="140"/>
                  </a:lnTo>
                  <a:lnTo>
                    <a:pt x="1298" y="151"/>
                  </a:lnTo>
                  <a:lnTo>
                    <a:pt x="1305" y="161"/>
                  </a:lnTo>
                  <a:lnTo>
                    <a:pt x="1314" y="169"/>
                  </a:lnTo>
                  <a:lnTo>
                    <a:pt x="1314" y="169"/>
                  </a:lnTo>
                  <a:lnTo>
                    <a:pt x="1324" y="173"/>
                  </a:lnTo>
                  <a:lnTo>
                    <a:pt x="1333" y="178"/>
                  </a:lnTo>
                  <a:lnTo>
                    <a:pt x="1344" y="180"/>
                  </a:lnTo>
                  <a:lnTo>
                    <a:pt x="1357" y="181"/>
                  </a:lnTo>
                  <a:lnTo>
                    <a:pt x="1357" y="181"/>
                  </a:lnTo>
                  <a:lnTo>
                    <a:pt x="1368" y="180"/>
                  </a:lnTo>
                  <a:lnTo>
                    <a:pt x="1381" y="178"/>
                  </a:lnTo>
                  <a:lnTo>
                    <a:pt x="1409" y="170"/>
                  </a:lnTo>
                  <a:lnTo>
                    <a:pt x="1420" y="119"/>
                  </a:lnTo>
                  <a:lnTo>
                    <a:pt x="1420" y="119"/>
                  </a:lnTo>
                  <a:lnTo>
                    <a:pt x="1408" y="121"/>
                  </a:lnTo>
                  <a:lnTo>
                    <a:pt x="1408" y="121"/>
                  </a:lnTo>
                  <a:lnTo>
                    <a:pt x="1392" y="119"/>
                  </a:lnTo>
                  <a:lnTo>
                    <a:pt x="1384" y="162"/>
                  </a:lnTo>
                  <a:lnTo>
                    <a:pt x="1384" y="162"/>
                  </a:lnTo>
                  <a:lnTo>
                    <a:pt x="1381" y="165"/>
                  </a:lnTo>
                  <a:lnTo>
                    <a:pt x="1374" y="167"/>
                  </a:lnTo>
                  <a:lnTo>
                    <a:pt x="1368" y="169"/>
                  </a:lnTo>
                  <a:lnTo>
                    <a:pt x="1357" y="169"/>
                  </a:lnTo>
                  <a:lnTo>
                    <a:pt x="1357" y="169"/>
                  </a:lnTo>
                  <a:lnTo>
                    <a:pt x="1351" y="167"/>
                  </a:lnTo>
                  <a:lnTo>
                    <a:pt x="1343" y="165"/>
                  </a:lnTo>
                  <a:lnTo>
                    <a:pt x="1338" y="162"/>
                  </a:lnTo>
                  <a:lnTo>
                    <a:pt x="1333" y="158"/>
                  </a:lnTo>
                  <a:lnTo>
                    <a:pt x="1333" y="158"/>
                  </a:lnTo>
                  <a:lnTo>
                    <a:pt x="1330" y="153"/>
                  </a:lnTo>
                  <a:lnTo>
                    <a:pt x="1327" y="146"/>
                  </a:lnTo>
                  <a:lnTo>
                    <a:pt x="1325" y="138"/>
                  </a:lnTo>
                  <a:lnTo>
                    <a:pt x="1325" y="130"/>
                  </a:lnTo>
                  <a:lnTo>
                    <a:pt x="1325" y="130"/>
                  </a:lnTo>
                  <a:lnTo>
                    <a:pt x="1325" y="118"/>
                  </a:lnTo>
                  <a:lnTo>
                    <a:pt x="1328" y="103"/>
                  </a:lnTo>
                  <a:lnTo>
                    <a:pt x="1333" y="92"/>
                  </a:lnTo>
                  <a:lnTo>
                    <a:pt x="1341" y="80"/>
                  </a:lnTo>
                  <a:lnTo>
                    <a:pt x="1341" y="80"/>
                  </a:lnTo>
                  <a:lnTo>
                    <a:pt x="1351" y="69"/>
                  </a:lnTo>
                  <a:lnTo>
                    <a:pt x="1360" y="61"/>
                  </a:lnTo>
                  <a:lnTo>
                    <a:pt x="1373" y="56"/>
                  </a:lnTo>
                  <a:lnTo>
                    <a:pt x="1385" y="54"/>
                  </a:lnTo>
                  <a:lnTo>
                    <a:pt x="1385" y="54"/>
                  </a:lnTo>
                  <a:lnTo>
                    <a:pt x="1395" y="56"/>
                  </a:lnTo>
                  <a:lnTo>
                    <a:pt x="1404" y="59"/>
                  </a:lnTo>
                  <a:lnTo>
                    <a:pt x="1404" y="59"/>
                  </a:lnTo>
                  <a:lnTo>
                    <a:pt x="1414" y="65"/>
                  </a:lnTo>
                  <a:lnTo>
                    <a:pt x="1417" y="70"/>
                  </a:lnTo>
                  <a:lnTo>
                    <a:pt x="1419" y="73"/>
                  </a:lnTo>
                  <a:lnTo>
                    <a:pt x="1422" y="73"/>
                  </a:lnTo>
                  <a:lnTo>
                    <a:pt x="1430" y="56"/>
                  </a:lnTo>
                  <a:lnTo>
                    <a:pt x="1430" y="56"/>
                  </a:lnTo>
                  <a:lnTo>
                    <a:pt x="1420" y="49"/>
                  </a:lnTo>
                  <a:lnTo>
                    <a:pt x="1411" y="46"/>
                  </a:lnTo>
                  <a:lnTo>
                    <a:pt x="1398" y="45"/>
                  </a:lnTo>
                  <a:lnTo>
                    <a:pt x="1385" y="43"/>
                  </a:lnTo>
                  <a:lnTo>
                    <a:pt x="1385" y="43"/>
                  </a:lnTo>
                  <a:close/>
                  <a:moveTo>
                    <a:pt x="1282" y="46"/>
                  </a:moveTo>
                  <a:lnTo>
                    <a:pt x="1282" y="46"/>
                  </a:lnTo>
                  <a:lnTo>
                    <a:pt x="1276" y="46"/>
                  </a:lnTo>
                  <a:lnTo>
                    <a:pt x="1257" y="134"/>
                  </a:lnTo>
                  <a:lnTo>
                    <a:pt x="1192" y="46"/>
                  </a:lnTo>
                  <a:lnTo>
                    <a:pt x="1174" y="46"/>
                  </a:lnTo>
                  <a:lnTo>
                    <a:pt x="1149" y="177"/>
                  </a:lnTo>
                  <a:lnTo>
                    <a:pt x="1165" y="177"/>
                  </a:lnTo>
                  <a:lnTo>
                    <a:pt x="1182" y="83"/>
                  </a:lnTo>
                  <a:lnTo>
                    <a:pt x="1249" y="177"/>
                  </a:lnTo>
                  <a:lnTo>
                    <a:pt x="1263" y="177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2" y="46"/>
                  </a:lnTo>
                  <a:lnTo>
                    <a:pt x="1282" y="46"/>
                  </a:lnTo>
                  <a:close/>
                  <a:moveTo>
                    <a:pt x="1144" y="48"/>
                  </a:moveTo>
                  <a:lnTo>
                    <a:pt x="1144" y="48"/>
                  </a:lnTo>
                  <a:lnTo>
                    <a:pt x="1138" y="46"/>
                  </a:lnTo>
                  <a:lnTo>
                    <a:pt x="1120" y="132"/>
                  </a:lnTo>
                  <a:lnTo>
                    <a:pt x="1120" y="132"/>
                  </a:lnTo>
                  <a:lnTo>
                    <a:pt x="1117" y="140"/>
                  </a:lnTo>
                  <a:lnTo>
                    <a:pt x="1114" y="146"/>
                  </a:lnTo>
                  <a:lnTo>
                    <a:pt x="1111" y="153"/>
                  </a:lnTo>
                  <a:lnTo>
                    <a:pt x="1105" y="158"/>
                  </a:lnTo>
                  <a:lnTo>
                    <a:pt x="1105" y="158"/>
                  </a:lnTo>
                  <a:lnTo>
                    <a:pt x="1100" y="162"/>
                  </a:lnTo>
                  <a:lnTo>
                    <a:pt x="1092" y="165"/>
                  </a:lnTo>
                  <a:lnTo>
                    <a:pt x="1086" y="167"/>
                  </a:lnTo>
                  <a:lnTo>
                    <a:pt x="1078" y="169"/>
                  </a:lnTo>
                  <a:lnTo>
                    <a:pt x="1078" y="169"/>
                  </a:lnTo>
                  <a:lnTo>
                    <a:pt x="1071" y="169"/>
                  </a:lnTo>
                  <a:lnTo>
                    <a:pt x="1067" y="167"/>
                  </a:lnTo>
                  <a:lnTo>
                    <a:pt x="1062" y="164"/>
                  </a:lnTo>
                  <a:lnTo>
                    <a:pt x="1057" y="161"/>
                  </a:lnTo>
                  <a:lnTo>
                    <a:pt x="1057" y="161"/>
                  </a:lnTo>
                  <a:lnTo>
                    <a:pt x="1054" y="158"/>
                  </a:lnTo>
                  <a:lnTo>
                    <a:pt x="1051" y="153"/>
                  </a:lnTo>
                  <a:lnTo>
                    <a:pt x="1049" y="146"/>
                  </a:lnTo>
                  <a:lnTo>
                    <a:pt x="1049" y="142"/>
                  </a:lnTo>
                  <a:lnTo>
                    <a:pt x="1049" y="142"/>
                  </a:lnTo>
                  <a:lnTo>
                    <a:pt x="1049" y="134"/>
                  </a:lnTo>
                  <a:lnTo>
                    <a:pt x="1067" y="48"/>
                  </a:lnTo>
                  <a:lnTo>
                    <a:pt x="1067" y="48"/>
                  </a:lnTo>
                  <a:lnTo>
                    <a:pt x="1055" y="48"/>
                  </a:lnTo>
                  <a:lnTo>
                    <a:pt x="1055" y="48"/>
                  </a:lnTo>
                  <a:lnTo>
                    <a:pt x="1038" y="48"/>
                  </a:lnTo>
                  <a:lnTo>
                    <a:pt x="1022" y="134"/>
                  </a:lnTo>
                  <a:lnTo>
                    <a:pt x="1022" y="134"/>
                  </a:lnTo>
                  <a:lnTo>
                    <a:pt x="1021" y="143"/>
                  </a:lnTo>
                  <a:lnTo>
                    <a:pt x="1021" y="143"/>
                  </a:lnTo>
                  <a:lnTo>
                    <a:pt x="1022" y="153"/>
                  </a:lnTo>
                  <a:lnTo>
                    <a:pt x="1025" y="161"/>
                  </a:lnTo>
                  <a:lnTo>
                    <a:pt x="1030" y="167"/>
                  </a:lnTo>
                  <a:lnTo>
                    <a:pt x="1036" y="173"/>
                  </a:lnTo>
                  <a:lnTo>
                    <a:pt x="1036" y="173"/>
                  </a:lnTo>
                  <a:lnTo>
                    <a:pt x="1044" y="177"/>
                  </a:lnTo>
                  <a:lnTo>
                    <a:pt x="1052" y="178"/>
                  </a:lnTo>
                  <a:lnTo>
                    <a:pt x="1062" y="180"/>
                  </a:lnTo>
                  <a:lnTo>
                    <a:pt x="1071" y="181"/>
                  </a:lnTo>
                  <a:lnTo>
                    <a:pt x="1071" y="181"/>
                  </a:lnTo>
                  <a:lnTo>
                    <a:pt x="1082" y="180"/>
                  </a:lnTo>
                  <a:lnTo>
                    <a:pt x="1094" y="178"/>
                  </a:lnTo>
                  <a:lnTo>
                    <a:pt x="1103" y="173"/>
                  </a:lnTo>
                  <a:lnTo>
                    <a:pt x="1113" y="169"/>
                  </a:lnTo>
                  <a:lnTo>
                    <a:pt x="1113" y="169"/>
                  </a:lnTo>
                  <a:lnTo>
                    <a:pt x="1120" y="161"/>
                  </a:lnTo>
                  <a:lnTo>
                    <a:pt x="1127" y="153"/>
                  </a:lnTo>
                  <a:lnTo>
                    <a:pt x="1132" y="143"/>
                  </a:lnTo>
                  <a:lnTo>
                    <a:pt x="1135" y="132"/>
                  </a:lnTo>
                  <a:lnTo>
                    <a:pt x="1152" y="48"/>
                  </a:lnTo>
                  <a:lnTo>
                    <a:pt x="1152" y="48"/>
                  </a:lnTo>
                  <a:lnTo>
                    <a:pt x="1144" y="48"/>
                  </a:lnTo>
                  <a:lnTo>
                    <a:pt x="1144" y="48"/>
                  </a:lnTo>
                  <a:close/>
                  <a:moveTo>
                    <a:pt x="994" y="56"/>
                  </a:moveTo>
                  <a:lnTo>
                    <a:pt x="994" y="56"/>
                  </a:lnTo>
                  <a:lnTo>
                    <a:pt x="984" y="51"/>
                  </a:lnTo>
                  <a:lnTo>
                    <a:pt x="975" y="46"/>
                  </a:lnTo>
                  <a:lnTo>
                    <a:pt x="963" y="45"/>
                  </a:lnTo>
                  <a:lnTo>
                    <a:pt x="951" y="43"/>
                  </a:lnTo>
                  <a:lnTo>
                    <a:pt x="951" y="43"/>
                  </a:lnTo>
                  <a:lnTo>
                    <a:pt x="933" y="45"/>
                  </a:lnTo>
                  <a:lnTo>
                    <a:pt x="917" y="49"/>
                  </a:lnTo>
                  <a:lnTo>
                    <a:pt x="903" y="56"/>
                  </a:lnTo>
                  <a:lnTo>
                    <a:pt x="890" y="67"/>
                  </a:lnTo>
                  <a:lnTo>
                    <a:pt x="890" y="67"/>
                  </a:lnTo>
                  <a:lnTo>
                    <a:pt x="878" y="80"/>
                  </a:lnTo>
                  <a:lnTo>
                    <a:pt x="870" y="94"/>
                  </a:lnTo>
                  <a:lnTo>
                    <a:pt x="865" y="110"/>
                  </a:lnTo>
                  <a:lnTo>
                    <a:pt x="863" y="127"/>
                  </a:lnTo>
                  <a:lnTo>
                    <a:pt x="863" y="127"/>
                  </a:lnTo>
                  <a:lnTo>
                    <a:pt x="863" y="138"/>
                  </a:lnTo>
                  <a:lnTo>
                    <a:pt x="867" y="150"/>
                  </a:lnTo>
                  <a:lnTo>
                    <a:pt x="871" y="159"/>
                  </a:lnTo>
                  <a:lnTo>
                    <a:pt x="879" y="167"/>
                  </a:lnTo>
                  <a:lnTo>
                    <a:pt x="879" y="167"/>
                  </a:lnTo>
                  <a:lnTo>
                    <a:pt x="887" y="173"/>
                  </a:lnTo>
                  <a:lnTo>
                    <a:pt x="897" y="177"/>
                  </a:lnTo>
                  <a:lnTo>
                    <a:pt x="908" y="180"/>
                  </a:lnTo>
                  <a:lnTo>
                    <a:pt x="921" y="181"/>
                  </a:lnTo>
                  <a:lnTo>
                    <a:pt x="921" y="181"/>
                  </a:lnTo>
                  <a:lnTo>
                    <a:pt x="938" y="180"/>
                  </a:lnTo>
                  <a:lnTo>
                    <a:pt x="954" y="175"/>
                  </a:lnTo>
                  <a:lnTo>
                    <a:pt x="970" y="167"/>
                  </a:lnTo>
                  <a:lnTo>
                    <a:pt x="984" y="156"/>
                  </a:lnTo>
                  <a:lnTo>
                    <a:pt x="984" y="156"/>
                  </a:lnTo>
                  <a:lnTo>
                    <a:pt x="995" y="143"/>
                  </a:lnTo>
                  <a:lnTo>
                    <a:pt x="1003" y="129"/>
                  </a:lnTo>
                  <a:lnTo>
                    <a:pt x="1008" y="113"/>
                  </a:lnTo>
                  <a:lnTo>
                    <a:pt x="1009" y="96"/>
                  </a:lnTo>
                  <a:lnTo>
                    <a:pt x="1009" y="96"/>
                  </a:lnTo>
                  <a:lnTo>
                    <a:pt x="1009" y="84"/>
                  </a:lnTo>
                  <a:lnTo>
                    <a:pt x="1006" y="73"/>
                  </a:lnTo>
                  <a:lnTo>
                    <a:pt x="1000" y="64"/>
                  </a:lnTo>
                  <a:lnTo>
                    <a:pt x="994" y="56"/>
                  </a:lnTo>
                  <a:lnTo>
                    <a:pt x="994" y="56"/>
                  </a:lnTo>
                  <a:close/>
                  <a:moveTo>
                    <a:pt x="894" y="2"/>
                  </a:moveTo>
                  <a:lnTo>
                    <a:pt x="894" y="2"/>
                  </a:lnTo>
                  <a:lnTo>
                    <a:pt x="889" y="2"/>
                  </a:lnTo>
                  <a:lnTo>
                    <a:pt x="883" y="0"/>
                  </a:lnTo>
                  <a:lnTo>
                    <a:pt x="883" y="0"/>
                  </a:lnTo>
                  <a:lnTo>
                    <a:pt x="856" y="43"/>
                  </a:lnTo>
                  <a:lnTo>
                    <a:pt x="829" y="80"/>
                  </a:lnTo>
                  <a:lnTo>
                    <a:pt x="829" y="80"/>
                  </a:lnTo>
                  <a:lnTo>
                    <a:pt x="805" y="0"/>
                  </a:lnTo>
                  <a:lnTo>
                    <a:pt x="805" y="0"/>
                  </a:lnTo>
                  <a:lnTo>
                    <a:pt x="795" y="2"/>
                  </a:lnTo>
                  <a:lnTo>
                    <a:pt x="786" y="2"/>
                  </a:lnTo>
                  <a:lnTo>
                    <a:pt x="786" y="2"/>
                  </a:lnTo>
                  <a:lnTo>
                    <a:pt x="773" y="2"/>
                  </a:lnTo>
                  <a:lnTo>
                    <a:pt x="760" y="0"/>
                  </a:lnTo>
                  <a:lnTo>
                    <a:pt x="795" y="100"/>
                  </a:lnTo>
                  <a:lnTo>
                    <a:pt x="781" y="177"/>
                  </a:lnTo>
                  <a:lnTo>
                    <a:pt x="819" y="177"/>
                  </a:lnTo>
                  <a:lnTo>
                    <a:pt x="833" y="97"/>
                  </a:lnTo>
                  <a:lnTo>
                    <a:pt x="833" y="97"/>
                  </a:lnTo>
                  <a:lnTo>
                    <a:pt x="908" y="0"/>
                  </a:lnTo>
                  <a:lnTo>
                    <a:pt x="908" y="0"/>
                  </a:lnTo>
                  <a:lnTo>
                    <a:pt x="894" y="2"/>
                  </a:lnTo>
                  <a:lnTo>
                    <a:pt x="894" y="2"/>
                  </a:lnTo>
                  <a:close/>
                  <a:moveTo>
                    <a:pt x="721" y="99"/>
                  </a:moveTo>
                  <a:lnTo>
                    <a:pt x="721" y="99"/>
                  </a:lnTo>
                  <a:lnTo>
                    <a:pt x="705" y="119"/>
                  </a:lnTo>
                  <a:lnTo>
                    <a:pt x="691" y="135"/>
                  </a:lnTo>
                  <a:lnTo>
                    <a:pt x="667" y="99"/>
                  </a:lnTo>
                  <a:lnTo>
                    <a:pt x="667" y="99"/>
                  </a:lnTo>
                  <a:lnTo>
                    <a:pt x="681" y="89"/>
                  </a:lnTo>
                  <a:lnTo>
                    <a:pt x="691" y="80"/>
                  </a:lnTo>
                  <a:lnTo>
                    <a:pt x="697" y="70"/>
                  </a:lnTo>
                  <a:lnTo>
                    <a:pt x="698" y="65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698" y="56"/>
                  </a:lnTo>
                  <a:lnTo>
                    <a:pt x="697" y="53"/>
                  </a:lnTo>
                  <a:lnTo>
                    <a:pt x="695" y="48"/>
                  </a:lnTo>
                  <a:lnTo>
                    <a:pt x="692" y="45"/>
                  </a:lnTo>
                  <a:lnTo>
                    <a:pt x="687" y="43"/>
                  </a:lnTo>
                  <a:lnTo>
                    <a:pt x="683" y="41"/>
                  </a:lnTo>
                  <a:lnTo>
                    <a:pt x="668" y="40"/>
                  </a:lnTo>
                  <a:lnTo>
                    <a:pt x="668" y="40"/>
                  </a:lnTo>
                  <a:lnTo>
                    <a:pt x="660" y="40"/>
                  </a:lnTo>
                  <a:lnTo>
                    <a:pt x="654" y="41"/>
                  </a:lnTo>
                  <a:lnTo>
                    <a:pt x="646" y="45"/>
                  </a:lnTo>
                  <a:lnTo>
                    <a:pt x="641" y="49"/>
                  </a:lnTo>
                  <a:lnTo>
                    <a:pt x="641" y="49"/>
                  </a:lnTo>
                  <a:lnTo>
                    <a:pt x="635" y="56"/>
                  </a:lnTo>
                  <a:lnTo>
                    <a:pt x="632" y="62"/>
                  </a:lnTo>
                  <a:lnTo>
                    <a:pt x="630" y="69"/>
                  </a:lnTo>
                  <a:lnTo>
                    <a:pt x="629" y="76"/>
                  </a:lnTo>
                  <a:lnTo>
                    <a:pt x="629" y="76"/>
                  </a:lnTo>
                  <a:lnTo>
                    <a:pt x="629" y="83"/>
                  </a:lnTo>
                  <a:lnTo>
                    <a:pt x="630" y="89"/>
                  </a:lnTo>
                  <a:lnTo>
                    <a:pt x="637" y="103"/>
                  </a:lnTo>
                  <a:lnTo>
                    <a:pt x="637" y="103"/>
                  </a:lnTo>
                  <a:lnTo>
                    <a:pt x="618" y="115"/>
                  </a:lnTo>
                  <a:lnTo>
                    <a:pt x="610" y="119"/>
                  </a:lnTo>
                  <a:lnTo>
                    <a:pt x="603" y="126"/>
                  </a:lnTo>
                  <a:lnTo>
                    <a:pt x="599" y="132"/>
                  </a:lnTo>
                  <a:lnTo>
                    <a:pt x="595" y="137"/>
                  </a:lnTo>
                  <a:lnTo>
                    <a:pt x="592" y="143"/>
                  </a:lnTo>
                  <a:lnTo>
                    <a:pt x="592" y="150"/>
                  </a:lnTo>
                  <a:lnTo>
                    <a:pt x="592" y="150"/>
                  </a:lnTo>
                  <a:lnTo>
                    <a:pt x="592" y="156"/>
                  </a:lnTo>
                  <a:lnTo>
                    <a:pt x="595" y="162"/>
                  </a:lnTo>
                  <a:lnTo>
                    <a:pt x="599" y="167"/>
                  </a:lnTo>
                  <a:lnTo>
                    <a:pt x="602" y="172"/>
                  </a:lnTo>
                  <a:lnTo>
                    <a:pt x="602" y="172"/>
                  </a:lnTo>
                  <a:lnTo>
                    <a:pt x="606" y="175"/>
                  </a:lnTo>
                  <a:lnTo>
                    <a:pt x="613" y="177"/>
                  </a:lnTo>
                  <a:lnTo>
                    <a:pt x="619" y="178"/>
                  </a:lnTo>
                  <a:lnTo>
                    <a:pt x="626" y="178"/>
                  </a:lnTo>
                  <a:lnTo>
                    <a:pt x="626" y="178"/>
                  </a:lnTo>
                  <a:lnTo>
                    <a:pt x="637" y="178"/>
                  </a:lnTo>
                  <a:lnTo>
                    <a:pt x="648" y="175"/>
                  </a:lnTo>
                  <a:lnTo>
                    <a:pt x="659" y="170"/>
                  </a:lnTo>
                  <a:lnTo>
                    <a:pt x="672" y="162"/>
                  </a:lnTo>
                  <a:lnTo>
                    <a:pt x="679" y="177"/>
                  </a:lnTo>
                  <a:lnTo>
                    <a:pt x="718" y="177"/>
                  </a:lnTo>
                  <a:lnTo>
                    <a:pt x="695" y="145"/>
                  </a:lnTo>
                  <a:lnTo>
                    <a:pt x="695" y="145"/>
                  </a:lnTo>
                  <a:lnTo>
                    <a:pt x="730" y="110"/>
                  </a:lnTo>
                  <a:lnTo>
                    <a:pt x="721" y="99"/>
                  </a:lnTo>
                  <a:close/>
                  <a:moveTo>
                    <a:pt x="478" y="45"/>
                  </a:moveTo>
                  <a:lnTo>
                    <a:pt x="478" y="45"/>
                  </a:lnTo>
                  <a:lnTo>
                    <a:pt x="476" y="54"/>
                  </a:lnTo>
                  <a:lnTo>
                    <a:pt x="475" y="61"/>
                  </a:lnTo>
                  <a:lnTo>
                    <a:pt x="475" y="61"/>
                  </a:lnTo>
                  <a:lnTo>
                    <a:pt x="510" y="59"/>
                  </a:lnTo>
                  <a:lnTo>
                    <a:pt x="488" y="177"/>
                  </a:lnTo>
                  <a:lnTo>
                    <a:pt x="514" y="177"/>
                  </a:lnTo>
                  <a:lnTo>
                    <a:pt x="538" y="59"/>
                  </a:lnTo>
                  <a:lnTo>
                    <a:pt x="538" y="59"/>
                  </a:lnTo>
                  <a:lnTo>
                    <a:pt x="559" y="61"/>
                  </a:lnTo>
                  <a:lnTo>
                    <a:pt x="572" y="62"/>
                  </a:lnTo>
                  <a:lnTo>
                    <a:pt x="572" y="62"/>
                  </a:lnTo>
                  <a:lnTo>
                    <a:pt x="572" y="53"/>
                  </a:lnTo>
                  <a:lnTo>
                    <a:pt x="575" y="45"/>
                  </a:lnTo>
                  <a:lnTo>
                    <a:pt x="478" y="45"/>
                  </a:lnTo>
                  <a:close/>
                  <a:moveTo>
                    <a:pt x="449" y="46"/>
                  </a:moveTo>
                  <a:lnTo>
                    <a:pt x="449" y="46"/>
                  </a:lnTo>
                  <a:lnTo>
                    <a:pt x="441" y="43"/>
                  </a:lnTo>
                  <a:lnTo>
                    <a:pt x="435" y="43"/>
                  </a:lnTo>
                  <a:lnTo>
                    <a:pt x="435" y="43"/>
                  </a:lnTo>
                  <a:lnTo>
                    <a:pt x="424" y="45"/>
                  </a:lnTo>
                  <a:lnTo>
                    <a:pt x="415" y="46"/>
                  </a:lnTo>
                  <a:lnTo>
                    <a:pt x="407" y="51"/>
                  </a:lnTo>
                  <a:lnTo>
                    <a:pt x="399" y="56"/>
                  </a:lnTo>
                  <a:lnTo>
                    <a:pt x="399" y="56"/>
                  </a:lnTo>
                  <a:lnTo>
                    <a:pt x="391" y="64"/>
                  </a:lnTo>
                  <a:lnTo>
                    <a:pt x="386" y="72"/>
                  </a:lnTo>
                  <a:lnTo>
                    <a:pt x="383" y="81"/>
                  </a:lnTo>
                  <a:lnTo>
                    <a:pt x="383" y="91"/>
                  </a:lnTo>
                  <a:lnTo>
                    <a:pt x="383" y="91"/>
                  </a:lnTo>
                  <a:lnTo>
                    <a:pt x="383" y="97"/>
                  </a:lnTo>
                  <a:lnTo>
                    <a:pt x="386" y="103"/>
                  </a:lnTo>
                  <a:lnTo>
                    <a:pt x="389" y="110"/>
                  </a:lnTo>
                  <a:lnTo>
                    <a:pt x="394" y="115"/>
                  </a:lnTo>
                  <a:lnTo>
                    <a:pt x="394" y="115"/>
                  </a:lnTo>
                  <a:lnTo>
                    <a:pt x="416" y="129"/>
                  </a:lnTo>
                  <a:lnTo>
                    <a:pt x="416" y="129"/>
                  </a:lnTo>
                  <a:lnTo>
                    <a:pt x="421" y="132"/>
                  </a:lnTo>
                  <a:lnTo>
                    <a:pt x="426" y="137"/>
                  </a:lnTo>
                  <a:lnTo>
                    <a:pt x="427" y="142"/>
                  </a:lnTo>
                  <a:lnTo>
                    <a:pt x="429" y="145"/>
                  </a:lnTo>
                  <a:lnTo>
                    <a:pt x="429" y="145"/>
                  </a:lnTo>
                  <a:lnTo>
                    <a:pt x="427" y="150"/>
                  </a:lnTo>
                  <a:lnTo>
                    <a:pt x="426" y="154"/>
                  </a:lnTo>
                  <a:lnTo>
                    <a:pt x="424" y="159"/>
                  </a:lnTo>
                  <a:lnTo>
                    <a:pt x="421" y="162"/>
                  </a:lnTo>
                  <a:lnTo>
                    <a:pt x="421" y="162"/>
                  </a:lnTo>
                  <a:lnTo>
                    <a:pt x="411" y="167"/>
                  </a:lnTo>
                  <a:lnTo>
                    <a:pt x="402" y="169"/>
                  </a:lnTo>
                  <a:lnTo>
                    <a:pt x="402" y="169"/>
                  </a:lnTo>
                  <a:lnTo>
                    <a:pt x="391" y="167"/>
                  </a:lnTo>
                  <a:lnTo>
                    <a:pt x="384" y="164"/>
                  </a:lnTo>
                  <a:lnTo>
                    <a:pt x="381" y="161"/>
                  </a:lnTo>
                  <a:lnTo>
                    <a:pt x="380" y="158"/>
                  </a:lnTo>
                  <a:lnTo>
                    <a:pt x="378" y="148"/>
                  </a:lnTo>
                  <a:lnTo>
                    <a:pt x="376" y="148"/>
                  </a:lnTo>
                  <a:lnTo>
                    <a:pt x="365" y="172"/>
                  </a:lnTo>
                  <a:lnTo>
                    <a:pt x="365" y="172"/>
                  </a:lnTo>
                  <a:lnTo>
                    <a:pt x="370" y="177"/>
                  </a:lnTo>
                  <a:lnTo>
                    <a:pt x="378" y="178"/>
                  </a:lnTo>
                  <a:lnTo>
                    <a:pt x="386" y="180"/>
                  </a:lnTo>
                  <a:lnTo>
                    <a:pt x="395" y="181"/>
                  </a:lnTo>
                  <a:lnTo>
                    <a:pt x="395" y="181"/>
                  </a:lnTo>
                  <a:lnTo>
                    <a:pt x="407" y="180"/>
                  </a:lnTo>
                  <a:lnTo>
                    <a:pt x="418" y="178"/>
                  </a:lnTo>
                  <a:lnTo>
                    <a:pt x="427" y="173"/>
                  </a:lnTo>
                  <a:lnTo>
                    <a:pt x="435" y="167"/>
                  </a:lnTo>
                  <a:lnTo>
                    <a:pt x="435" y="167"/>
                  </a:lnTo>
                  <a:lnTo>
                    <a:pt x="443" y="161"/>
                  </a:lnTo>
                  <a:lnTo>
                    <a:pt x="449" y="151"/>
                  </a:lnTo>
                  <a:lnTo>
                    <a:pt x="453" y="142"/>
                  </a:lnTo>
                  <a:lnTo>
                    <a:pt x="453" y="130"/>
                  </a:lnTo>
                  <a:lnTo>
                    <a:pt x="453" y="130"/>
                  </a:lnTo>
                  <a:lnTo>
                    <a:pt x="453" y="124"/>
                  </a:lnTo>
                  <a:lnTo>
                    <a:pt x="449" y="118"/>
                  </a:lnTo>
                  <a:lnTo>
                    <a:pt x="446" y="111"/>
                  </a:lnTo>
                  <a:lnTo>
                    <a:pt x="441" y="107"/>
                  </a:lnTo>
                  <a:lnTo>
                    <a:pt x="441" y="107"/>
                  </a:lnTo>
                  <a:lnTo>
                    <a:pt x="419" y="92"/>
                  </a:lnTo>
                  <a:lnTo>
                    <a:pt x="419" y="92"/>
                  </a:lnTo>
                  <a:lnTo>
                    <a:pt x="415" y="89"/>
                  </a:lnTo>
                  <a:lnTo>
                    <a:pt x="410" y="84"/>
                  </a:lnTo>
                  <a:lnTo>
                    <a:pt x="408" y="80"/>
                  </a:lnTo>
                  <a:lnTo>
                    <a:pt x="407" y="75"/>
                  </a:lnTo>
                  <a:lnTo>
                    <a:pt x="407" y="75"/>
                  </a:lnTo>
                  <a:lnTo>
                    <a:pt x="408" y="72"/>
                  </a:lnTo>
                  <a:lnTo>
                    <a:pt x="408" y="67"/>
                  </a:lnTo>
                  <a:lnTo>
                    <a:pt x="411" y="64"/>
                  </a:lnTo>
                  <a:lnTo>
                    <a:pt x="415" y="61"/>
                  </a:lnTo>
                  <a:lnTo>
                    <a:pt x="415" y="61"/>
                  </a:lnTo>
                  <a:lnTo>
                    <a:pt x="422" y="56"/>
                  </a:lnTo>
                  <a:lnTo>
                    <a:pt x="432" y="54"/>
                  </a:lnTo>
                  <a:lnTo>
                    <a:pt x="432" y="54"/>
                  </a:lnTo>
                  <a:lnTo>
                    <a:pt x="438" y="56"/>
                  </a:lnTo>
                  <a:lnTo>
                    <a:pt x="445" y="59"/>
                  </a:lnTo>
                  <a:lnTo>
                    <a:pt x="445" y="59"/>
                  </a:lnTo>
                  <a:lnTo>
                    <a:pt x="449" y="64"/>
                  </a:lnTo>
                  <a:lnTo>
                    <a:pt x="451" y="72"/>
                  </a:lnTo>
                  <a:lnTo>
                    <a:pt x="454" y="72"/>
                  </a:lnTo>
                  <a:lnTo>
                    <a:pt x="464" y="53"/>
                  </a:lnTo>
                  <a:lnTo>
                    <a:pt x="464" y="53"/>
                  </a:lnTo>
                  <a:lnTo>
                    <a:pt x="459" y="49"/>
                  </a:lnTo>
                  <a:lnTo>
                    <a:pt x="449" y="46"/>
                  </a:lnTo>
                  <a:lnTo>
                    <a:pt x="449" y="46"/>
                  </a:lnTo>
                  <a:close/>
                  <a:moveTo>
                    <a:pt x="364" y="46"/>
                  </a:moveTo>
                  <a:lnTo>
                    <a:pt x="364" y="46"/>
                  </a:lnTo>
                  <a:lnTo>
                    <a:pt x="357" y="46"/>
                  </a:lnTo>
                  <a:lnTo>
                    <a:pt x="340" y="135"/>
                  </a:lnTo>
                  <a:lnTo>
                    <a:pt x="273" y="46"/>
                  </a:lnTo>
                  <a:lnTo>
                    <a:pt x="257" y="46"/>
                  </a:lnTo>
                  <a:lnTo>
                    <a:pt x="231" y="177"/>
                  </a:lnTo>
                  <a:lnTo>
                    <a:pt x="246" y="177"/>
                  </a:lnTo>
                  <a:lnTo>
                    <a:pt x="264" y="83"/>
                  </a:lnTo>
                  <a:lnTo>
                    <a:pt x="330" y="177"/>
                  </a:lnTo>
                  <a:lnTo>
                    <a:pt x="346" y="177"/>
                  </a:lnTo>
                  <a:lnTo>
                    <a:pt x="372" y="46"/>
                  </a:lnTo>
                  <a:lnTo>
                    <a:pt x="372" y="46"/>
                  </a:lnTo>
                  <a:lnTo>
                    <a:pt x="364" y="46"/>
                  </a:lnTo>
                  <a:lnTo>
                    <a:pt x="364" y="46"/>
                  </a:lnTo>
                  <a:close/>
                  <a:moveTo>
                    <a:pt x="194" y="46"/>
                  </a:moveTo>
                  <a:lnTo>
                    <a:pt x="143" y="46"/>
                  </a:lnTo>
                  <a:lnTo>
                    <a:pt x="118" y="177"/>
                  </a:lnTo>
                  <a:lnTo>
                    <a:pt x="146" y="177"/>
                  </a:lnTo>
                  <a:lnTo>
                    <a:pt x="158" y="118"/>
                  </a:lnTo>
                  <a:lnTo>
                    <a:pt x="161" y="118"/>
                  </a:lnTo>
                  <a:lnTo>
                    <a:pt x="183" y="177"/>
                  </a:lnTo>
                  <a:lnTo>
                    <a:pt x="216" y="177"/>
                  </a:lnTo>
                  <a:lnTo>
                    <a:pt x="188" y="113"/>
                  </a:lnTo>
                  <a:lnTo>
                    <a:pt x="188" y="113"/>
                  </a:lnTo>
                  <a:lnTo>
                    <a:pt x="204" y="107"/>
                  </a:lnTo>
                  <a:lnTo>
                    <a:pt x="215" y="99"/>
                  </a:lnTo>
                  <a:lnTo>
                    <a:pt x="215" y="99"/>
                  </a:lnTo>
                  <a:lnTo>
                    <a:pt x="219" y="94"/>
                  </a:lnTo>
                  <a:lnTo>
                    <a:pt x="223" y="88"/>
                  </a:lnTo>
                  <a:lnTo>
                    <a:pt x="226" y="81"/>
                  </a:lnTo>
                  <a:lnTo>
                    <a:pt x="226" y="73"/>
                  </a:lnTo>
                  <a:lnTo>
                    <a:pt x="226" y="73"/>
                  </a:lnTo>
                  <a:lnTo>
                    <a:pt x="226" y="67"/>
                  </a:lnTo>
                  <a:lnTo>
                    <a:pt x="224" y="61"/>
                  </a:lnTo>
                  <a:lnTo>
                    <a:pt x="221" y="57"/>
                  </a:lnTo>
                  <a:lnTo>
                    <a:pt x="218" y="53"/>
                  </a:lnTo>
                  <a:lnTo>
                    <a:pt x="213" y="49"/>
                  </a:lnTo>
                  <a:lnTo>
                    <a:pt x="208" y="48"/>
                  </a:lnTo>
                  <a:lnTo>
                    <a:pt x="194" y="46"/>
                  </a:lnTo>
                  <a:lnTo>
                    <a:pt x="194" y="46"/>
                  </a:lnTo>
                  <a:close/>
                  <a:moveTo>
                    <a:pt x="34" y="0"/>
                  </a:moveTo>
                  <a:lnTo>
                    <a:pt x="0" y="177"/>
                  </a:lnTo>
                  <a:lnTo>
                    <a:pt x="99" y="177"/>
                  </a:lnTo>
                  <a:lnTo>
                    <a:pt x="99" y="177"/>
                  </a:lnTo>
                  <a:lnTo>
                    <a:pt x="97" y="170"/>
                  </a:lnTo>
                  <a:lnTo>
                    <a:pt x="97" y="165"/>
                  </a:lnTo>
                  <a:lnTo>
                    <a:pt x="99" y="161"/>
                  </a:lnTo>
                  <a:lnTo>
                    <a:pt x="102" y="156"/>
                  </a:lnTo>
                  <a:lnTo>
                    <a:pt x="102" y="156"/>
                  </a:lnTo>
                  <a:lnTo>
                    <a:pt x="50" y="159"/>
                  </a:lnTo>
                  <a:lnTo>
                    <a:pt x="42" y="159"/>
                  </a:lnTo>
                  <a:lnTo>
                    <a:pt x="54" y="91"/>
                  </a:lnTo>
                  <a:lnTo>
                    <a:pt x="54" y="91"/>
                  </a:lnTo>
                  <a:lnTo>
                    <a:pt x="88" y="92"/>
                  </a:lnTo>
                  <a:lnTo>
                    <a:pt x="113" y="96"/>
                  </a:lnTo>
                  <a:lnTo>
                    <a:pt x="113" y="96"/>
                  </a:lnTo>
                  <a:lnTo>
                    <a:pt x="113" y="81"/>
                  </a:lnTo>
                  <a:lnTo>
                    <a:pt x="118" y="73"/>
                  </a:lnTo>
                  <a:lnTo>
                    <a:pt x="118" y="73"/>
                  </a:lnTo>
                  <a:lnTo>
                    <a:pt x="75" y="75"/>
                  </a:lnTo>
                  <a:lnTo>
                    <a:pt x="75" y="75"/>
                  </a:lnTo>
                  <a:lnTo>
                    <a:pt x="59" y="75"/>
                  </a:lnTo>
                  <a:lnTo>
                    <a:pt x="69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105" y="19"/>
                  </a:lnTo>
                  <a:lnTo>
                    <a:pt x="127" y="22"/>
                  </a:lnTo>
                  <a:lnTo>
                    <a:pt x="127" y="22"/>
                  </a:lnTo>
                  <a:lnTo>
                    <a:pt x="129" y="10"/>
                  </a:lnTo>
                  <a:lnTo>
                    <a:pt x="132" y="0"/>
                  </a:lnTo>
                  <a:lnTo>
                    <a:pt x="34" y="0"/>
                  </a:lnTo>
                  <a:close/>
                  <a:moveTo>
                    <a:pt x="662" y="91"/>
                  </a:moveTo>
                  <a:lnTo>
                    <a:pt x="662" y="91"/>
                  </a:lnTo>
                  <a:lnTo>
                    <a:pt x="657" y="78"/>
                  </a:lnTo>
                  <a:lnTo>
                    <a:pt x="654" y="69"/>
                  </a:lnTo>
                  <a:lnTo>
                    <a:pt x="654" y="69"/>
                  </a:lnTo>
                  <a:lnTo>
                    <a:pt x="656" y="61"/>
                  </a:lnTo>
                  <a:lnTo>
                    <a:pt x="659" y="56"/>
                  </a:lnTo>
                  <a:lnTo>
                    <a:pt x="659" y="56"/>
                  </a:lnTo>
                  <a:lnTo>
                    <a:pt x="665" y="51"/>
                  </a:lnTo>
                  <a:lnTo>
                    <a:pt x="672" y="49"/>
                  </a:lnTo>
                  <a:lnTo>
                    <a:pt x="672" y="49"/>
                  </a:lnTo>
                  <a:lnTo>
                    <a:pt x="676" y="51"/>
                  </a:lnTo>
                  <a:lnTo>
                    <a:pt x="679" y="53"/>
                  </a:lnTo>
                  <a:lnTo>
                    <a:pt x="679" y="53"/>
                  </a:lnTo>
                  <a:lnTo>
                    <a:pt x="683" y="57"/>
                  </a:lnTo>
                  <a:lnTo>
                    <a:pt x="683" y="62"/>
                  </a:lnTo>
                  <a:lnTo>
                    <a:pt x="683" y="62"/>
                  </a:lnTo>
                  <a:lnTo>
                    <a:pt x="683" y="70"/>
                  </a:lnTo>
                  <a:lnTo>
                    <a:pt x="678" y="76"/>
                  </a:lnTo>
                  <a:lnTo>
                    <a:pt x="672" y="84"/>
                  </a:lnTo>
                  <a:lnTo>
                    <a:pt x="662" y="91"/>
                  </a:lnTo>
                  <a:lnTo>
                    <a:pt x="662" y="91"/>
                  </a:lnTo>
                  <a:close/>
                  <a:moveTo>
                    <a:pt x="645" y="164"/>
                  </a:moveTo>
                  <a:lnTo>
                    <a:pt x="645" y="164"/>
                  </a:lnTo>
                  <a:lnTo>
                    <a:pt x="633" y="162"/>
                  </a:lnTo>
                  <a:lnTo>
                    <a:pt x="629" y="161"/>
                  </a:lnTo>
                  <a:lnTo>
                    <a:pt x="626" y="158"/>
                  </a:lnTo>
                  <a:lnTo>
                    <a:pt x="624" y="154"/>
                  </a:lnTo>
                  <a:lnTo>
                    <a:pt x="621" y="151"/>
                  </a:lnTo>
                  <a:lnTo>
                    <a:pt x="619" y="140"/>
                  </a:lnTo>
                  <a:lnTo>
                    <a:pt x="619" y="140"/>
                  </a:lnTo>
                  <a:lnTo>
                    <a:pt x="621" y="132"/>
                  </a:lnTo>
                  <a:lnTo>
                    <a:pt x="627" y="124"/>
                  </a:lnTo>
                  <a:lnTo>
                    <a:pt x="627" y="124"/>
                  </a:lnTo>
                  <a:lnTo>
                    <a:pt x="633" y="116"/>
                  </a:lnTo>
                  <a:lnTo>
                    <a:pt x="640" y="113"/>
                  </a:lnTo>
                  <a:lnTo>
                    <a:pt x="667" y="156"/>
                  </a:lnTo>
                  <a:lnTo>
                    <a:pt x="667" y="156"/>
                  </a:lnTo>
                  <a:lnTo>
                    <a:pt x="654" y="162"/>
                  </a:lnTo>
                  <a:lnTo>
                    <a:pt x="645" y="164"/>
                  </a:lnTo>
                  <a:lnTo>
                    <a:pt x="645" y="164"/>
                  </a:lnTo>
                  <a:close/>
                  <a:moveTo>
                    <a:pt x="189" y="99"/>
                  </a:moveTo>
                  <a:lnTo>
                    <a:pt x="189" y="99"/>
                  </a:lnTo>
                  <a:lnTo>
                    <a:pt x="185" y="103"/>
                  </a:lnTo>
                  <a:lnTo>
                    <a:pt x="180" y="107"/>
                  </a:lnTo>
                  <a:lnTo>
                    <a:pt x="173" y="108"/>
                  </a:lnTo>
                  <a:lnTo>
                    <a:pt x="165" y="110"/>
                  </a:lnTo>
                  <a:lnTo>
                    <a:pt x="161" y="110"/>
                  </a:lnTo>
                  <a:lnTo>
                    <a:pt x="170" y="59"/>
                  </a:lnTo>
                  <a:lnTo>
                    <a:pt x="181" y="59"/>
                  </a:lnTo>
                  <a:lnTo>
                    <a:pt x="181" y="59"/>
                  </a:lnTo>
                  <a:lnTo>
                    <a:pt x="188" y="61"/>
                  </a:lnTo>
                  <a:lnTo>
                    <a:pt x="192" y="62"/>
                  </a:lnTo>
                  <a:lnTo>
                    <a:pt x="196" y="67"/>
                  </a:lnTo>
                  <a:lnTo>
                    <a:pt x="197" y="73"/>
                  </a:lnTo>
                  <a:lnTo>
                    <a:pt x="197" y="73"/>
                  </a:lnTo>
                  <a:lnTo>
                    <a:pt x="196" y="81"/>
                  </a:lnTo>
                  <a:lnTo>
                    <a:pt x="194" y="88"/>
                  </a:lnTo>
                  <a:lnTo>
                    <a:pt x="192" y="94"/>
                  </a:lnTo>
                  <a:lnTo>
                    <a:pt x="189" y="99"/>
                  </a:lnTo>
                  <a:lnTo>
                    <a:pt x="189" y="99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66"/>
            <p:cNvSpPr>
              <a:spLocks noEditPoints="1"/>
            </p:cNvSpPr>
            <p:nvPr userDrawn="1"/>
          </p:nvSpPr>
          <p:spPr bwMode="gray">
            <a:xfrm>
              <a:off x="4673" y="4207"/>
              <a:ext cx="50" cy="58"/>
            </a:xfrm>
            <a:custGeom>
              <a:avLst/>
              <a:gdLst/>
              <a:ahLst/>
              <a:cxnLst>
                <a:cxn ang="0">
                  <a:pos x="70" y="38"/>
                </a:cxn>
                <a:cxn ang="0">
                  <a:pos x="65" y="54"/>
                </a:cxn>
                <a:cxn ang="0">
                  <a:pos x="57" y="65"/>
                </a:cxn>
                <a:cxn ang="0">
                  <a:pos x="47" y="72"/>
                </a:cxn>
                <a:cxn ang="0">
                  <a:pos x="36" y="75"/>
                </a:cxn>
                <a:cxn ang="0">
                  <a:pos x="31" y="73"/>
                </a:cxn>
                <a:cxn ang="0">
                  <a:pos x="24" y="70"/>
                </a:cxn>
                <a:cxn ang="0">
                  <a:pos x="19" y="62"/>
                </a:cxn>
                <a:cxn ang="0">
                  <a:pos x="19" y="49"/>
                </a:cxn>
                <a:cxn ang="0">
                  <a:pos x="19" y="41"/>
                </a:cxn>
                <a:cxn ang="0">
                  <a:pos x="30" y="16"/>
                </a:cxn>
                <a:cxn ang="0">
                  <a:pos x="39" y="10"/>
                </a:cxn>
                <a:cxn ang="0">
                  <a:pos x="51" y="7"/>
                </a:cxn>
                <a:cxn ang="0">
                  <a:pos x="55" y="7"/>
                </a:cxn>
                <a:cxn ang="0">
                  <a:pos x="65" y="11"/>
                </a:cxn>
                <a:cxn ang="0">
                  <a:pos x="70" y="19"/>
                </a:cxn>
                <a:cxn ang="0">
                  <a:pos x="70" y="30"/>
                </a:cxn>
                <a:cxn ang="0">
                  <a:pos x="70" y="38"/>
                </a:cxn>
                <a:cxn ang="0">
                  <a:pos x="52" y="0"/>
                </a:cxn>
                <a:cxn ang="0">
                  <a:pos x="33" y="3"/>
                </a:cxn>
                <a:cxn ang="0">
                  <a:pos x="19" y="11"/>
                </a:cxn>
                <a:cxn ang="0">
                  <a:pos x="8" y="24"/>
                </a:cxn>
                <a:cxn ang="0">
                  <a:pos x="1" y="40"/>
                </a:cxn>
                <a:cxn ang="0">
                  <a:pos x="0" y="51"/>
                </a:cxn>
                <a:cxn ang="0">
                  <a:pos x="3" y="65"/>
                </a:cxn>
                <a:cxn ang="0">
                  <a:pos x="12" y="76"/>
                </a:cxn>
                <a:cxn ang="0">
                  <a:pos x="27" y="81"/>
                </a:cxn>
                <a:cxn ang="0">
                  <a:pos x="35" y="81"/>
                </a:cxn>
                <a:cxn ang="0">
                  <a:pos x="60" y="103"/>
                </a:cxn>
                <a:cxn ang="0">
                  <a:pos x="70" y="99"/>
                </a:cxn>
                <a:cxn ang="0">
                  <a:pos x="77" y="97"/>
                </a:cxn>
                <a:cxn ang="0">
                  <a:pos x="51" y="80"/>
                </a:cxn>
                <a:cxn ang="0">
                  <a:pos x="76" y="64"/>
                </a:cxn>
                <a:cxn ang="0">
                  <a:pos x="85" y="46"/>
                </a:cxn>
                <a:cxn ang="0">
                  <a:pos x="87" y="40"/>
                </a:cxn>
                <a:cxn ang="0">
                  <a:pos x="87" y="22"/>
                </a:cxn>
                <a:cxn ang="0">
                  <a:pos x="81" y="10"/>
                </a:cxn>
                <a:cxn ang="0">
                  <a:pos x="70" y="2"/>
                </a:cxn>
                <a:cxn ang="0">
                  <a:pos x="52" y="0"/>
                </a:cxn>
              </a:cxnLst>
              <a:rect l="0" t="0" r="r" b="b"/>
              <a:pathLst>
                <a:path w="89" h="103">
                  <a:moveTo>
                    <a:pt x="70" y="38"/>
                  </a:moveTo>
                  <a:lnTo>
                    <a:pt x="70" y="38"/>
                  </a:lnTo>
                  <a:lnTo>
                    <a:pt x="66" y="46"/>
                  </a:lnTo>
                  <a:lnTo>
                    <a:pt x="65" y="54"/>
                  </a:lnTo>
                  <a:lnTo>
                    <a:pt x="60" y="61"/>
                  </a:lnTo>
                  <a:lnTo>
                    <a:pt x="57" y="65"/>
                  </a:lnTo>
                  <a:lnTo>
                    <a:pt x="52" y="70"/>
                  </a:lnTo>
                  <a:lnTo>
                    <a:pt x="47" y="72"/>
                  </a:lnTo>
                  <a:lnTo>
                    <a:pt x="43" y="73"/>
                  </a:lnTo>
                  <a:lnTo>
                    <a:pt x="36" y="75"/>
                  </a:lnTo>
                  <a:lnTo>
                    <a:pt x="36" y="75"/>
                  </a:lnTo>
                  <a:lnTo>
                    <a:pt x="31" y="73"/>
                  </a:lnTo>
                  <a:lnTo>
                    <a:pt x="28" y="73"/>
                  </a:lnTo>
                  <a:lnTo>
                    <a:pt x="24" y="70"/>
                  </a:lnTo>
                  <a:lnTo>
                    <a:pt x="22" y="67"/>
                  </a:lnTo>
                  <a:lnTo>
                    <a:pt x="19" y="62"/>
                  </a:lnTo>
                  <a:lnTo>
                    <a:pt x="19" y="57"/>
                  </a:lnTo>
                  <a:lnTo>
                    <a:pt x="19" y="49"/>
                  </a:lnTo>
                  <a:lnTo>
                    <a:pt x="19" y="41"/>
                  </a:lnTo>
                  <a:lnTo>
                    <a:pt x="19" y="41"/>
                  </a:lnTo>
                  <a:lnTo>
                    <a:pt x="24" y="27"/>
                  </a:lnTo>
                  <a:lnTo>
                    <a:pt x="30" y="16"/>
                  </a:lnTo>
                  <a:lnTo>
                    <a:pt x="35" y="13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1" y="7"/>
                  </a:lnTo>
                  <a:lnTo>
                    <a:pt x="51" y="7"/>
                  </a:lnTo>
                  <a:lnTo>
                    <a:pt x="55" y="7"/>
                  </a:lnTo>
                  <a:lnTo>
                    <a:pt x="60" y="8"/>
                  </a:lnTo>
                  <a:lnTo>
                    <a:pt x="65" y="11"/>
                  </a:lnTo>
                  <a:lnTo>
                    <a:pt x="66" y="14"/>
                  </a:lnTo>
                  <a:lnTo>
                    <a:pt x="70" y="19"/>
                  </a:lnTo>
                  <a:lnTo>
                    <a:pt x="70" y="24"/>
                  </a:lnTo>
                  <a:lnTo>
                    <a:pt x="70" y="30"/>
                  </a:lnTo>
                  <a:lnTo>
                    <a:pt x="70" y="38"/>
                  </a:lnTo>
                  <a:lnTo>
                    <a:pt x="70" y="38"/>
                  </a:lnTo>
                  <a:close/>
                  <a:moveTo>
                    <a:pt x="52" y="0"/>
                  </a:moveTo>
                  <a:lnTo>
                    <a:pt x="52" y="0"/>
                  </a:lnTo>
                  <a:lnTo>
                    <a:pt x="43" y="0"/>
                  </a:lnTo>
                  <a:lnTo>
                    <a:pt x="33" y="3"/>
                  </a:lnTo>
                  <a:lnTo>
                    <a:pt x="25" y="7"/>
                  </a:lnTo>
                  <a:lnTo>
                    <a:pt x="19" y="11"/>
                  </a:lnTo>
                  <a:lnTo>
                    <a:pt x="12" y="18"/>
                  </a:lnTo>
                  <a:lnTo>
                    <a:pt x="8" y="24"/>
                  </a:lnTo>
                  <a:lnTo>
                    <a:pt x="3" y="32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0" y="51"/>
                  </a:lnTo>
                  <a:lnTo>
                    <a:pt x="0" y="59"/>
                  </a:lnTo>
                  <a:lnTo>
                    <a:pt x="3" y="65"/>
                  </a:lnTo>
                  <a:lnTo>
                    <a:pt x="8" y="72"/>
                  </a:lnTo>
                  <a:lnTo>
                    <a:pt x="12" y="76"/>
                  </a:lnTo>
                  <a:lnTo>
                    <a:pt x="19" y="80"/>
                  </a:lnTo>
                  <a:lnTo>
                    <a:pt x="27" y="81"/>
                  </a:lnTo>
                  <a:lnTo>
                    <a:pt x="35" y="81"/>
                  </a:lnTo>
                  <a:lnTo>
                    <a:pt x="35" y="81"/>
                  </a:lnTo>
                  <a:lnTo>
                    <a:pt x="49" y="92"/>
                  </a:lnTo>
                  <a:lnTo>
                    <a:pt x="60" y="103"/>
                  </a:lnTo>
                  <a:lnTo>
                    <a:pt x="60" y="103"/>
                  </a:lnTo>
                  <a:lnTo>
                    <a:pt x="70" y="99"/>
                  </a:lnTo>
                  <a:lnTo>
                    <a:pt x="77" y="97"/>
                  </a:lnTo>
                  <a:lnTo>
                    <a:pt x="77" y="97"/>
                  </a:lnTo>
                  <a:lnTo>
                    <a:pt x="51" y="80"/>
                  </a:lnTo>
                  <a:lnTo>
                    <a:pt x="51" y="80"/>
                  </a:lnTo>
                  <a:lnTo>
                    <a:pt x="65" y="73"/>
                  </a:lnTo>
                  <a:lnTo>
                    <a:pt x="76" y="64"/>
                  </a:lnTo>
                  <a:lnTo>
                    <a:pt x="84" y="53"/>
                  </a:lnTo>
                  <a:lnTo>
                    <a:pt x="85" y="46"/>
                  </a:lnTo>
                  <a:lnTo>
                    <a:pt x="87" y="40"/>
                  </a:lnTo>
                  <a:lnTo>
                    <a:pt x="87" y="40"/>
                  </a:lnTo>
                  <a:lnTo>
                    <a:pt x="89" y="30"/>
                  </a:lnTo>
                  <a:lnTo>
                    <a:pt x="87" y="22"/>
                  </a:lnTo>
                  <a:lnTo>
                    <a:pt x="85" y="16"/>
                  </a:lnTo>
                  <a:lnTo>
                    <a:pt x="81" y="10"/>
                  </a:lnTo>
                  <a:lnTo>
                    <a:pt x="76" y="5"/>
                  </a:lnTo>
                  <a:lnTo>
                    <a:pt x="70" y="2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67"/>
            <p:cNvSpPr>
              <a:spLocks/>
            </p:cNvSpPr>
            <p:nvPr userDrawn="1"/>
          </p:nvSpPr>
          <p:spPr bwMode="gray">
            <a:xfrm>
              <a:off x="4726" y="4221"/>
              <a:ext cx="33" cy="31"/>
            </a:xfrm>
            <a:custGeom>
              <a:avLst/>
              <a:gdLst/>
              <a:ahLst/>
              <a:cxnLst>
                <a:cxn ang="0">
                  <a:pos x="33" y="48"/>
                </a:cxn>
                <a:cxn ang="0">
                  <a:pos x="33" y="48"/>
                </a:cxn>
                <a:cxn ang="0">
                  <a:pos x="33" y="48"/>
                </a:cxn>
                <a:cxn ang="0">
                  <a:pos x="28" y="51"/>
                </a:cxn>
                <a:cxn ang="0">
                  <a:pos x="24" y="54"/>
                </a:cxn>
                <a:cxn ang="0">
                  <a:pos x="19" y="57"/>
                </a:cxn>
                <a:cxn ang="0">
                  <a:pos x="14" y="57"/>
                </a:cxn>
                <a:cxn ang="0">
                  <a:pos x="14" y="57"/>
                </a:cxn>
                <a:cxn ang="0">
                  <a:pos x="6" y="56"/>
                </a:cxn>
                <a:cxn ang="0">
                  <a:pos x="2" y="52"/>
                </a:cxn>
                <a:cxn ang="0">
                  <a:pos x="0" y="46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5" y="17"/>
                </a:cxn>
                <a:cxn ang="0">
                  <a:pos x="5" y="17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1" y="14"/>
                </a:cxn>
                <a:cxn ang="0">
                  <a:pos x="17" y="33"/>
                </a:cxn>
                <a:cxn ang="0">
                  <a:pos x="17" y="33"/>
                </a:cxn>
                <a:cxn ang="0">
                  <a:pos x="16" y="40"/>
                </a:cxn>
                <a:cxn ang="0">
                  <a:pos x="17" y="45"/>
                </a:cxn>
                <a:cxn ang="0">
                  <a:pos x="19" y="46"/>
                </a:cxn>
                <a:cxn ang="0">
                  <a:pos x="24" y="48"/>
                </a:cxn>
                <a:cxn ang="0">
                  <a:pos x="24" y="48"/>
                </a:cxn>
                <a:cxn ang="0">
                  <a:pos x="28" y="46"/>
                </a:cxn>
                <a:cxn ang="0">
                  <a:pos x="32" y="43"/>
                </a:cxn>
                <a:cxn ang="0">
                  <a:pos x="35" y="38"/>
                </a:cxn>
                <a:cxn ang="0">
                  <a:pos x="36" y="30"/>
                </a:cxn>
                <a:cxn ang="0">
                  <a:pos x="38" y="25"/>
                </a:cxn>
                <a:cxn ang="0">
                  <a:pos x="38" y="25"/>
                </a:cxn>
                <a:cxn ang="0">
                  <a:pos x="41" y="0"/>
                </a:cxn>
                <a:cxn ang="0">
                  <a:pos x="41" y="0"/>
                </a:cxn>
                <a:cxn ang="0">
                  <a:pos x="51" y="2"/>
                </a:cxn>
                <a:cxn ang="0">
                  <a:pos x="51" y="2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52" y="25"/>
                </a:cxn>
                <a:cxn ang="0">
                  <a:pos x="52" y="30"/>
                </a:cxn>
                <a:cxn ang="0">
                  <a:pos x="52" y="30"/>
                </a:cxn>
                <a:cxn ang="0">
                  <a:pos x="48" y="56"/>
                </a:cxn>
                <a:cxn ang="0">
                  <a:pos x="48" y="56"/>
                </a:cxn>
                <a:cxn ang="0">
                  <a:pos x="40" y="56"/>
                </a:cxn>
                <a:cxn ang="0">
                  <a:pos x="40" y="56"/>
                </a:cxn>
                <a:cxn ang="0">
                  <a:pos x="32" y="56"/>
                </a:cxn>
                <a:cxn ang="0">
                  <a:pos x="33" y="48"/>
                </a:cxn>
              </a:cxnLst>
              <a:rect l="0" t="0" r="r" b="b"/>
              <a:pathLst>
                <a:path w="59" h="57">
                  <a:moveTo>
                    <a:pt x="33" y="48"/>
                  </a:moveTo>
                  <a:lnTo>
                    <a:pt x="33" y="48"/>
                  </a:lnTo>
                  <a:lnTo>
                    <a:pt x="33" y="48"/>
                  </a:lnTo>
                  <a:lnTo>
                    <a:pt x="28" y="51"/>
                  </a:lnTo>
                  <a:lnTo>
                    <a:pt x="24" y="54"/>
                  </a:lnTo>
                  <a:lnTo>
                    <a:pt x="19" y="57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6" y="56"/>
                  </a:lnTo>
                  <a:lnTo>
                    <a:pt x="2" y="52"/>
                  </a:lnTo>
                  <a:lnTo>
                    <a:pt x="0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8" y="0"/>
                  </a:lnTo>
                  <a:lnTo>
                    <a:pt x="8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1" y="14"/>
                  </a:lnTo>
                  <a:lnTo>
                    <a:pt x="17" y="33"/>
                  </a:lnTo>
                  <a:lnTo>
                    <a:pt x="17" y="33"/>
                  </a:lnTo>
                  <a:lnTo>
                    <a:pt x="16" y="40"/>
                  </a:lnTo>
                  <a:lnTo>
                    <a:pt x="17" y="45"/>
                  </a:lnTo>
                  <a:lnTo>
                    <a:pt x="19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8" y="46"/>
                  </a:lnTo>
                  <a:lnTo>
                    <a:pt x="32" y="43"/>
                  </a:lnTo>
                  <a:lnTo>
                    <a:pt x="35" y="38"/>
                  </a:lnTo>
                  <a:lnTo>
                    <a:pt x="36" y="30"/>
                  </a:lnTo>
                  <a:lnTo>
                    <a:pt x="38" y="25"/>
                  </a:lnTo>
                  <a:lnTo>
                    <a:pt x="38" y="25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2" y="25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0" y="56"/>
                  </a:lnTo>
                  <a:lnTo>
                    <a:pt x="32" y="56"/>
                  </a:lnTo>
                  <a:lnTo>
                    <a:pt x="33" y="48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68"/>
            <p:cNvSpPr>
              <a:spLocks noEditPoints="1"/>
            </p:cNvSpPr>
            <p:nvPr userDrawn="1"/>
          </p:nvSpPr>
          <p:spPr bwMode="gray">
            <a:xfrm>
              <a:off x="4760" y="4219"/>
              <a:ext cx="29" cy="33"/>
            </a:xfrm>
            <a:custGeom>
              <a:avLst/>
              <a:gdLst/>
              <a:ahLst/>
              <a:cxnLst>
                <a:cxn ang="0">
                  <a:pos x="32" y="40"/>
                </a:cxn>
                <a:cxn ang="0">
                  <a:pos x="28" y="48"/>
                </a:cxn>
                <a:cxn ang="0">
                  <a:pos x="20" y="51"/>
                </a:cxn>
                <a:cxn ang="0">
                  <a:pos x="19" y="51"/>
                </a:cxn>
                <a:cxn ang="0">
                  <a:pos x="16" y="47"/>
                </a:cxn>
                <a:cxn ang="0">
                  <a:pos x="16" y="43"/>
                </a:cxn>
                <a:cxn ang="0">
                  <a:pos x="24" y="32"/>
                </a:cxn>
                <a:cxn ang="0">
                  <a:pos x="35" y="27"/>
                </a:cxn>
                <a:cxn ang="0">
                  <a:pos x="32" y="40"/>
                </a:cxn>
                <a:cxn ang="0">
                  <a:pos x="12" y="16"/>
                </a:cxn>
                <a:cxn ang="0">
                  <a:pos x="19" y="12"/>
                </a:cxn>
                <a:cxn ang="0">
                  <a:pos x="27" y="10"/>
                </a:cxn>
                <a:cxn ang="0">
                  <a:pos x="35" y="13"/>
                </a:cxn>
                <a:cxn ang="0">
                  <a:pos x="36" y="19"/>
                </a:cxn>
                <a:cxn ang="0">
                  <a:pos x="35" y="23"/>
                </a:cxn>
                <a:cxn ang="0">
                  <a:pos x="20" y="27"/>
                </a:cxn>
                <a:cxn ang="0">
                  <a:pos x="12" y="31"/>
                </a:cxn>
                <a:cxn ang="0">
                  <a:pos x="3" y="39"/>
                </a:cxn>
                <a:cxn ang="0">
                  <a:pos x="0" y="45"/>
                </a:cxn>
                <a:cxn ang="0">
                  <a:pos x="1" y="54"/>
                </a:cxn>
                <a:cxn ang="0">
                  <a:pos x="14" y="59"/>
                </a:cxn>
                <a:cxn ang="0">
                  <a:pos x="19" y="59"/>
                </a:cxn>
                <a:cxn ang="0">
                  <a:pos x="30" y="51"/>
                </a:cxn>
                <a:cxn ang="0">
                  <a:pos x="32" y="54"/>
                </a:cxn>
                <a:cxn ang="0">
                  <a:pos x="35" y="59"/>
                </a:cxn>
                <a:cxn ang="0">
                  <a:pos x="39" y="59"/>
                </a:cxn>
                <a:cxn ang="0">
                  <a:pos x="51" y="56"/>
                </a:cxn>
                <a:cxn ang="0">
                  <a:pos x="51" y="53"/>
                </a:cxn>
                <a:cxn ang="0">
                  <a:pos x="46" y="53"/>
                </a:cxn>
                <a:cxn ang="0">
                  <a:pos x="46" y="45"/>
                </a:cxn>
                <a:cxn ang="0">
                  <a:pos x="51" y="19"/>
                </a:cxn>
                <a:cxn ang="0">
                  <a:pos x="51" y="12"/>
                </a:cxn>
                <a:cxn ang="0">
                  <a:pos x="47" y="5"/>
                </a:cxn>
                <a:cxn ang="0">
                  <a:pos x="33" y="0"/>
                </a:cxn>
                <a:cxn ang="0">
                  <a:pos x="28" y="2"/>
                </a:cxn>
                <a:cxn ang="0">
                  <a:pos x="11" y="10"/>
                </a:cxn>
              </a:cxnLst>
              <a:rect l="0" t="0" r="r" b="b"/>
              <a:pathLst>
                <a:path w="51" h="59">
                  <a:moveTo>
                    <a:pt x="32" y="40"/>
                  </a:moveTo>
                  <a:lnTo>
                    <a:pt x="32" y="40"/>
                  </a:lnTo>
                  <a:lnTo>
                    <a:pt x="30" y="45"/>
                  </a:lnTo>
                  <a:lnTo>
                    <a:pt x="28" y="48"/>
                  </a:lnTo>
                  <a:lnTo>
                    <a:pt x="25" y="51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19" y="51"/>
                  </a:lnTo>
                  <a:lnTo>
                    <a:pt x="17" y="50"/>
                  </a:lnTo>
                  <a:lnTo>
                    <a:pt x="16" y="47"/>
                  </a:lnTo>
                  <a:lnTo>
                    <a:pt x="16" y="43"/>
                  </a:lnTo>
                  <a:lnTo>
                    <a:pt x="16" y="43"/>
                  </a:lnTo>
                  <a:lnTo>
                    <a:pt x="19" y="37"/>
                  </a:lnTo>
                  <a:lnTo>
                    <a:pt x="24" y="32"/>
                  </a:lnTo>
                  <a:lnTo>
                    <a:pt x="35" y="27"/>
                  </a:lnTo>
                  <a:lnTo>
                    <a:pt x="35" y="27"/>
                  </a:lnTo>
                  <a:lnTo>
                    <a:pt x="32" y="40"/>
                  </a:lnTo>
                  <a:lnTo>
                    <a:pt x="32" y="40"/>
                  </a:lnTo>
                  <a:close/>
                  <a:moveTo>
                    <a:pt x="11" y="16"/>
                  </a:moveTo>
                  <a:lnTo>
                    <a:pt x="12" y="16"/>
                  </a:lnTo>
                  <a:lnTo>
                    <a:pt x="12" y="16"/>
                  </a:lnTo>
                  <a:lnTo>
                    <a:pt x="19" y="12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5" y="13"/>
                  </a:lnTo>
                  <a:lnTo>
                    <a:pt x="36" y="1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5" y="23"/>
                  </a:lnTo>
                  <a:lnTo>
                    <a:pt x="33" y="24"/>
                  </a:lnTo>
                  <a:lnTo>
                    <a:pt x="20" y="27"/>
                  </a:lnTo>
                  <a:lnTo>
                    <a:pt x="20" y="27"/>
                  </a:lnTo>
                  <a:lnTo>
                    <a:pt x="12" y="31"/>
                  </a:lnTo>
                  <a:lnTo>
                    <a:pt x="6" y="34"/>
                  </a:lnTo>
                  <a:lnTo>
                    <a:pt x="3" y="39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50"/>
                  </a:lnTo>
                  <a:lnTo>
                    <a:pt x="1" y="54"/>
                  </a:lnTo>
                  <a:lnTo>
                    <a:pt x="6" y="58"/>
                  </a:lnTo>
                  <a:lnTo>
                    <a:pt x="14" y="59"/>
                  </a:lnTo>
                  <a:lnTo>
                    <a:pt x="14" y="59"/>
                  </a:lnTo>
                  <a:lnTo>
                    <a:pt x="19" y="59"/>
                  </a:lnTo>
                  <a:lnTo>
                    <a:pt x="22" y="58"/>
                  </a:lnTo>
                  <a:lnTo>
                    <a:pt x="30" y="51"/>
                  </a:lnTo>
                  <a:lnTo>
                    <a:pt x="30" y="51"/>
                  </a:lnTo>
                  <a:lnTo>
                    <a:pt x="32" y="54"/>
                  </a:lnTo>
                  <a:lnTo>
                    <a:pt x="33" y="58"/>
                  </a:lnTo>
                  <a:lnTo>
                    <a:pt x="35" y="59"/>
                  </a:lnTo>
                  <a:lnTo>
                    <a:pt x="39" y="59"/>
                  </a:lnTo>
                  <a:lnTo>
                    <a:pt x="39" y="59"/>
                  </a:lnTo>
                  <a:lnTo>
                    <a:pt x="44" y="59"/>
                  </a:lnTo>
                  <a:lnTo>
                    <a:pt x="51" y="56"/>
                  </a:lnTo>
                  <a:lnTo>
                    <a:pt x="51" y="53"/>
                  </a:lnTo>
                  <a:lnTo>
                    <a:pt x="51" y="53"/>
                  </a:lnTo>
                  <a:lnTo>
                    <a:pt x="47" y="53"/>
                  </a:lnTo>
                  <a:lnTo>
                    <a:pt x="46" y="53"/>
                  </a:lnTo>
                  <a:lnTo>
                    <a:pt x="46" y="50"/>
                  </a:lnTo>
                  <a:lnTo>
                    <a:pt x="46" y="45"/>
                  </a:lnTo>
                  <a:lnTo>
                    <a:pt x="46" y="45"/>
                  </a:lnTo>
                  <a:lnTo>
                    <a:pt x="51" y="19"/>
                  </a:lnTo>
                  <a:lnTo>
                    <a:pt x="51" y="19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7" y="5"/>
                  </a:lnTo>
                  <a:lnTo>
                    <a:pt x="41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8" y="2"/>
                  </a:lnTo>
                  <a:lnTo>
                    <a:pt x="22" y="4"/>
                  </a:lnTo>
                  <a:lnTo>
                    <a:pt x="11" y="10"/>
                  </a:lnTo>
                  <a:lnTo>
                    <a:pt x="11" y="1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69"/>
            <p:cNvSpPr>
              <a:spLocks/>
            </p:cNvSpPr>
            <p:nvPr userDrawn="1"/>
          </p:nvSpPr>
          <p:spPr bwMode="gray">
            <a:xfrm>
              <a:off x="4794" y="4204"/>
              <a:ext cx="20" cy="48"/>
            </a:xfrm>
            <a:custGeom>
              <a:avLst/>
              <a:gdLst/>
              <a:ahLst/>
              <a:cxnLst>
                <a:cxn ang="0">
                  <a:pos x="11" y="40"/>
                </a:cxn>
                <a:cxn ang="0">
                  <a:pos x="11" y="4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5" y="40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0" y="46"/>
                </a:cxn>
                <a:cxn ang="0">
                  <a:pos x="11" y="40"/>
                </a:cxn>
              </a:cxnLst>
              <a:rect l="0" t="0" r="r" b="b"/>
              <a:pathLst>
                <a:path w="35" h="86">
                  <a:moveTo>
                    <a:pt x="11" y="40"/>
                  </a:moveTo>
                  <a:lnTo>
                    <a:pt x="11" y="4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5" y="40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0" y="46"/>
                  </a:lnTo>
                  <a:lnTo>
                    <a:pt x="11" y="4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70"/>
            <p:cNvSpPr>
              <a:spLocks noEditPoints="1"/>
            </p:cNvSpPr>
            <p:nvPr userDrawn="1"/>
          </p:nvSpPr>
          <p:spPr bwMode="gray">
            <a:xfrm>
              <a:off x="4812" y="4204"/>
              <a:ext cx="20" cy="48"/>
            </a:xfrm>
            <a:custGeom>
              <a:avLst/>
              <a:gdLst/>
              <a:ahLst/>
              <a:cxnLst>
                <a:cxn ang="0">
                  <a:pos x="8" y="55"/>
                </a:cxn>
                <a:cxn ang="0">
                  <a:pos x="8" y="55"/>
                </a:cxn>
                <a:cxn ang="0">
                  <a:pos x="12" y="30"/>
                </a:cxn>
                <a:cxn ang="0">
                  <a:pos x="12" y="30"/>
                </a:cxn>
                <a:cxn ang="0">
                  <a:pos x="19" y="32"/>
                </a:cxn>
                <a:cxn ang="0">
                  <a:pos x="19" y="32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23" y="55"/>
                </a:cxn>
                <a:cxn ang="0">
                  <a:pos x="23" y="60"/>
                </a:cxn>
                <a:cxn ang="0">
                  <a:pos x="23" y="60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7" y="60"/>
                </a:cxn>
                <a:cxn ang="0">
                  <a:pos x="8" y="55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29" y="1"/>
                </a:cxn>
                <a:cxn ang="0">
                  <a:pos x="32" y="3"/>
                </a:cxn>
                <a:cxn ang="0">
                  <a:pos x="34" y="6"/>
                </a:cxn>
                <a:cxn ang="0">
                  <a:pos x="34" y="9"/>
                </a:cxn>
                <a:cxn ang="0">
                  <a:pos x="34" y="9"/>
                </a:cxn>
                <a:cxn ang="0">
                  <a:pos x="32" y="13"/>
                </a:cxn>
                <a:cxn ang="0">
                  <a:pos x="29" y="16"/>
                </a:cxn>
                <a:cxn ang="0">
                  <a:pos x="26" y="17"/>
                </a:cxn>
                <a:cxn ang="0">
                  <a:pos x="23" y="19"/>
                </a:cxn>
                <a:cxn ang="0">
                  <a:pos x="23" y="19"/>
                </a:cxn>
                <a:cxn ang="0">
                  <a:pos x="19" y="17"/>
                </a:cxn>
                <a:cxn ang="0">
                  <a:pos x="16" y="16"/>
                </a:cxn>
                <a:cxn ang="0">
                  <a:pos x="16" y="13"/>
                </a:cxn>
                <a:cxn ang="0">
                  <a:pos x="15" y="9"/>
                </a:cxn>
                <a:cxn ang="0">
                  <a:pos x="15" y="9"/>
                </a:cxn>
                <a:cxn ang="0">
                  <a:pos x="16" y="6"/>
                </a:cxn>
                <a:cxn ang="0">
                  <a:pos x="19" y="3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4" h="86">
                  <a:moveTo>
                    <a:pt x="8" y="55"/>
                  </a:moveTo>
                  <a:lnTo>
                    <a:pt x="8" y="55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23" y="55"/>
                  </a:lnTo>
                  <a:lnTo>
                    <a:pt x="23" y="60"/>
                  </a:lnTo>
                  <a:lnTo>
                    <a:pt x="23" y="60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7" y="60"/>
                  </a:lnTo>
                  <a:lnTo>
                    <a:pt x="8" y="55"/>
                  </a:lnTo>
                  <a:close/>
                  <a:moveTo>
                    <a:pt x="26" y="0"/>
                  </a:moveTo>
                  <a:lnTo>
                    <a:pt x="26" y="0"/>
                  </a:lnTo>
                  <a:lnTo>
                    <a:pt x="29" y="1"/>
                  </a:lnTo>
                  <a:lnTo>
                    <a:pt x="32" y="3"/>
                  </a:lnTo>
                  <a:lnTo>
                    <a:pt x="34" y="6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32" y="13"/>
                  </a:lnTo>
                  <a:lnTo>
                    <a:pt x="29" y="16"/>
                  </a:lnTo>
                  <a:lnTo>
                    <a:pt x="26" y="17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19" y="17"/>
                  </a:lnTo>
                  <a:lnTo>
                    <a:pt x="16" y="16"/>
                  </a:lnTo>
                  <a:lnTo>
                    <a:pt x="16" y="13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6" y="6"/>
                  </a:lnTo>
                  <a:lnTo>
                    <a:pt x="19" y="3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71"/>
            <p:cNvSpPr>
              <a:spLocks/>
            </p:cNvSpPr>
            <p:nvPr userDrawn="1"/>
          </p:nvSpPr>
          <p:spPr bwMode="gray">
            <a:xfrm>
              <a:off x="4835" y="4210"/>
              <a:ext cx="18" cy="42"/>
            </a:xfrm>
            <a:custGeom>
              <a:avLst/>
              <a:gdLst/>
              <a:ahLst/>
              <a:cxnLst>
                <a:cxn ang="0">
                  <a:pos x="33" y="21"/>
                </a:cxn>
                <a:cxn ang="0">
                  <a:pos x="33" y="21"/>
                </a:cxn>
                <a:cxn ang="0">
                  <a:pos x="33" y="24"/>
                </a:cxn>
                <a:cxn ang="0">
                  <a:pos x="33" y="24"/>
                </a:cxn>
                <a:cxn ang="0">
                  <a:pos x="32" y="27"/>
                </a:cxn>
                <a:cxn ang="0">
                  <a:pos x="22" y="25"/>
                </a:cxn>
                <a:cxn ang="0">
                  <a:pos x="22" y="25"/>
                </a:cxn>
                <a:cxn ang="0">
                  <a:pos x="18" y="51"/>
                </a:cxn>
                <a:cxn ang="0">
                  <a:pos x="18" y="51"/>
                </a:cxn>
                <a:cxn ang="0">
                  <a:pos x="16" y="60"/>
                </a:cxn>
                <a:cxn ang="0">
                  <a:pos x="14" y="67"/>
                </a:cxn>
                <a:cxn ang="0">
                  <a:pos x="16" y="70"/>
                </a:cxn>
                <a:cxn ang="0">
                  <a:pos x="19" y="70"/>
                </a:cxn>
                <a:cxn ang="0">
                  <a:pos x="19" y="70"/>
                </a:cxn>
                <a:cxn ang="0">
                  <a:pos x="25" y="68"/>
                </a:cxn>
                <a:cxn ang="0">
                  <a:pos x="24" y="73"/>
                </a:cxn>
                <a:cxn ang="0">
                  <a:pos x="24" y="73"/>
                </a:cxn>
                <a:cxn ang="0">
                  <a:pos x="18" y="76"/>
                </a:cxn>
                <a:cxn ang="0">
                  <a:pos x="11" y="76"/>
                </a:cxn>
                <a:cxn ang="0">
                  <a:pos x="11" y="76"/>
                </a:cxn>
                <a:cxn ang="0">
                  <a:pos x="5" y="75"/>
                </a:cxn>
                <a:cxn ang="0">
                  <a:pos x="2" y="71"/>
                </a:cxn>
                <a:cxn ang="0">
                  <a:pos x="0" y="67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8" y="25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0" y="21"/>
                </a:cxn>
                <a:cxn ang="0">
                  <a:pos x="8" y="21"/>
                </a:cxn>
                <a:cxn ang="0">
                  <a:pos x="8" y="21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4" y="21"/>
                </a:cxn>
                <a:cxn ang="0">
                  <a:pos x="33" y="21"/>
                </a:cxn>
              </a:cxnLst>
              <a:rect l="0" t="0" r="r" b="b"/>
              <a:pathLst>
                <a:path w="33" h="76">
                  <a:moveTo>
                    <a:pt x="33" y="21"/>
                  </a:moveTo>
                  <a:lnTo>
                    <a:pt x="33" y="21"/>
                  </a:lnTo>
                  <a:lnTo>
                    <a:pt x="33" y="24"/>
                  </a:lnTo>
                  <a:lnTo>
                    <a:pt x="33" y="24"/>
                  </a:lnTo>
                  <a:lnTo>
                    <a:pt x="32" y="27"/>
                  </a:lnTo>
                  <a:lnTo>
                    <a:pt x="22" y="25"/>
                  </a:lnTo>
                  <a:lnTo>
                    <a:pt x="22" y="25"/>
                  </a:lnTo>
                  <a:lnTo>
                    <a:pt x="18" y="51"/>
                  </a:lnTo>
                  <a:lnTo>
                    <a:pt x="18" y="51"/>
                  </a:lnTo>
                  <a:lnTo>
                    <a:pt x="16" y="60"/>
                  </a:lnTo>
                  <a:lnTo>
                    <a:pt x="14" y="67"/>
                  </a:lnTo>
                  <a:lnTo>
                    <a:pt x="16" y="70"/>
                  </a:lnTo>
                  <a:lnTo>
                    <a:pt x="19" y="70"/>
                  </a:lnTo>
                  <a:lnTo>
                    <a:pt x="19" y="70"/>
                  </a:lnTo>
                  <a:lnTo>
                    <a:pt x="25" y="68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18" y="76"/>
                  </a:lnTo>
                  <a:lnTo>
                    <a:pt x="11" y="76"/>
                  </a:lnTo>
                  <a:lnTo>
                    <a:pt x="11" y="76"/>
                  </a:lnTo>
                  <a:lnTo>
                    <a:pt x="5" y="75"/>
                  </a:lnTo>
                  <a:lnTo>
                    <a:pt x="2" y="71"/>
                  </a:lnTo>
                  <a:lnTo>
                    <a:pt x="0" y="67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8" y="25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4" y="21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72"/>
            <p:cNvSpPr>
              <a:spLocks/>
            </p:cNvSpPr>
            <p:nvPr userDrawn="1"/>
          </p:nvSpPr>
          <p:spPr bwMode="gray">
            <a:xfrm>
              <a:off x="4853" y="4221"/>
              <a:ext cx="34" cy="48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51" y="0"/>
                </a:cxn>
                <a:cxn ang="0">
                  <a:pos x="55" y="2"/>
                </a:cxn>
                <a:cxn ang="0">
                  <a:pos x="55" y="2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41" y="35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5" y="86"/>
                </a:cxn>
                <a:cxn ang="0">
                  <a:pos x="5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9" y="56"/>
                </a:cxn>
                <a:cxn ang="0">
                  <a:pos x="19" y="5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2" y="37"/>
                </a:cxn>
                <a:cxn ang="0">
                  <a:pos x="32" y="37"/>
                </a:cxn>
                <a:cxn ang="0">
                  <a:pos x="51" y="0"/>
                </a:cxn>
                <a:cxn ang="0">
                  <a:pos x="51" y="0"/>
                </a:cxn>
              </a:cxnLst>
              <a:rect l="0" t="0" r="r" b="b"/>
              <a:pathLst>
                <a:path w="62" h="86">
                  <a:moveTo>
                    <a:pt x="51" y="0"/>
                  </a:moveTo>
                  <a:lnTo>
                    <a:pt x="51" y="0"/>
                  </a:lnTo>
                  <a:lnTo>
                    <a:pt x="55" y="2"/>
                  </a:lnTo>
                  <a:lnTo>
                    <a:pt x="55" y="2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1" y="35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5" y="86"/>
                  </a:lnTo>
                  <a:lnTo>
                    <a:pt x="5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9" y="56"/>
                  </a:lnTo>
                  <a:lnTo>
                    <a:pt x="19" y="56"/>
                  </a:lnTo>
                  <a:lnTo>
                    <a:pt x="8" y="0"/>
                  </a:lnTo>
                  <a:lnTo>
                    <a:pt x="8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2" y="37"/>
                  </a:lnTo>
                  <a:lnTo>
                    <a:pt x="32" y="37"/>
                  </a:lnTo>
                  <a:lnTo>
                    <a:pt x="51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73"/>
            <p:cNvSpPr>
              <a:spLocks/>
            </p:cNvSpPr>
            <p:nvPr userDrawn="1"/>
          </p:nvSpPr>
          <p:spPr bwMode="gray">
            <a:xfrm>
              <a:off x="4897" y="4208"/>
              <a:ext cx="20" cy="44"/>
            </a:xfrm>
            <a:custGeom>
              <a:avLst/>
              <a:gdLst/>
              <a:ahLst/>
              <a:cxnLst>
                <a:cxn ang="0">
                  <a:pos x="10" y="32"/>
                </a:cxn>
                <a:cxn ang="0">
                  <a:pos x="10" y="3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7" y="32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0" y="78"/>
                </a:cxn>
                <a:cxn ang="0">
                  <a:pos x="10" y="7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8" y="46"/>
                </a:cxn>
                <a:cxn ang="0">
                  <a:pos x="10" y="32"/>
                </a:cxn>
              </a:cxnLst>
              <a:rect l="0" t="0" r="r" b="b"/>
              <a:pathLst>
                <a:path w="35" h="78">
                  <a:moveTo>
                    <a:pt x="10" y="32"/>
                  </a:moveTo>
                  <a:lnTo>
                    <a:pt x="10" y="3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7" y="32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8" y="46"/>
                  </a:lnTo>
                  <a:lnTo>
                    <a:pt x="10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74"/>
            <p:cNvSpPr>
              <a:spLocks/>
            </p:cNvSpPr>
            <p:nvPr userDrawn="1"/>
          </p:nvSpPr>
          <p:spPr bwMode="gray">
            <a:xfrm>
              <a:off x="4916" y="4219"/>
              <a:ext cx="33" cy="33"/>
            </a:xfrm>
            <a:custGeom>
              <a:avLst/>
              <a:gdLst/>
              <a:ahLst/>
              <a:cxnLst>
                <a:cxn ang="0">
                  <a:pos x="26" y="12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31" y="7"/>
                </a:cxn>
                <a:cxn ang="0">
                  <a:pos x="35" y="4"/>
                </a:cxn>
                <a:cxn ang="0">
                  <a:pos x="40" y="2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53" y="2"/>
                </a:cxn>
                <a:cxn ang="0">
                  <a:pos x="58" y="7"/>
                </a:cxn>
                <a:cxn ang="0">
                  <a:pos x="59" y="13"/>
                </a:cxn>
                <a:cxn ang="0">
                  <a:pos x="59" y="23"/>
                </a:cxn>
                <a:cxn ang="0">
                  <a:pos x="59" y="23"/>
                </a:cxn>
                <a:cxn ang="0">
                  <a:pos x="54" y="42"/>
                </a:cxn>
                <a:cxn ang="0">
                  <a:pos x="54" y="42"/>
                </a:cxn>
                <a:cxn ang="0">
                  <a:pos x="51" y="58"/>
                </a:cxn>
                <a:cxn ang="0">
                  <a:pos x="51" y="58"/>
                </a:cxn>
                <a:cxn ang="0">
                  <a:pos x="43" y="58"/>
                </a:cxn>
                <a:cxn ang="0">
                  <a:pos x="43" y="58"/>
                </a:cxn>
                <a:cxn ang="0">
                  <a:pos x="35" y="58"/>
                </a:cxn>
                <a:cxn ang="0">
                  <a:pos x="35" y="58"/>
                </a:cxn>
                <a:cxn ang="0">
                  <a:pos x="38" y="43"/>
                </a:cxn>
                <a:cxn ang="0">
                  <a:pos x="42" y="26"/>
                </a:cxn>
                <a:cxn ang="0">
                  <a:pos x="42" y="26"/>
                </a:cxn>
                <a:cxn ang="0">
                  <a:pos x="43" y="19"/>
                </a:cxn>
                <a:cxn ang="0">
                  <a:pos x="42" y="15"/>
                </a:cxn>
                <a:cxn ang="0">
                  <a:pos x="40" y="12"/>
                </a:cxn>
                <a:cxn ang="0">
                  <a:pos x="35" y="12"/>
                </a:cxn>
                <a:cxn ang="0">
                  <a:pos x="35" y="12"/>
                </a:cxn>
                <a:cxn ang="0">
                  <a:pos x="31" y="13"/>
                </a:cxn>
                <a:cxn ang="0">
                  <a:pos x="27" y="16"/>
                </a:cxn>
                <a:cxn ang="0">
                  <a:pos x="24" y="21"/>
                </a:cxn>
                <a:cxn ang="0">
                  <a:pos x="23" y="27"/>
                </a:cxn>
                <a:cxn ang="0">
                  <a:pos x="21" y="32"/>
                </a:cxn>
                <a:cxn ang="0">
                  <a:pos x="21" y="32"/>
                </a:cxn>
                <a:cxn ang="0">
                  <a:pos x="18" y="58"/>
                </a:cxn>
                <a:cxn ang="0">
                  <a:pos x="18" y="58"/>
                </a:cxn>
                <a:cxn ang="0">
                  <a:pos x="8" y="58"/>
                </a:cxn>
                <a:cxn ang="0">
                  <a:pos x="8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7" y="32"/>
                </a:cxn>
                <a:cxn ang="0">
                  <a:pos x="7" y="27"/>
                </a:cxn>
                <a:cxn ang="0">
                  <a:pos x="7" y="27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27" y="2"/>
                </a:cxn>
                <a:cxn ang="0">
                  <a:pos x="26" y="12"/>
                </a:cxn>
              </a:cxnLst>
              <a:rect l="0" t="0" r="r" b="b"/>
              <a:pathLst>
                <a:path w="59" h="58">
                  <a:moveTo>
                    <a:pt x="26" y="12"/>
                  </a:moveTo>
                  <a:lnTo>
                    <a:pt x="26" y="12"/>
                  </a:lnTo>
                  <a:lnTo>
                    <a:pt x="26" y="12"/>
                  </a:lnTo>
                  <a:lnTo>
                    <a:pt x="31" y="7"/>
                  </a:lnTo>
                  <a:lnTo>
                    <a:pt x="35" y="4"/>
                  </a:lnTo>
                  <a:lnTo>
                    <a:pt x="40" y="2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3" y="2"/>
                  </a:lnTo>
                  <a:lnTo>
                    <a:pt x="58" y="7"/>
                  </a:lnTo>
                  <a:lnTo>
                    <a:pt x="59" y="1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51" y="58"/>
                  </a:lnTo>
                  <a:lnTo>
                    <a:pt x="51" y="58"/>
                  </a:lnTo>
                  <a:lnTo>
                    <a:pt x="43" y="58"/>
                  </a:lnTo>
                  <a:lnTo>
                    <a:pt x="43" y="58"/>
                  </a:lnTo>
                  <a:lnTo>
                    <a:pt x="35" y="58"/>
                  </a:lnTo>
                  <a:lnTo>
                    <a:pt x="35" y="58"/>
                  </a:lnTo>
                  <a:lnTo>
                    <a:pt x="38" y="43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3" y="19"/>
                  </a:lnTo>
                  <a:lnTo>
                    <a:pt x="42" y="15"/>
                  </a:lnTo>
                  <a:lnTo>
                    <a:pt x="40" y="12"/>
                  </a:lnTo>
                  <a:lnTo>
                    <a:pt x="35" y="12"/>
                  </a:lnTo>
                  <a:lnTo>
                    <a:pt x="35" y="12"/>
                  </a:lnTo>
                  <a:lnTo>
                    <a:pt x="31" y="13"/>
                  </a:lnTo>
                  <a:lnTo>
                    <a:pt x="27" y="16"/>
                  </a:lnTo>
                  <a:lnTo>
                    <a:pt x="24" y="21"/>
                  </a:lnTo>
                  <a:lnTo>
                    <a:pt x="23" y="27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18" y="58"/>
                  </a:lnTo>
                  <a:lnTo>
                    <a:pt x="18" y="58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7" y="32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7" y="2"/>
                  </a:lnTo>
                  <a:lnTo>
                    <a:pt x="26" y="1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75"/>
            <p:cNvSpPr>
              <a:spLocks/>
            </p:cNvSpPr>
            <p:nvPr userDrawn="1"/>
          </p:nvSpPr>
          <p:spPr bwMode="gray">
            <a:xfrm>
              <a:off x="4966" y="4208"/>
              <a:ext cx="33" cy="44"/>
            </a:xfrm>
            <a:custGeom>
              <a:avLst/>
              <a:gdLst/>
              <a:ahLst/>
              <a:cxnLst>
                <a:cxn ang="0">
                  <a:pos x="9" y="32"/>
                </a:cxn>
                <a:cxn ang="0">
                  <a:pos x="9" y="3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57" y="5"/>
                </a:cxn>
                <a:cxn ang="0">
                  <a:pos x="57" y="5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32" y="8"/>
                </a:cxn>
                <a:cxn ang="0">
                  <a:pos x="32" y="8"/>
                </a:cxn>
                <a:cxn ang="0">
                  <a:pos x="27" y="33"/>
                </a:cxn>
                <a:cxn ang="0">
                  <a:pos x="27" y="33"/>
                </a:cxn>
                <a:cxn ang="0">
                  <a:pos x="52" y="32"/>
                </a:cxn>
                <a:cxn ang="0">
                  <a:pos x="52" y="32"/>
                </a:cxn>
                <a:cxn ang="0">
                  <a:pos x="51" y="36"/>
                </a:cxn>
                <a:cxn ang="0">
                  <a:pos x="51" y="36"/>
                </a:cxn>
                <a:cxn ang="0">
                  <a:pos x="51" y="41"/>
                </a:cxn>
                <a:cxn ang="0">
                  <a:pos x="51" y="41"/>
                </a:cxn>
                <a:cxn ang="0">
                  <a:pos x="25" y="41"/>
                </a:cxn>
                <a:cxn ang="0">
                  <a:pos x="25" y="41"/>
                </a:cxn>
                <a:cxn ang="0">
                  <a:pos x="22" y="55"/>
                </a:cxn>
                <a:cxn ang="0">
                  <a:pos x="22" y="55"/>
                </a:cxn>
                <a:cxn ang="0">
                  <a:pos x="19" y="70"/>
                </a:cxn>
                <a:cxn ang="0">
                  <a:pos x="19" y="70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4" y="73"/>
                </a:cxn>
                <a:cxn ang="0">
                  <a:pos x="44" y="73"/>
                </a:cxn>
                <a:cxn ang="0">
                  <a:pos x="44" y="78"/>
                </a:cxn>
                <a:cxn ang="0">
                  <a:pos x="44" y="78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6" y="46"/>
                </a:cxn>
                <a:cxn ang="0">
                  <a:pos x="9" y="32"/>
                </a:cxn>
              </a:cxnLst>
              <a:rect l="0" t="0" r="r" b="b"/>
              <a:pathLst>
                <a:path w="59" h="78">
                  <a:moveTo>
                    <a:pt x="9" y="32"/>
                  </a:moveTo>
                  <a:lnTo>
                    <a:pt x="9" y="3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27" y="33"/>
                  </a:lnTo>
                  <a:lnTo>
                    <a:pt x="27" y="33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51" y="36"/>
                  </a:lnTo>
                  <a:lnTo>
                    <a:pt x="51" y="36"/>
                  </a:lnTo>
                  <a:lnTo>
                    <a:pt x="51" y="41"/>
                  </a:lnTo>
                  <a:lnTo>
                    <a:pt x="51" y="41"/>
                  </a:lnTo>
                  <a:lnTo>
                    <a:pt x="25" y="41"/>
                  </a:lnTo>
                  <a:lnTo>
                    <a:pt x="25" y="41"/>
                  </a:lnTo>
                  <a:lnTo>
                    <a:pt x="22" y="55"/>
                  </a:lnTo>
                  <a:lnTo>
                    <a:pt x="22" y="55"/>
                  </a:lnTo>
                  <a:lnTo>
                    <a:pt x="19" y="70"/>
                  </a:lnTo>
                  <a:lnTo>
                    <a:pt x="19" y="70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4" y="73"/>
                  </a:lnTo>
                  <a:lnTo>
                    <a:pt x="44" y="73"/>
                  </a:lnTo>
                  <a:lnTo>
                    <a:pt x="44" y="78"/>
                  </a:lnTo>
                  <a:lnTo>
                    <a:pt x="44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6" y="46"/>
                  </a:lnTo>
                  <a:lnTo>
                    <a:pt x="9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76"/>
            <p:cNvSpPr>
              <a:spLocks/>
            </p:cNvSpPr>
            <p:nvPr userDrawn="1"/>
          </p:nvSpPr>
          <p:spPr bwMode="gray">
            <a:xfrm>
              <a:off x="5002" y="4221"/>
              <a:ext cx="29" cy="31"/>
            </a:xfrm>
            <a:custGeom>
              <a:avLst/>
              <a:gdLst/>
              <a:ahLst/>
              <a:cxnLst>
                <a:cxn ang="0">
                  <a:pos x="23" y="41"/>
                </a:cxn>
                <a:cxn ang="0">
                  <a:pos x="23" y="41"/>
                </a:cxn>
                <a:cxn ang="0">
                  <a:pos x="43" y="0"/>
                </a:cxn>
                <a:cxn ang="0">
                  <a:pos x="43" y="0"/>
                </a:cxn>
                <a:cxn ang="0">
                  <a:pos x="48" y="2"/>
                </a:cxn>
                <a:cxn ang="0">
                  <a:pos x="48" y="2"/>
                </a:cxn>
                <a:cxn ang="0">
                  <a:pos x="53" y="0"/>
                </a:cxn>
                <a:cxn ang="0">
                  <a:pos x="53" y="0"/>
                </a:cxn>
                <a:cxn ang="0">
                  <a:pos x="38" y="24"/>
                </a:cxn>
                <a:cxn ang="0">
                  <a:pos x="30" y="38"/>
                </a:cxn>
                <a:cxn ang="0">
                  <a:pos x="21" y="56"/>
                </a:cxn>
                <a:cxn ang="0">
                  <a:pos x="21" y="56"/>
                </a:cxn>
                <a:cxn ang="0">
                  <a:pos x="15" y="56"/>
                </a:cxn>
                <a:cxn ang="0">
                  <a:pos x="15" y="56"/>
                </a:cxn>
                <a:cxn ang="0">
                  <a:pos x="8" y="56"/>
                </a:cxn>
                <a:cxn ang="0">
                  <a:pos x="8" y="5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3" y="41"/>
                </a:cxn>
                <a:cxn ang="0">
                  <a:pos x="23" y="41"/>
                </a:cxn>
              </a:cxnLst>
              <a:rect l="0" t="0" r="r" b="b"/>
              <a:pathLst>
                <a:path w="53" h="56">
                  <a:moveTo>
                    <a:pt x="23" y="41"/>
                  </a:moveTo>
                  <a:lnTo>
                    <a:pt x="23" y="41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38" y="24"/>
                  </a:lnTo>
                  <a:lnTo>
                    <a:pt x="30" y="38"/>
                  </a:lnTo>
                  <a:lnTo>
                    <a:pt x="21" y="56"/>
                  </a:lnTo>
                  <a:lnTo>
                    <a:pt x="21" y="56"/>
                  </a:lnTo>
                  <a:lnTo>
                    <a:pt x="15" y="56"/>
                  </a:lnTo>
                  <a:lnTo>
                    <a:pt x="15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3" y="41"/>
                  </a:lnTo>
                  <a:lnTo>
                    <a:pt x="23" y="4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77"/>
            <p:cNvSpPr>
              <a:spLocks noEditPoints="1"/>
            </p:cNvSpPr>
            <p:nvPr userDrawn="1"/>
          </p:nvSpPr>
          <p:spPr bwMode="gray">
            <a:xfrm>
              <a:off x="5030" y="4219"/>
              <a:ext cx="29" cy="33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19" y="26"/>
                </a:cxn>
                <a:cxn ang="0">
                  <a:pos x="21" y="18"/>
                </a:cxn>
                <a:cxn ang="0">
                  <a:pos x="24" y="13"/>
                </a:cxn>
                <a:cxn ang="0">
                  <a:pos x="27" y="8"/>
                </a:cxn>
                <a:cxn ang="0">
                  <a:pos x="32" y="7"/>
                </a:cxn>
                <a:cxn ang="0">
                  <a:pos x="32" y="7"/>
                </a:cxn>
                <a:cxn ang="0">
                  <a:pos x="35" y="8"/>
                </a:cxn>
                <a:cxn ang="0">
                  <a:pos x="38" y="12"/>
                </a:cxn>
                <a:cxn ang="0">
                  <a:pos x="38" y="18"/>
                </a:cxn>
                <a:cxn ang="0">
                  <a:pos x="37" y="26"/>
                </a:cxn>
                <a:cxn ang="0">
                  <a:pos x="19" y="26"/>
                </a:cxn>
                <a:cxn ang="0">
                  <a:pos x="51" y="31"/>
                </a:cxn>
                <a:cxn ang="0">
                  <a:pos x="51" y="31"/>
                </a:cxn>
                <a:cxn ang="0">
                  <a:pos x="52" y="26"/>
                </a:cxn>
                <a:cxn ang="0">
                  <a:pos x="52" y="26"/>
                </a:cxn>
                <a:cxn ang="0">
                  <a:pos x="52" y="16"/>
                </a:cxn>
                <a:cxn ang="0">
                  <a:pos x="51" y="12"/>
                </a:cxn>
                <a:cxn ang="0">
                  <a:pos x="49" y="8"/>
                </a:cxn>
                <a:cxn ang="0">
                  <a:pos x="46" y="5"/>
                </a:cxn>
                <a:cxn ang="0">
                  <a:pos x="43" y="4"/>
                </a:cxn>
                <a:cxn ang="0">
                  <a:pos x="38" y="2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22" y="4"/>
                </a:cxn>
                <a:cxn ang="0">
                  <a:pos x="18" y="5"/>
                </a:cxn>
                <a:cxn ang="0">
                  <a:pos x="13" y="8"/>
                </a:cxn>
                <a:cxn ang="0">
                  <a:pos x="10" y="13"/>
                </a:cxn>
                <a:cxn ang="0">
                  <a:pos x="6" y="18"/>
                </a:cxn>
                <a:cxn ang="0">
                  <a:pos x="3" y="24"/>
                </a:cxn>
                <a:cxn ang="0">
                  <a:pos x="2" y="31"/>
                </a:cxn>
                <a:cxn ang="0">
                  <a:pos x="2" y="31"/>
                </a:cxn>
                <a:cxn ang="0">
                  <a:pos x="0" y="37"/>
                </a:cxn>
                <a:cxn ang="0">
                  <a:pos x="2" y="43"/>
                </a:cxn>
                <a:cxn ang="0">
                  <a:pos x="3" y="48"/>
                </a:cxn>
                <a:cxn ang="0">
                  <a:pos x="5" y="53"/>
                </a:cxn>
                <a:cxn ang="0">
                  <a:pos x="10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35" y="58"/>
                </a:cxn>
                <a:cxn ang="0">
                  <a:pos x="41" y="54"/>
                </a:cxn>
                <a:cxn ang="0">
                  <a:pos x="46" y="48"/>
                </a:cxn>
                <a:cxn ang="0">
                  <a:pos x="44" y="47"/>
                </a:cxn>
                <a:cxn ang="0">
                  <a:pos x="44" y="47"/>
                </a:cxn>
                <a:cxn ang="0">
                  <a:pos x="37" y="51"/>
                </a:cxn>
                <a:cxn ang="0">
                  <a:pos x="30" y="51"/>
                </a:cxn>
                <a:cxn ang="0">
                  <a:pos x="30" y="51"/>
                </a:cxn>
                <a:cxn ang="0">
                  <a:pos x="25" y="51"/>
                </a:cxn>
                <a:cxn ang="0">
                  <a:pos x="22" y="50"/>
                </a:cxn>
                <a:cxn ang="0">
                  <a:pos x="19" y="47"/>
                </a:cxn>
                <a:cxn ang="0">
                  <a:pos x="18" y="39"/>
                </a:cxn>
                <a:cxn ang="0">
                  <a:pos x="19" y="31"/>
                </a:cxn>
                <a:cxn ang="0">
                  <a:pos x="51" y="31"/>
                </a:cxn>
              </a:cxnLst>
              <a:rect l="0" t="0" r="r" b="b"/>
              <a:pathLst>
                <a:path w="52" h="59">
                  <a:moveTo>
                    <a:pt x="19" y="26"/>
                  </a:moveTo>
                  <a:lnTo>
                    <a:pt x="19" y="26"/>
                  </a:lnTo>
                  <a:lnTo>
                    <a:pt x="21" y="18"/>
                  </a:lnTo>
                  <a:lnTo>
                    <a:pt x="24" y="13"/>
                  </a:lnTo>
                  <a:lnTo>
                    <a:pt x="27" y="8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5" y="8"/>
                  </a:lnTo>
                  <a:lnTo>
                    <a:pt x="38" y="12"/>
                  </a:lnTo>
                  <a:lnTo>
                    <a:pt x="38" y="18"/>
                  </a:lnTo>
                  <a:lnTo>
                    <a:pt x="37" y="26"/>
                  </a:lnTo>
                  <a:lnTo>
                    <a:pt x="19" y="26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16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6" y="5"/>
                  </a:lnTo>
                  <a:lnTo>
                    <a:pt x="43" y="4"/>
                  </a:lnTo>
                  <a:lnTo>
                    <a:pt x="38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2" y="4"/>
                  </a:lnTo>
                  <a:lnTo>
                    <a:pt x="18" y="5"/>
                  </a:lnTo>
                  <a:lnTo>
                    <a:pt x="13" y="8"/>
                  </a:lnTo>
                  <a:lnTo>
                    <a:pt x="10" y="13"/>
                  </a:lnTo>
                  <a:lnTo>
                    <a:pt x="6" y="18"/>
                  </a:lnTo>
                  <a:lnTo>
                    <a:pt x="3" y="24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0" y="37"/>
                  </a:lnTo>
                  <a:lnTo>
                    <a:pt x="2" y="43"/>
                  </a:lnTo>
                  <a:lnTo>
                    <a:pt x="3" y="48"/>
                  </a:lnTo>
                  <a:lnTo>
                    <a:pt x="5" y="53"/>
                  </a:lnTo>
                  <a:lnTo>
                    <a:pt x="10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35" y="58"/>
                  </a:lnTo>
                  <a:lnTo>
                    <a:pt x="41" y="54"/>
                  </a:lnTo>
                  <a:lnTo>
                    <a:pt x="46" y="48"/>
                  </a:lnTo>
                  <a:lnTo>
                    <a:pt x="44" y="47"/>
                  </a:lnTo>
                  <a:lnTo>
                    <a:pt x="44" y="47"/>
                  </a:lnTo>
                  <a:lnTo>
                    <a:pt x="37" y="51"/>
                  </a:lnTo>
                  <a:lnTo>
                    <a:pt x="30" y="51"/>
                  </a:lnTo>
                  <a:lnTo>
                    <a:pt x="30" y="51"/>
                  </a:lnTo>
                  <a:lnTo>
                    <a:pt x="25" y="51"/>
                  </a:lnTo>
                  <a:lnTo>
                    <a:pt x="22" y="50"/>
                  </a:lnTo>
                  <a:lnTo>
                    <a:pt x="19" y="47"/>
                  </a:lnTo>
                  <a:lnTo>
                    <a:pt x="18" y="39"/>
                  </a:lnTo>
                  <a:lnTo>
                    <a:pt x="19" y="31"/>
                  </a:lnTo>
                  <a:lnTo>
                    <a:pt x="51" y="3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78"/>
            <p:cNvSpPr>
              <a:spLocks/>
            </p:cNvSpPr>
            <p:nvPr userDrawn="1"/>
          </p:nvSpPr>
          <p:spPr bwMode="gray">
            <a:xfrm>
              <a:off x="5062" y="4221"/>
              <a:ext cx="25" cy="31"/>
            </a:xfrm>
            <a:custGeom>
              <a:avLst/>
              <a:gdLst/>
              <a:ahLst/>
              <a:cxnLst>
                <a:cxn ang="0">
                  <a:pos x="24" y="14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29" y="8"/>
                </a:cxn>
                <a:cxn ang="0">
                  <a:pos x="33" y="3"/>
                </a:cxn>
                <a:cxn ang="0">
                  <a:pos x="40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43" y="16"/>
                </a:cxn>
                <a:cxn ang="0">
                  <a:pos x="41" y="16"/>
                </a:cxn>
                <a:cxn ang="0">
                  <a:pos x="41" y="16"/>
                </a:cxn>
                <a:cxn ang="0">
                  <a:pos x="40" y="16"/>
                </a:cxn>
                <a:cxn ang="0">
                  <a:pos x="37" y="14"/>
                </a:cxn>
                <a:cxn ang="0">
                  <a:pos x="37" y="14"/>
                </a:cxn>
                <a:cxn ang="0">
                  <a:pos x="32" y="16"/>
                </a:cxn>
                <a:cxn ang="0">
                  <a:pos x="27" y="17"/>
                </a:cxn>
                <a:cxn ang="0">
                  <a:pos x="24" y="22"/>
                </a:cxn>
                <a:cxn ang="0">
                  <a:pos x="22" y="25"/>
                </a:cxn>
                <a:cxn ang="0">
                  <a:pos x="22" y="30"/>
                </a:cxn>
                <a:cxn ang="0">
                  <a:pos x="22" y="30"/>
                </a:cxn>
                <a:cxn ang="0">
                  <a:pos x="18" y="56"/>
                </a:cxn>
                <a:cxn ang="0">
                  <a:pos x="18" y="56"/>
                </a:cxn>
                <a:cxn ang="0">
                  <a:pos x="10" y="56"/>
                </a:cxn>
                <a:cxn ang="0">
                  <a:pos x="10" y="5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7" y="30"/>
                </a:cxn>
                <a:cxn ang="0">
                  <a:pos x="8" y="25"/>
                </a:cxn>
                <a:cxn ang="0">
                  <a:pos x="8" y="2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9" y="2"/>
                </a:cxn>
                <a:cxn ang="0">
                  <a:pos x="19" y="2"/>
                </a:cxn>
                <a:cxn ang="0">
                  <a:pos x="27" y="0"/>
                </a:cxn>
                <a:cxn ang="0">
                  <a:pos x="24" y="14"/>
                </a:cxn>
              </a:cxnLst>
              <a:rect l="0" t="0" r="r" b="b"/>
              <a:pathLst>
                <a:path w="46" h="56">
                  <a:moveTo>
                    <a:pt x="24" y="14"/>
                  </a:moveTo>
                  <a:lnTo>
                    <a:pt x="24" y="14"/>
                  </a:lnTo>
                  <a:lnTo>
                    <a:pt x="24" y="14"/>
                  </a:lnTo>
                  <a:lnTo>
                    <a:pt x="29" y="8"/>
                  </a:lnTo>
                  <a:lnTo>
                    <a:pt x="33" y="3"/>
                  </a:lnTo>
                  <a:lnTo>
                    <a:pt x="40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43" y="16"/>
                  </a:lnTo>
                  <a:lnTo>
                    <a:pt x="41" y="16"/>
                  </a:lnTo>
                  <a:lnTo>
                    <a:pt x="41" y="16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37" y="14"/>
                  </a:lnTo>
                  <a:lnTo>
                    <a:pt x="32" y="16"/>
                  </a:lnTo>
                  <a:lnTo>
                    <a:pt x="27" y="17"/>
                  </a:lnTo>
                  <a:lnTo>
                    <a:pt x="24" y="22"/>
                  </a:lnTo>
                  <a:lnTo>
                    <a:pt x="22" y="25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7" y="30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7" y="0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79"/>
            <p:cNvSpPr>
              <a:spLocks/>
            </p:cNvSpPr>
            <p:nvPr userDrawn="1"/>
          </p:nvSpPr>
          <p:spPr bwMode="gray">
            <a:xfrm>
              <a:off x="5087" y="4221"/>
              <a:ext cx="34" cy="48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0" y="0"/>
                </a:cxn>
                <a:cxn ang="0">
                  <a:pos x="55" y="2"/>
                </a:cxn>
                <a:cxn ang="0">
                  <a:pos x="55" y="2"/>
                </a:cxn>
                <a:cxn ang="0">
                  <a:pos x="61" y="0"/>
                </a:cxn>
                <a:cxn ang="0">
                  <a:pos x="61" y="0"/>
                </a:cxn>
                <a:cxn ang="0">
                  <a:pos x="41" y="35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4" y="86"/>
                </a:cxn>
                <a:cxn ang="0">
                  <a:pos x="4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9" y="56"/>
                </a:cxn>
                <a:cxn ang="0">
                  <a:pos x="19" y="5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15" y="2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1" y="37"/>
                </a:cxn>
                <a:cxn ang="0">
                  <a:pos x="31" y="37"/>
                </a:cxn>
                <a:cxn ang="0">
                  <a:pos x="50" y="0"/>
                </a:cxn>
                <a:cxn ang="0">
                  <a:pos x="50" y="0"/>
                </a:cxn>
              </a:cxnLst>
              <a:rect l="0" t="0" r="r" b="b"/>
              <a:pathLst>
                <a:path w="61" h="86">
                  <a:moveTo>
                    <a:pt x="50" y="0"/>
                  </a:moveTo>
                  <a:lnTo>
                    <a:pt x="50" y="0"/>
                  </a:lnTo>
                  <a:lnTo>
                    <a:pt x="55" y="2"/>
                  </a:lnTo>
                  <a:lnTo>
                    <a:pt x="55" y="2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41" y="35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4" y="86"/>
                  </a:lnTo>
                  <a:lnTo>
                    <a:pt x="4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9" y="56"/>
                  </a:lnTo>
                  <a:lnTo>
                    <a:pt x="19" y="56"/>
                  </a:lnTo>
                  <a:lnTo>
                    <a:pt x="8" y="0"/>
                  </a:lnTo>
                  <a:lnTo>
                    <a:pt x="8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1" y="37"/>
                  </a:lnTo>
                  <a:lnTo>
                    <a:pt x="31" y="37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80"/>
            <p:cNvSpPr>
              <a:spLocks/>
            </p:cNvSpPr>
            <p:nvPr userDrawn="1"/>
          </p:nvSpPr>
          <p:spPr bwMode="gray">
            <a:xfrm>
              <a:off x="5123" y="4210"/>
              <a:ext cx="20" cy="42"/>
            </a:xfrm>
            <a:custGeom>
              <a:avLst/>
              <a:gdLst/>
              <a:ahLst/>
              <a:cxnLst>
                <a:cxn ang="0">
                  <a:pos x="35" y="21"/>
                </a:cxn>
                <a:cxn ang="0">
                  <a:pos x="35" y="21"/>
                </a:cxn>
                <a:cxn ang="0">
                  <a:pos x="33" y="24"/>
                </a:cxn>
                <a:cxn ang="0">
                  <a:pos x="33" y="24"/>
                </a:cxn>
                <a:cxn ang="0">
                  <a:pos x="33" y="27"/>
                </a:cxn>
                <a:cxn ang="0">
                  <a:pos x="23" y="25"/>
                </a:cxn>
                <a:cxn ang="0">
                  <a:pos x="23" y="25"/>
                </a:cxn>
                <a:cxn ang="0">
                  <a:pos x="17" y="51"/>
                </a:cxn>
                <a:cxn ang="0">
                  <a:pos x="17" y="51"/>
                </a:cxn>
                <a:cxn ang="0">
                  <a:pos x="16" y="60"/>
                </a:cxn>
                <a:cxn ang="0">
                  <a:pos x="16" y="67"/>
                </a:cxn>
                <a:cxn ang="0">
                  <a:pos x="17" y="70"/>
                </a:cxn>
                <a:cxn ang="0">
                  <a:pos x="20" y="70"/>
                </a:cxn>
                <a:cxn ang="0">
                  <a:pos x="20" y="70"/>
                </a:cxn>
                <a:cxn ang="0">
                  <a:pos x="25" y="68"/>
                </a:cxn>
                <a:cxn ang="0">
                  <a:pos x="25" y="73"/>
                </a:cxn>
                <a:cxn ang="0">
                  <a:pos x="25" y="73"/>
                </a:cxn>
                <a:cxn ang="0">
                  <a:pos x="19" y="76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6" y="75"/>
                </a:cxn>
                <a:cxn ang="0">
                  <a:pos x="1" y="71"/>
                </a:cxn>
                <a:cxn ang="0">
                  <a:pos x="0" y="67"/>
                </a:cxn>
                <a:cxn ang="0">
                  <a:pos x="1" y="59"/>
                </a:cxn>
                <a:cxn ang="0">
                  <a:pos x="1" y="59"/>
                </a:cxn>
                <a:cxn ang="0">
                  <a:pos x="8" y="25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1" y="24"/>
                </a:cxn>
                <a:cxn ang="0">
                  <a:pos x="1" y="24"/>
                </a:cxn>
                <a:cxn ang="0">
                  <a:pos x="1" y="21"/>
                </a:cxn>
                <a:cxn ang="0">
                  <a:pos x="9" y="21"/>
                </a:cxn>
                <a:cxn ang="0">
                  <a:pos x="9" y="21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3" y="21"/>
                </a:cxn>
                <a:cxn ang="0">
                  <a:pos x="35" y="21"/>
                </a:cxn>
              </a:cxnLst>
              <a:rect l="0" t="0" r="r" b="b"/>
              <a:pathLst>
                <a:path w="35" h="76">
                  <a:moveTo>
                    <a:pt x="35" y="21"/>
                  </a:moveTo>
                  <a:lnTo>
                    <a:pt x="35" y="21"/>
                  </a:lnTo>
                  <a:lnTo>
                    <a:pt x="33" y="24"/>
                  </a:lnTo>
                  <a:lnTo>
                    <a:pt x="33" y="24"/>
                  </a:lnTo>
                  <a:lnTo>
                    <a:pt x="33" y="27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17" y="51"/>
                  </a:lnTo>
                  <a:lnTo>
                    <a:pt x="17" y="51"/>
                  </a:lnTo>
                  <a:lnTo>
                    <a:pt x="16" y="60"/>
                  </a:lnTo>
                  <a:lnTo>
                    <a:pt x="16" y="67"/>
                  </a:lnTo>
                  <a:lnTo>
                    <a:pt x="17" y="70"/>
                  </a:lnTo>
                  <a:lnTo>
                    <a:pt x="20" y="70"/>
                  </a:lnTo>
                  <a:lnTo>
                    <a:pt x="20" y="70"/>
                  </a:lnTo>
                  <a:lnTo>
                    <a:pt x="25" y="68"/>
                  </a:lnTo>
                  <a:lnTo>
                    <a:pt x="25" y="73"/>
                  </a:lnTo>
                  <a:lnTo>
                    <a:pt x="25" y="73"/>
                  </a:lnTo>
                  <a:lnTo>
                    <a:pt x="19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6" y="75"/>
                  </a:lnTo>
                  <a:lnTo>
                    <a:pt x="1" y="71"/>
                  </a:lnTo>
                  <a:lnTo>
                    <a:pt x="0" y="67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8" y="25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3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81"/>
            <p:cNvSpPr>
              <a:spLocks/>
            </p:cNvSpPr>
            <p:nvPr userDrawn="1"/>
          </p:nvSpPr>
          <p:spPr bwMode="gray">
            <a:xfrm>
              <a:off x="5143" y="4204"/>
              <a:ext cx="33" cy="48"/>
            </a:xfrm>
            <a:custGeom>
              <a:avLst/>
              <a:gdLst/>
              <a:ahLst/>
              <a:cxnLst>
                <a:cxn ang="0">
                  <a:pos x="11" y="40"/>
                </a:cxn>
                <a:cxn ang="0">
                  <a:pos x="11" y="4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6" y="40"/>
                </a:cxn>
                <a:cxn ang="0">
                  <a:pos x="26" y="40"/>
                </a:cxn>
                <a:cxn ang="0">
                  <a:pos x="26" y="40"/>
                </a:cxn>
                <a:cxn ang="0">
                  <a:pos x="30" y="35"/>
                </a:cxn>
                <a:cxn ang="0">
                  <a:pos x="35" y="32"/>
                </a:cxn>
                <a:cxn ang="0">
                  <a:pos x="40" y="30"/>
                </a:cxn>
                <a:cxn ang="0">
                  <a:pos x="45" y="28"/>
                </a:cxn>
                <a:cxn ang="0">
                  <a:pos x="45" y="28"/>
                </a:cxn>
                <a:cxn ang="0">
                  <a:pos x="52" y="30"/>
                </a:cxn>
                <a:cxn ang="0">
                  <a:pos x="57" y="35"/>
                </a:cxn>
                <a:cxn ang="0">
                  <a:pos x="59" y="41"/>
                </a:cxn>
                <a:cxn ang="0">
                  <a:pos x="59" y="51"/>
                </a:cxn>
                <a:cxn ang="0">
                  <a:pos x="59" y="51"/>
                </a:cxn>
                <a:cxn ang="0">
                  <a:pos x="54" y="70"/>
                </a:cxn>
                <a:cxn ang="0">
                  <a:pos x="54" y="70"/>
                </a:cxn>
                <a:cxn ang="0">
                  <a:pos x="52" y="86"/>
                </a:cxn>
                <a:cxn ang="0">
                  <a:pos x="52" y="86"/>
                </a:cxn>
                <a:cxn ang="0">
                  <a:pos x="43" y="86"/>
                </a:cxn>
                <a:cxn ang="0">
                  <a:pos x="43" y="86"/>
                </a:cxn>
                <a:cxn ang="0">
                  <a:pos x="35" y="86"/>
                </a:cxn>
                <a:cxn ang="0">
                  <a:pos x="35" y="86"/>
                </a:cxn>
                <a:cxn ang="0">
                  <a:pos x="38" y="71"/>
                </a:cxn>
                <a:cxn ang="0">
                  <a:pos x="43" y="54"/>
                </a:cxn>
                <a:cxn ang="0">
                  <a:pos x="43" y="54"/>
                </a:cxn>
                <a:cxn ang="0">
                  <a:pos x="43" y="47"/>
                </a:cxn>
                <a:cxn ang="0">
                  <a:pos x="41" y="43"/>
                </a:cxn>
                <a:cxn ang="0">
                  <a:pos x="40" y="40"/>
                </a:cxn>
                <a:cxn ang="0">
                  <a:pos x="35" y="40"/>
                </a:cxn>
                <a:cxn ang="0">
                  <a:pos x="35" y="40"/>
                </a:cxn>
                <a:cxn ang="0">
                  <a:pos x="32" y="41"/>
                </a:cxn>
                <a:cxn ang="0">
                  <a:pos x="27" y="44"/>
                </a:cxn>
                <a:cxn ang="0">
                  <a:pos x="24" y="49"/>
                </a:cxn>
                <a:cxn ang="0">
                  <a:pos x="22" y="55"/>
                </a:cxn>
                <a:cxn ang="0">
                  <a:pos x="22" y="60"/>
                </a:cxn>
                <a:cxn ang="0">
                  <a:pos x="22" y="60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0" y="46"/>
                </a:cxn>
                <a:cxn ang="0">
                  <a:pos x="11" y="40"/>
                </a:cxn>
              </a:cxnLst>
              <a:rect l="0" t="0" r="r" b="b"/>
              <a:pathLst>
                <a:path w="59" h="86">
                  <a:moveTo>
                    <a:pt x="11" y="40"/>
                  </a:moveTo>
                  <a:lnTo>
                    <a:pt x="11" y="4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30" y="35"/>
                  </a:lnTo>
                  <a:lnTo>
                    <a:pt x="35" y="32"/>
                  </a:lnTo>
                  <a:lnTo>
                    <a:pt x="40" y="30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52" y="30"/>
                  </a:lnTo>
                  <a:lnTo>
                    <a:pt x="57" y="35"/>
                  </a:lnTo>
                  <a:lnTo>
                    <a:pt x="59" y="41"/>
                  </a:lnTo>
                  <a:lnTo>
                    <a:pt x="59" y="51"/>
                  </a:lnTo>
                  <a:lnTo>
                    <a:pt x="59" y="51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52" y="86"/>
                  </a:lnTo>
                  <a:lnTo>
                    <a:pt x="52" y="86"/>
                  </a:lnTo>
                  <a:lnTo>
                    <a:pt x="43" y="86"/>
                  </a:lnTo>
                  <a:lnTo>
                    <a:pt x="43" y="86"/>
                  </a:lnTo>
                  <a:lnTo>
                    <a:pt x="35" y="86"/>
                  </a:lnTo>
                  <a:lnTo>
                    <a:pt x="35" y="86"/>
                  </a:lnTo>
                  <a:lnTo>
                    <a:pt x="38" y="71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3" y="47"/>
                  </a:lnTo>
                  <a:lnTo>
                    <a:pt x="41" y="43"/>
                  </a:lnTo>
                  <a:lnTo>
                    <a:pt x="40" y="40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2" y="41"/>
                  </a:lnTo>
                  <a:lnTo>
                    <a:pt x="27" y="44"/>
                  </a:lnTo>
                  <a:lnTo>
                    <a:pt x="24" y="49"/>
                  </a:lnTo>
                  <a:lnTo>
                    <a:pt x="22" y="55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0" y="46"/>
                  </a:lnTo>
                  <a:lnTo>
                    <a:pt x="11" y="4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82"/>
            <p:cNvSpPr>
              <a:spLocks noEditPoints="1"/>
            </p:cNvSpPr>
            <p:nvPr userDrawn="1"/>
          </p:nvSpPr>
          <p:spPr bwMode="gray">
            <a:xfrm>
              <a:off x="5181" y="4204"/>
              <a:ext cx="18" cy="48"/>
            </a:xfrm>
            <a:custGeom>
              <a:avLst/>
              <a:gdLst/>
              <a:ahLst/>
              <a:cxnLst>
                <a:cxn ang="0">
                  <a:pos x="6" y="55"/>
                </a:cxn>
                <a:cxn ang="0">
                  <a:pos x="6" y="55"/>
                </a:cxn>
                <a:cxn ang="0">
                  <a:pos x="11" y="30"/>
                </a:cxn>
                <a:cxn ang="0">
                  <a:pos x="11" y="30"/>
                </a:cxn>
                <a:cxn ang="0">
                  <a:pos x="19" y="32"/>
                </a:cxn>
                <a:cxn ang="0">
                  <a:pos x="19" y="3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2" y="55"/>
                </a:cxn>
                <a:cxn ang="0">
                  <a:pos x="20" y="60"/>
                </a:cxn>
                <a:cxn ang="0">
                  <a:pos x="20" y="60"/>
                </a:cxn>
                <a:cxn ang="0">
                  <a:pos x="17" y="86"/>
                </a:cxn>
                <a:cxn ang="0">
                  <a:pos x="17" y="86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6" y="60"/>
                </a:cxn>
                <a:cxn ang="0">
                  <a:pos x="6" y="55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28" y="1"/>
                </a:cxn>
                <a:cxn ang="0">
                  <a:pos x="31" y="3"/>
                </a:cxn>
                <a:cxn ang="0">
                  <a:pos x="33" y="6"/>
                </a:cxn>
                <a:cxn ang="0">
                  <a:pos x="33" y="9"/>
                </a:cxn>
                <a:cxn ang="0">
                  <a:pos x="33" y="9"/>
                </a:cxn>
                <a:cxn ang="0">
                  <a:pos x="31" y="13"/>
                </a:cxn>
                <a:cxn ang="0">
                  <a:pos x="28" y="16"/>
                </a:cxn>
                <a:cxn ang="0">
                  <a:pos x="25" y="17"/>
                </a:cxn>
                <a:cxn ang="0">
                  <a:pos x="22" y="19"/>
                </a:cxn>
                <a:cxn ang="0">
                  <a:pos x="22" y="19"/>
                </a:cxn>
                <a:cxn ang="0">
                  <a:pos x="19" y="17"/>
                </a:cxn>
                <a:cxn ang="0">
                  <a:pos x="16" y="16"/>
                </a:cxn>
                <a:cxn ang="0">
                  <a:pos x="14" y="13"/>
                </a:cxn>
                <a:cxn ang="0">
                  <a:pos x="14" y="9"/>
                </a:cxn>
                <a:cxn ang="0">
                  <a:pos x="14" y="9"/>
                </a:cxn>
                <a:cxn ang="0">
                  <a:pos x="16" y="6"/>
                </a:cxn>
                <a:cxn ang="0">
                  <a:pos x="19" y="3"/>
                </a:cxn>
                <a:cxn ang="0">
                  <a:pos x="22" y="1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33" h="86">
                  <a:moveTo>
                    <a:pt x="6" y="55"/>
                  </a:moveTo>
                  <a:lnTo>
                    <a:pt x="6" y="55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2" y="55"/>
                  </a:lnTo>
                  <a:lnTo>
                    <a:pt x="20" y="60"/>
                  </a:lnTo>
                  <a:lnTo>
                    <a:pt x="20" y="60"/>
                  </a:lnTo>
                  <a:lnTo>
                    <a:pt x="17" y="86"/>
                  </a:lnTo>
                  <a:lnTo>
                    <a:pt x="17" y="86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6" y="60"/>
                  </a:lnTo>
                  <a:lnTo>
                    <a:pt x="6" y="55"/>
                  </a:lnTo>
                  <a:close/>
                  <a:moveTo>
                    <a:pt x="25" y="0"/>
                  </a:moveTo>
                  <a:lnTo>
                    <a:pt x="25" y="0"/>
                  </a:lnTo>
                  <a:lnTo>
                    <a:pt x="28" y="1"/>
                  </a:lnTo>
                  <a:lnTo>
                    <a:pt x="31" y="3"/>
                  </a:lnTo>
                  <a:lnTo>
                    <a:pt x="33" y="6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31" y="13"/>
                  </a:lnTo>
                  <a:lnTo>
                    <a:pt x="28" y="16"/>
                  </a:lnTo>
                  <a:lnTo>
                    <a:pt x="25" y="17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19" y="17"/>
                  </a:lnTo>
                  <a:lnTo>
                    <a:pt x="16" y="16"/>
                  </a:lnTo>
                  <a:lnTo>
                    <a:pt x="14" y="13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6" y="6"/>
                  </a:lnTo>
                  <a:lnTo>
                    <a:pt x="19" y="3"/>
                  </a:lnTo>
                  <a:lnTo>
                    <a:pt x="22" y="1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83"/>
            <p:cNvSpPr>
              <a:spLocks/>
            </p:cNvSpPr>
            <p:nvPr userDrawn="1"/>
          </p:nvSpPr>
          <p:spPr bwMode="gray">
            <a:xfrm>
              <a:off x="5199" y="4219"/>
              <a:ext cx="33" cy="33"/>
            </a:xfrm>
            <a:custGeom>
              <a:avLst/>
              <a:gdLst/>
              <a:ahLst/>
              <a:cxnLst>
                <a:cxn ang="0">
                  <a:pos x="25" y="12"/>
                </a:cxn>
                <a:cxn ang="0">
                  <a:pos x="25" y="12"/>
                </a:cxn>
                <a:cxn ang="0">
                  <a:pos x="25" y="12"/>
                </a:cxn>
                <a:cxn ang="0">
                  <a:pos x="30" y="7"/>
                </a:cxn>
                <a:cxn ang="0">
                  <a:pos x="35" y="4"/>
                </a:cxn>
                <a:cxn ang="0">
                  <a:pos x="40" y="2"/>
                </a:cxn>
                <a:cxn ang="0">
                  <a:pos x="44" y="0"/>
                </a:cxn>
                <a:cxn ang="0">
                  <a:pos x="44" y="0"/>
                </a:cxn>
                <a:cxn ang="0">
                  <a:pos x="52" y="2"/>
                </a:cxn>
                <a:cxn ang="0">
                  <a:pos x="57" y="7"/>
                </a:cxn>
                <a:cxn ang="0">
                  <a:pos x="59" y="13"/>
                </a:cxn>
                <a:cxn ang="0">
                  <a:pos x="59" y="23"/>
                </a:cxn>
                <a:cxn ang="0">
                  <a:pos x="59" y="23"/>
                </a:cxn>
                <a:cxn ang="0">
                  <a:pos x="54" y="42"/>
                </a:cxn>
                <a:cxn ang="0">
                  <a:pos x="54" y="42"/>
                </a:cxn>
                <a:cxn ang="0">
                  <a:pos x="52" y="58"/>
                </a:cxn>
                <a:cxn ang="0">
                  <a:pos x="52" y="58"/>
                </a:cxn>
                <a:cxn ang="0">
                  <a:pos x="43" y="58"/>
                </a:cxn>
                <a:cxn ang="0">
                  <a:pos x="43" y="58"/>
                </a:cxn>
                <a:cxn ang="0">
                  <a:pos x="35" y="58"/>
                </a:cxn>
                <a:cxn ang="0">
                  <a:pos x="35" y="58"/>
                </a:cxn>
                <a:cxn ang="0">
                  <a:pos x="38" y="43"/>
                </a:cxn>
                <a:cxn ang="0">
                  <a:pos x="43" y="26"/>
                </a:cxn>
                <a:cxn ang="0">
                  <a:pos x="43" y="26"/>
                </a:cxn>
                <a:cxn ang="0">
                  <a:pos x="43" y="19"/>
                </a:cxn>
                <a:cxn ang="0">
                  <a:pos x="41" y="15"/>
                </a:cxn>
                <a:cxn ang="0">
                  <a:pos x="40" y="12"/>
                </a:cxn>
                <a:cxn ang="0">
                  <a:pos x="37" y="12"/>
                </a:cxn>
                <a:cxn ang="0">
                  <a:pos x="37" y="12"/>
                </a:cxn>
                <a:cxn ang="0">
                  <a:pos x="32" y="13"/>
                </a:cxn>
                <a:cxn ang="0">
                  <a:pos x="27" y="16"/>
                </a:cxn>
                <a:cxn ang="0">
                  <a:pos x="24" y="21"/>
                </a:cxn>
                <a:cxn ang="0">
                  <a:pos x="22" y="27"/>
                </a:cxn>
                <a:cxn ang="0">
                  <a:pos x="22" y="32"/>
                </a:cxn>
                <a:cxn ang="0">
                  <a:pos x="22" y="32"/>
                </a:cxn>
                <a:cxn ang="0">
                  <a:pos x="18" y="58"/>
                </a:cxn>
                <a:cxn ang="0">
                  <a:pos x="18" y="58"/>
                </a:cxn>
                <a:cxn ang="0">
                  <a:pos x="10" y="58"/>
                </a:cxn>
                <a:cxn ang="0">
                  <a:pos x="10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6" y="32"/>
                </a:cxn>
                <a:cxn ang="0">
                  <a:pos x="8" y="27"/>
                </a:cxn>
                <a:cxn ang="0">
                  <a:pos x="8" y="27"/>
                </a:cxn>
                <a:cxn ang="0">
                  <a:pos x="11" y="2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29" y="2"/>
                </a:cxn>
                <a:cxn ang="0">
                  <a:pos x="25" y="12"/>
                </a:cxn>
              </a:cxnLst>
              <a:rect l="0" t="0" r="r" b="b"/>
              <a:pathLst>
                <a:path w="59" h="58">
                  <a:moveTo>
                    <a:pt x="25" y="12"/>
                  </a:moveTo>
                  <a:lnTo>
                    <a:pt x="25" y="12"/>
                  </a:lnTo>
                  <a:lnTo>
                    <a:pt x="25" y="12"/>
                  </a:lnTo>
                  <a:lnTo>
                    <a:pt x="30" y="7"/>
                  </a:lnTo>
                  <a:lnTo>
                    <a:pt x="35" y="4"/>
                  </a:lnTo>
                  <a:lnTo>
                    <a:pt x="40" y="2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2" y="2"/>
                  </a:lnTo>
                  <a:lnTo>
                    <a:pt x="57" y="7"/>
                  </a:lnTo>
                  <a:lnTo>
                    <a:pt x="59" y="1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43" y="58"/>
                  </a:lnTo>
                  <a:lnTo>
                    <a:pt x="43" y="58"/>
                  </a:lnTo>
                  <a:lnTo>
                    <a:pt x="35" y="58"/>
                  </a:lnTo>
                  <a:lnTo>
                    <a:pt x="35" y="58"/>
                  </a:lnTo>
                  <a:lnTo>
                    <a:pt x="38" y="43"/>
                  </a:lnTo>
                  <a:lnTo>
                    <a:pt x="43" y="26"/>
                  </a:lnTo>
                  <a:lnTo>
                    <a:pt x="43" y="26"/>
                  </a:lnTo>
                  <a:lnTo>
                    <a:pt x="43" y="19"/>
                  </a:lnTo>
                  <a:lnTo>
                    <a:pt x="41" y="15"/>
                  </a:lnTo>
                  <a:lnTo>
                    <a:pt x="40" y="12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2" y="13"/>
                  </a:lnTo>
                  <a:lnTo>
                    <a:pt x="27" y="16"/>
                  </a:lnTo>
                  <a:lnTo>
                    <a:pt x="24" y="21"/>
                  </a:lnTo>
                  <a:lnTo>
                    <a:pt x="22" y="27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18" y="58"/>
                  </a:lnTo>
                  <a:lnTo>
                    <a:pt x="18" y="58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6" y="32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9" y="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84"/>
            <p:cNvSpPr>
              <a:spLocks noEditPoints="1"/>
            </p:cNvSpPr>
            <p:nvPr userDrawn="1"/>
          </p:nvSpPr>
          <p:spPr bwMode="gray">
            <a:xfrm>
              <a:off x="5233" y="4219"/>
              <a:ext cx="36" cy="50"/>
            </a:xfrm>
            <a:custGeom>
              <a:avLst/>
              <a:gdLst/>
              <a:ahLst/>
              <a:cxnLst>
                <a:cxn ang="0">
                  <a:pos x="40" y="70"/>
                </a:cxn>
                <a:cxn ang="0">
                  <a:pos x="35" y="80"/>
                </a:cxn>
                <a:cxn ang="0">
                  <a:pos x="24" y="83"/>
                </a:cxn>
                <a:cxn ang="0">
                  <a:pos x="18" y="83"/>
                </a:cxn>
                <a:cxn ang="0">
                  <a:pos x="11" y="77"/>
                </a:cxn>
                <a:cxn ang="0">
                  <a:pos x="11" y="70"/>
                </a:cxn>
                <a:cxn ang="0">
                  <a:pos x="18" y="61"/>
                </a:cxn>
                <a:cxn ang="0">
                  <a:pos x="26" y="59"/>
                </a:cxn>
                <a:cxn ang="0">
                  <a:pos x="32" y="59"/>
                </a:cxn>
                <a:cxn ang="0">
                  <a:pos x="40" y="64"/>
                </a:cxn>
                <a:cxn ang="0">
                  <a:pos x="40" y="70"/>
                </a:cxn>
                <a:cxn ang="0">
                  <a:pos x="65" y="7"/>
                </a:cxn>
                <a:cxn ang="0">
                  <a:pos x="65" y="5"/>
                </a:cxn>
                <a:cxn ang="0">
                  <a:pos x="65" y="2"/>
                </a:cxn>
                <a:cxn ang="0">
                  <a:pos x="54" y="2"/>
                </a:cxn>
                <a:cxn ang="0">
                  <a:pos x="48" y="2"/>
                </a:cxn>
                <a:cxn ang="0">
                  <a:pos x="38" y="0"/>
                </a:cxn>
                <a:cxn ang="0">
                  <a:pos x="21" y="7"/>
                </a:cxn>
                <a:cxn ang="0">
                  <a:pos x="11" y="19"/>
                </a:cxn>
                <a:cxn ang="0">
                  <a:pos x="11" y="26"/>
                </a:cxn>
                <a:cxn ang="0">
                  <a:pos x="13" y="32"/>
                </a:cxn>
                <a:cxn ang="0">
                  <a:pos x="23" y="37"/>
                </a:cxn>
                <a:cxn ang="0">
                  <a:pos x="23" y="39"/>
                </a:cxn>
                <a:cxn ang="0">
                  <a:pos x="13" y="43"/>
                </a:cxn>
                <a:cxn ang="0">
                  <a:pos x="10" y="50"/>
                </a:cxn>
                <a:cxn ang="0">
                  <a:pos x="10" y="53"/>
                </a:cxn>
                <a:cxn ang="0">
                  <a:pos x="15" y="59"/>
                </a:cxn>
                <a:cxn ang="0">
                  <a:pos x="15" y="59"/>
                </a:cxn>
                <a:cxn ang="0">
                  <a:pos x="5" y="64"/>
                </a:cxn>
                <a:cxn ang="0">
                  <a:pos x="0" y="74"/>
                </a:cxn>
                <a:cxn ang="0">
                  <a:pos x="0" y="80"/>
                </a:cxn>
                <a:cxn ang="0">
                  <a:pos x="10" y="88"/>
                </a:cxn>
                <a:cxn ang="0">
                  <a:pos x="19" y="88"/>
                </a:cxn>
                <a:cxn ang="0">
                  <a:pos x="42" y="83"/>
                </a:cxn>
                <a:cxn ang="0">
                  <a:pos x="50" y="75"/>
                </a:cxn>
                <a:cxn ang="0">
                  <a:pos x="54" y="64"/>
                </a:cxn>
                <a:cxn ang="0">
                  <a:pos x="54" y="58"/>
                </a:cxn>
                <a:cxn ang="0">
                  <a:pos x="46" y="50"/>
                </a:cxn>
                <a:cxn ang="0">
                  <a:pos x="30" y="48"/>
                </a:cxn>
                <a:cxn ang="0">
                  <a:pos x="27" y="48"/>
                </a:cxn>
                <a:cxn ang="0">
                  <a:pos x="23" y="45"/>
                </a:cxn>
                <a:cxn ang="0">
                  <a:pos x="23" y="43"/>
                </a:cxn>
                <a:cxn ang="0">
                  <a:pos x="27" y="39"/>
                </a:cxn>
                <a:cxn ang="0">
                  <a:pos x="32" y="39"/>
                </a:cxn>
                <a:cxn ang="0">
                  <a:pos x="42" y="37"/>
                </a:cxn>
                <a:cxn ang="0">
                  <a:pos x="54" y="27"/>
                </a:cxn>
                <a:cxn ang="0">
                  <a:pos x="57" y="19"/>
                </a:cxn>
                <a:cxn ang="0">
                  <a:pos x="57" y="12"/>
                </a:cxn>
                <a:cxn ang="0">
                  <a:pos x="54" y="7"/>
                </a:cxn>
                <a:cxn ang="0">
                  <a:pos x="37" y="5"/>
                </a:cxn>
                <a:cxn ang="0">
                  <a:pos x="40" y="7"/>
                </a:cxn>
                <a:cxn ang="0">
                  <a:pos x="43" y="13"/>
                </a:cxn>
                <a:cxn ang="0">
                  <a:pos x="42" y="19"/>
                </a:cxn>
                <a:cxn ang="0">
                  <a:pos x="38" y="31"/>
                </a:cxn>
                <a:cxn ang="0">
                  <a:pos x="32" y="34"/>
                </a:cxn>
                <a:cxn ang="0">
                  <a:pos x="29" y="34"/>
                </a:cxn>
                <a:cxn ang="0">
                  <a:pos x="26" y="27"/>
                </a:cxn>
                <a:cxn ang="0">
                  <a:pos x="27" y="21"/>
                </a:cxn>
                <a:cxn ang="0">
                  <a:pos x="30" y="10"/>
                </a:cxn>
                <a:cxn ang="0">
                  <a:pos x="37" y="5"/>
                </a:cxn>
              </a:cxnLst>
              <a:rect l="0" t="0" r="r" b="b"/>
              <a:pathLst>
                <a:path w="65" h="88">
                  <a:moveTo>
                    <a:pt x="40" y="70"/>
                  </a:moveTo>
                  <a:lnTo>
                    <a:pt x="40" y="70"/>
                  </a:lnTo>
                  <a:lnTo>
                    <a:pt x="38" y="75"/>
                  </a:lnTo>
                  <a:lnTo>
                    <a:pt x="35" y="80"/>
                  </a:lnTo>
                  <a:lnTo>
                    <a:pt x="29" y="83"/>
                  </a:lnTo>
                  <a:lnTo>
                    <a:pt x="24" y="83"/>
                  </a:lnTo>
                  <a:lnTo>
                    <a:pt x="24" y="83"/>
                  </a:lnTo>
                  <a:lnTo>
                    <a:pt x="18" y="83"/>
                  </a:lnTo>
                  <a:lnTo>
                    <a:pt x="13" y="80"/>
                  </a:lnTo>
                  <a:lnTo>
                    <a:pt x="11" y="77"/>
                  </a:lnTo>
                  <a:lnTo>
                    <a:pt x="11" y="70"/>
                  </a:lnTo>
                  <a:lnTo>
                    <a:pt x="11" y="70"/>
                  </a:lnTo>
                  <a:lnTo>
                    <a:pt x="15" y="64"/>
                  </a:lnTo>
                  <a:lnTo>
                    <a:pt x="18" y="61"/>
                  </a:lnTo>
                  <a:lnTo>
                    <a:pt x="18" y="61"/>
                  </a:lnTo>
                  <a:lnTo>
                    <a:pt x="26" y="59"/>
                  </a:lnTo>
                  <a:lnTo>
                    <a:pt x="26" y="59"/>
                  </a:lnTo>
                  <a:lnTo>
                    <a:pt x="32" y="59"/>
                  </a:lnTo>
                  <a:lnTo>
                    <a:pt x="37" y="61"/>
                  </a:lnTo>
                  <a:lnTo>
                    <a:pt x="40" y="64"/>
                  </a:lnTo>
                  <a:lnTo>
                    <a:pt x="40" y="70"/>
                  </a:lnTo>
                  <a:lnTo>
                    <a:pt x="40" y="70"/>
                  </a:lnTo>
                  <a:close/>
                  <a:moveTo>
                    <a:pt x="65" y="7"/>
                  </a:moveTo>
                  <a:lnTo>
                    <a:pt x="65" y="7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5" y="2"/>
                  </a:lnTo>
                  <a:lnTo>
                    <a:pt x="65" y="2"/>
                  </a:lnTo>
                  <a:lnTo>
                    <a:pt x="54" y="2"/>
                  </a:lnTo>
                  <a:lnTo>
                    <a:pt x="54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9" y="2"/>
                  </a:lnTo>
                  <a:lnTo>
                    <a:pt x="21" y="7"/>
                  </a:lnTo>
                  <a:lnTo>
                    <a:pt x="15" y="12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26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6" y="35"/>
                  </a:lnTo>
                  <a:lnTo>
                    <a:pt x="23" y="37"/>
                  </a:lnTo>
                  <a:lnTo>
                    <a:pt x="23" y="39"/>
                  </a:lnTo>
                  <a:lnTo>
                    <a:pt x="23" y="39"/>
                  </a:lnTo>
                  <a:lnTo>
                    <a:pt x="18" y="40"/>
                  </a:lnTo>
                  <a:lnTo>
                    <a:pt x="13" y="43"/>
                  </a:lnTo>
                  <a:lnTo>
                    <a:pt x="11" y="47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3"/>
                  </a:lnTo>
                  <a:lnTo>
                    <a:pt x="10" y="54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0" y="61"/>
                  </a:lnTo>
                  <a:lnTo>
                    <a:pt x="5" y="64"/>
                  </a:lnTo>
                  <a:lnTo>
                    <a:pt x="2" y="69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80"/>
                  </a:lnTo>
                  <a:lnTo>
                    <a:pt x="4" y="85"/>
                  </a:lnTo>
                  <a:lnTo>
                    <a:pt x="10" y="88"/>
                  </a:lnTo>
                  <a:lnTo>
                    <a:pt x="19" y="88"/>
                  </a:lnTo>
                  <a:lnTo>
                    <a:pt x="19" y="88"/>
                  </a:lnTo>
                  <a:lnTo>
                    <a:pt x="30" y="86"/>
                  </a:lnTo>
                  <a:lnTo>
                    <a:pt x="42" y="83"/>
                  </a:lnTo>
                  <a:lnTo>
                    <a:pt x="46" y="80"/>
                  </a:lnTo>
                  <a:lnTo>
                    <a:pt x="50" y="75"/>
                  </a:lnTo>
                  <a:lnTo>
                    <a:pt x="53" y="70"/>
                  </a:lnTo>
                  <a:lnTo>
                    <a:pt x="54" y="64"/>
                  </a:lnTo>
                  <a:lnTo>
                    <a:pt x="54" y="64"/>
                  </a:lnTo>
                  <a:lnTo>
                    <a:pt x="54" y="58"/>
                  </a:lnTo>
                  <a:lnTo>
                    <a:pt x="53" y="53"/>
                  </a:lnTo>
                  <a:lnTo>
                    <a:pt x="46" y="50"/>
                  </a:lnTo>
                  <a:lnTo>
                    <a:pt x="38" y="48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27" y="48"/>
                  </a:lnTo>
                  <a:lnTo>
                    <a:pt x="24" y="47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3" y="43"/>
                  </a:lnTo>
                  <a:lnTo>
                    <a:pt x="24" y="40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32" y="39"/>
                  </a:lnTo>
                  <a:lnTo>
                    <a:pt x="32" y="39"/>
                  </a:lnTo>
                  <a:lnTo>
                    <a:pt x="42" y="37"/>
                  </a:lnTo>
                  <a:lnTo>
                    <a:pt x="50" y="34"/>
                  </a:lnTo>
                  <a:lnTo>
                    <a:pt x="54" y="27"/>
                  </a:lnTo>
                  <a:lnTo>
                    <a:pt x="57" y="19"/>
                  </a:lnTo>
                  <a:lnTo>
                    <a:pt x="57" y="19"/>
                  </a:lnTo>
                  <a:lnTo>
                    <a:pt x="59" y="16"/>
                  </a:lnTo>
                  <a:lnTo>
                    <a:pt x="57" y="12"/>
                  </a:lnTo>
                  <a:lnTo>
                    <a:pt x="54" y="7"/>
                  </a:lnTo>
                  <a:lnTo>
                    <a:pt x="54" y="7"/>
                  </a:lnTo>
                  <a:lnTo>
                    <a:pt x="65" y="7"/>
                  </a:lnTo>
                  <a:close/>
                  <a:moveTo>
                    <a:pt x="37" y="5"/>
                  </a:moveTo>
                  <a:lnTo>
                    <a:pt x="37" y="5"/>
                  </a:lnTo>
                  <a:lnTo>
                    <a:pt x="40" y="7"/>
                  </a:lnTo>
                  <a:lnTo>
                    <a:pt x="42" y="8"/>
                  </a:lnTo>
                  <a:lnTo>
                    <a:pt x="43" y="13"/>
                  </a:lnTo>
                  <a:lnTo>
                    <a:pt x="42" y="19"/>
                  </a:lnTo>
                  <a:lnTo>
                    <a:pt x="42" y="19"/>
                  </a:lnTo>
                  <a:lnTo>
                    <a:pt x="40" y="26"/>
                  </a:lnTo>
                  <a:lnTo>
                    <a:pt x="38" y="31"/>
                  </a:lnTo>
                  <a:lnTo>
                    <a:pt x="35" y="34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29" y="34"/>
                  </a:lnTo>
                  <a:lnTo>
                    <a:pt x="27" y="31"/>
                  </a:lnTo>
                  <a:lnTo>
                    <a:pt x="26" y="27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9" y="15"/>
                  </a:lnTo>
                  <a:lnTo>
                    <a:pt x="30" y="10"/>
                  </a:lnTo>
                  <a:lnTo>
                    <a:pt x="34" y="7"/>
                  </a:lnTo>
                  <a:lnTo>
                    <a:pt x="37" y="5"/>
                  </a:lnTo>
                  <a:lnTo>
                    <a:pt x="37" y="5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85"/>
            <p:cNvSpPr>
              <a:spLocks/>
            </p:cNvSpPr>
            <p:nvPr userDrawn="1"/>
          </p:nvSpPr>
          <p:spPr bwMode="gray">
            <a:xfrm>
              <a:off x="5287" y="4208"/>
              <a:ext cx="62" cy="44"/>
            </a:xfrm>
            <a:custGeom>
              <a:avLst/>
              <a:gdLst/>
              <a:ahLst/>
              <a:cxnLst>
                <a:cxn ang="0">
                  <a:pos x="49" y="22"/>
                </a:cxn>
                <a:cxn ang="0">
                  <a:pos x="49" y="22"/>
                </a:cxn>
                <a:cxn ang="0">
                  <a:pos x="35" y="49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4" y="78"/>
                </a:cxn>
                <a:cxn ang="0">
                  <a:pos x="14" y="78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5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2" y="57"/>
                </a:cxn>
                <a:cxn ang="0">
                  <a:pos x="24" y="57"/>
                </a:cxn>
                <a:cxn ang="0">
                  <a:pos x="24" y="57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65" y="0"/>
                </a:cxn>
                <a:cxn ang="0">
                  <a:pos x="65" y="0"/>
                </a:cxn>
                <a:cxn ang="0">
                  <a:pos x="68" y="27"/>
                </a:cxn>
                <a:cxn ang="0">
                  <a:pos x="72" y="57"/>
                </a:cxn>
                <a:cxn ang="0">
                  <a:pos x="73" y="57"/>
                </a:cxn>
                <a:cxn ang="0">
                  <a:pos x="73" y="57"/>
                </a:cxn>
                <a:cxn ang="0">
                  <a:pos x="100" y="0"/>
                </a:cxn>
                <a:cxn ang="0">
                  <a:pos x="100" y="0"/>
                </a:cxn>
                <a:cxn ang="0">
                  <a:pos x="105" y="0"/>
                </a:cxn>
                <a:cxn ang="0">
                  <a:pos x="105" y="0"/>
                </a:cxn>
                <a:cxn ang="0">
                  <a:pos x="110" y="0"/>
                </a:cxn>
                <a:cxn ang="0">
                  <a:pos x="110" y="0"/>
                </a:cxn>
                <a:cxn ang="0">
                  <a:pos x="92" y="33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64" y="78"/>
                </a:cxn>
                <a:cxn ang="0">
                  <a:pos x="64" y="78"/>
                </a:cxn>
                <a:cxn ang="0">
                  <a:pos x="57" y="78"/>
                </a:cxn>
                <a:cxn ang="0">
                  <a:pos x="57" y="78"/>
                </a:cxn>
                <a:cxn ang="0">
                  <a:pos x="54" y="51"/>
                </a:cxn>
                <a:cxn ang="0">
                  <a:pos x="51" y="22"/>
                </a:cxn>
                <a:cxn ang="0">
                  <a:pos x="49" y="22"/>
                </a:cxn>
              </a:cxnLst>
              <a:rect l="0" t="0" r="r" b="b"/>
              <a:pathLst>
                <a:path w="110" h="78">
                  <a:moveTo>
                    <a:pt x="49" y="22"/>
                  </a:moveTo>
                  <a:lnTo>
                    <a:pt x="49" y="22"/>
                  </a:lnTo>
                  <a:lnTo>
                    <a:pt x="35" y="49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4" y="78"/>
                  </a:lnTo>
                  <a:lnTo>
                    <a:pt x="14" y="78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5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57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8" y="27"/>
                  </a:lnTo>
                  <a:lnTo>
                    <a:pt x="72" y="57"/>
                  </a:lnTo>
                  <a:lnTo>
                    <a:pt x="73" y="57"/>
                  </a:lnTo>
                  <a:lnTo>
                    <a:pt x="73" y="57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92" y="33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64" y="78"/>
                  </a:lnTo>
                  <a:lnTo>
                    <a:pt x="64" y="78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54" y="51"/>
                  </a:lnTo>
                  <a:lnTo>
                    <a:pt x="51" y="22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86"/>
            <p:cNvSpPr>
              <a:spLocks noEditPoints="1"/>
            </p:cNvSpPr>
            <p:nvPr userDrawn="1"/>
          </p:nvSpPr>
          <p:spPr bwMode="gray">
            <a:xfrm>
              <a:off x="5341" y="4219"/>
              <a:ext cx="29" cy="33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19" y="26"/>
                </a:cxn>
                <a:cxn ang="0">
                  <a:pos x="21" y="18"/>
                </a:cxn>
                <a:cxn ang="0">
                  <a:pos x="24" y="13"/>
                </a:cxn>
                <a:cxn ang="0">
                  <a:pos x="27" y="8"/>
                </a:cxn>
                <a:cxn ang="0">
                  <a:pos x="32" y="7"/>
                </a:cxn>
                <a:cxn ang="0">
                  <a:pos x="32" y="7"/>
                </a:cxn>
                <a:cxn ang="0">
                  <a:pos x="35" y="8"/>
                </a:cxn>
                <a:cxn ang="0">
                  <a:pos x="38" y="12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19" y="26"/>
                </a:cxn>
                <a:cxn ang="0">
                  <a:pos x="51" y="31"/>
                </a:cxn>
                <a:cxn ang="0">
                  <a:pos x="51" y="31"/>
                </a:cxn>
                <a:cxn ang="0">
                  <a:pos x="52" y="26"/>
                </a:cxn>
                <a:cxn ang="0">
                  <a:pos x="52" y="26"/>
                </a:cxn>
                <a:cxn ang="0">
                  <a:pos x="52" y="16"/>
                </a:cxn>
                <a:cxn ang="0">
                  <a:pos x="51" y="12"/>
                </a:cxn>
                <a:cxn ang="0">
                  <a:pos x="49" y="8"/>
                </a:cxn>
                <a:cxn ang="0">
                  <a:pos x="46" y="5"/>
                </a:cxn>
                <a:cxn ang="0">
                  <a:pos x="43" y="4"/>
                </a:cxn>
                <a:cxn ang="0">
                  <a:pos x="38" y="2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22" y="4"/>
                </a:cxn>
                <a:cxn ang="0">
                  <a:pos x="17" y="5"/>
                </a:cxn>
                <a:cxn ang="0">
                  <a:pos x="13" y="8"/>
                </a:cxn>
                <a:cxn ang="0">
                  <a:pos x="9" y="13"/>
                </a:cxn>
                <a:cxn ang="0">
                  <a:pos x="6" y="18"/>
                </a:cxn>
                <a:cxn ang="0">
                  <a:pos x="3" y="24"/>
                </a:cxn>
                <a:cxn ang="0">
                  <a:pos x="1" y="31"/>
                </a:cxn>
                <a:cxn ang="0">
                  <a:pos x="1" y="31"/>
                </a:cxn>
                <a:cxn ang="0">
                  <a:pos x="0" y="37"/>
                </a:cxn>
                <a:cxn ang="0">
                  <a:pos x="1" y="43"/>
                </a:cxn>
                <a:cxn ang="0">
                  <a:pos x="3" y="48"/>
                </a:cxn>
                <a:cxn ang="0">
                  <a:pos x="5" y="53"/>
                </a:cxn>
                <a:cxn ang="0">
                  <a:pos x="9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35" y="58"/>
                </a:cxn>
                <a:cxn ang="0">
                  <a:pos x="41" y="54"/>
                </a:cxn>
                <a:cxn ang="0">
                  <a:pos x="46" y="48"/>
                </a:cxn>
                <a:cxn ang="0">
                  <a:pos x="44" y="47"/>
                </a:cxn>
                <a:cxn ang="0">
                  <a:pos x="44" y="47"/>
                </a:cxn>
                <a:cxn ang="0">
                  <a:pos x="36" y="51"/>
                </a:cxn>
                <a:cxn ang="0">
                  <a:pos x="28" y="51"/>
                </a:cxn>
                <a:cxn ang="0">
                  <a:pos x="28" y="51"/>
                </a:cxn>
                <a:cxn ang="0">
                  <a:pos x="25" y="51"/>
                </a:cxn>
                <a:cxn ang="0">
                  <a:pos x="22" y="50"/>
                </a:cxn>
                <a:cxn ang="0">
                  <a:pos x="19" y="47"/>
                </a:cxn>
                <a:cxn ang="0">
                  <a:pos x="17" y="39"/>
                </a:cxn>
                <a:cxn ang="0">
                  <a:pos x="19" y="31"/>
                </a:cxn>
                <a:cxn ang="0">
                  <a:pos x="51" y="31"/>
                </a:cxn>
              </a:cxnLst>
              <a:rect l="0" t="0" r="r" b="b"/>
              <a:pathLst>
                <a:path w="52" h="59">
                  <a:moveTo>
                    <a:pt x="19" y="26"/>
                  </a:moveTo>
                  <a:lnTo>
                    <a:pt x="19" y="26"/>
                  </a:lnTo>
                  <a:lnTo>
                    <a:pt x="21" y="18"/>
                  </a:lnTo>
                  <a:lnTo>
                    <a:pt x="24" y="13"/>
                  </a:lnTo>
                  <a:lnTo>
                    <a:pt x="27" y="8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5" y="8"/>
                  </a:lnTo>
                  <a:lnTo>
                    <a:pt x="38" y="12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19" y="26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16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6" y="5"/>
                  </a:lnTo>
                  <a:lnTo>
                    <a:pt x="43" y="4"/>
                  </a:lnTo>
                  <a:lnTo>
                    <a:pt x="38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2" y="4"/>
                  </a:lnTo>
                  <a:lnTo>
                    <a:pt x="17" y="5"/>
                  </a:lnTo>
                  <a:lnTo>
                    <a:pt x="13" y="8"/>
                  </a:lnTo>
                  <a:lnTo>
                    <a:pt x="9" y="13"/>
                  </a:lnTo>
                  <a:lnTo>
                    <a:pt x="6" y="18"/>
                  </a:lnTo>
                  <a:lnTo>
                    <a:pt x="3" y="24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0" y="37"/>
                  </a:lnTo>
                  <a:lnTo>
                    <a:pt x="1" y="43"/>
                  </a:lnTo>
                  <a:lnTo>
                    <a:pt x="3" y="48"/>
                  </a:lnTo>
                  <a:lnTo>
                    <a:pt x="5" y="53"/>
                  </a:lnTo>
                  <a:lnTo>
                    <a:pt x="9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35" y="58"/>
                  </a:lnTo>
                  <a:lnTo>
                    <a:pt x="41" y="54"/>
                  </a:lnTo>
                  <a:lnTo>
                    <a:pt x="46" y="48"/>
                  </a:lnTo>
                  <a:lnTo>
                    <a:pt x="44" y="47"/>
                  </a:lnTo>
                  <a:lnTo>
                    <a:pt x="44" y="47"/>
                  </a:lnTo>
                  <a:lnTo>
                    <a:pt x="36" y="51"/>
                  </a:lnTo>
                  <a:lnTo>
                    <a:pt x="28" y="51"/>
                  </a:lnTo>
                  <a:lnTo>
                    <a:pt x="28" y="51"/>
                  </a:lnTo>
                  <a:lnTo>
                    <a:pt x="25" y="51"/>
                  </a:lnTo>
                  <a:lnTo>
                    <a:pt x="22" y="50"/>
                  </a:lnTo>
                  <a:lnTo>
                    <a:pt x="19" y="47"/>
                  </a:lnTo>
                  <a:lnTo>
                    <a:pt x="17" y="39"/>
                  </a:lnTo>
                  <a:lnTo>
                    <a:pt x="19" y="31"/>
                  </a:lnTo>
                  <a:lnTo>
                    <a:pt x="51" y="3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87"/>
            <p:cNvSpPr>
              <a:spLocks noEditPoints="1"/>
            </p:cNvSpPr>
            <p:nvPr userDrawn="1"/>
          </p:nvSpPr>
          <p:spPr bwMode="gray">
            <a:xfrm>
              <a:off x="5389" y="4208"/>
              <a:ext cx="46" cy="44"/>
            </a:xfrm>
            <a:custGeom>
              <a:avLst/>
              <a:gdLst/>
              <a:ahLst/>
              <a:cxnLst>
                <a:cxn ang="0">
                  <a:pos x="27" y="28"/>
                </a:cxn>
                <a:cxn ang="0">
                  <a:pos x="27" y="28"/>
                </a:cxn>
                <a:cxn ang="0">
                  <a:pos x="31" y="6"/>
                </a:cxn>
                <a:cxn ang="0">
                  <a:pos x="31" y="6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49" y="6"/>
                </a:cxn>
                <a:cxn ang="0">
                  <a:pos x="54" y="8"/>
                </a:cxn>
                <a:cxn ang="0">
                  <a:pos x="57" y="11"/>
                </a:cxn>
                <a:cxn ang="0">
                  <a:pos x="60" y="14"/>
                </a:cxn>
                <a:cxn ang="0">
                  <a:pos x="63" y="19"/>
                </a:cxn>
                <a:cxn ang="0">
                  <a:pos x="65" y="24"/>
                </a:cxn>
                <a:cxn ang="0">
                  <a:pos x="65" y="30"/>
                </a:cxn>
                <a:cxn ang="0">
                  <a:pos x="63" y="36"/>
                </a:cxn>
                <a:cxn ang="0">
                  <a:pos x="63" y="36"/>
                </a:cxn>
                <a:cxn ang="0">
                  <a:pos x="61" y="44"/>
                </a:cxn>
                <a:cxn ang="0">
                  <a:pos x="58" y="52"/>
                </a:cxn>
                <a:cxn ang="0">
                  <a:pos x="55" y="57"/>
                </a:cxn>
                <a:cxn ang="0">
                  <a:pos x="50" y="63"/>
                </a:cxn>
                <a:cxn ang="0">
                  <a:pos x="46" y="67"/>
                </a:cxn>
                <a:cxn ang="0">
                  <a:pos x="41" y="70"/>
                </a:cxn>
                <a:cxn ang="0">
                  <a:pos x="34" y="71"/>
                </a:cxn>
                <a:cxn ang="0">
                  <a:pos x="28" y="71"/>
                </a:cxn>
                <a:cxn ang="0">
                  <a:pos x="28" y="71"/>
                </a:cxn>
                <a:cxn ang="0">
                  <a:pos x="19" y="71"/>
                </a:cxn>
                <a:cxn ang="0">
                  <a:pos x="19" y="71"/>
                </a:cxn>
                <a:cxn ang="0">
                  <a:pos x="23" y="49"/>
                </a:cxn>
                <a:cxn ang="0">
                  <a:pos x="27" y="28"/>
                </a:cxn>
                <a:cxn ang="0">
                  <a:pos x="6" y="46"/>
                </a:cxn>
                <a:cxn ang="0">
                  <a:pos x="6" y="46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9" y="78"/>
                </a:cxn>
                <a:cxn ang="0">
                  <a:pos x="9" y="78"/>
                </a:cxn>
                <a:cxn ang="0">
                  <a:pos x="34" y="78"/>
                </a:cxn>
                <a:cxn ang="0">
                  <a:pos x="34" y="78"/>
                </a:cxn>
                <a:cxn ang="0">
                  <a:pos x="42" y="78"/>
                </a:cxn>
                <a:cxn ang="0">
                  <a:pos x="50" y="74"/>
                </a:cxn>
                <a:cxn ang="0">
                  <a:pos x="57" y="71"/>
                </a:cxn>
                <a:cxn ang="0">
                  <a:pos x="63" y="67"/>
                </a:cxn>
                <a:cxn ang="0">
                  <a:pos x="69" y="60"/>
                </a:cxn>
                <a:cxn ang="0">
                  <a:pos x="74" y="54"/>
                </a:cxn>
                <a:cxn ang="0">
                  <a:pos x="79" y="46"/>
                </a:cxn>
                <a:cxn ang="0">
                  <a:pos x="82" y="36"/>
                </a:cxn>
                <a:cxn ang="0">
                  <a:pos x="82" y="36"/>
                </a:cxn>
                <a:cxn ang="0">
                  <a:pos x="82" y="27"/>
                </a:cxn>
                <a:cxn ang="0">
                  <a:pos x="82" y="19"/>
                </a:cxn>
                <a:cxn ang="0">
                  <a:pos x="79" y="12"/>
                </a:cxn>
                <a:cxn ang="0">
                  <a:pos x="74" y="8"/>
                </a:cxn>
                <a:cxn ang="0">
                  <a:pos x="69" y="3"/>
                </a:cxn>
                <a:cxn ang="0">
                  <a:pos x="61" y="1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44" y="0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9" y="32"/>
                </a:cxn>
                <a:cxn ang="0">
                  <a:pos x="6" y="46"/>
                </a:cxn>
              </a:cxnLst>
              <a:rect l="0" t="0" r="r" b="b"/>
              <a:pathLst>
                <a:path w="82" h="78">
                  <a:moveTo>
                    <a:pt x="27" y="28"/>
                  </a:moveTo>
                  <a:lnTo>
                    <a:pt x="27" y="28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49" y="6"/>
                  </a:lnTo>
                  <a:lnTo>
                    <a:pt x="54" y="8"/>
                  </a:lnTo>
                  <a:lnTo>
                    <a:pt x="57" y="11"/>
                  </a:lnTo>
                  <a:lnTo>
                    <a:pt x="60" y="14"/>
                  </a:lnTo>
                  <a:lnTo>
                    <a:pt x="63" y="19"/>
                  </a:lnTo>
                  <a:lnTo>
                    <a:pt x="65" y="24"/>
                  </a:lnTo>
                  <a:lnTo>
                    <a:pt x="65" y="30"/>
                  </a:lnTo>
                  <a:lnTo>
                    <a:pt x="63" y="36"/>
                  </a:lnTo>
                  <a:lnTo>
                    <a:pt x="63" y="36"/>
                  </a:lnTo>
                  <a:lnTo>
                    <a:pt x="61" y="44"/>
                  </a:lnTo>
                  <a:lnTo>
                    <a:pt x="58" y="52"/>
                  </a:lnTo>
                  <a:lnTo>
                    <a:pt x="55" y="57"/>
                  </a:lnTo>
                  <a:lnTo>
                    <a:pt x="50" y="63"/>
                  </a:lnTo>
                  <a:lnTo>
                    <a:pt x="46" y="67"/>
                  </a:lnTo>
                  <a:lnTo>
                    <a:pt x="41" y="70"/>
                  </a:lnTo>
                  <a:lnTo>
                    <a:pt x="34" y="71"/>
                  </a:lnTo>
                  <a:lnTo>
                    <a:pt x="28" y="71"/>
                  </a:lnTo>
                  <a:lnTo>
                    <a:pt x="28" y="71"/>
                  </a:lnTo>
                  <a:lnTo>
                    <a:pt x="19" y="71"/>
                  </a:lnTo>
                  <a:lnTo>
                    <a:pt x="19" y="71"/>
                  </a:lnTo>
                  <a:lnTo>
                    <a:pt x="23" y="49"/>
                  </a:lnTo>
                  <a:lnTo>
                    <a:pt x="27" y="28"/>
                  </a:lnTo>
                  <a:close/>
                  <a:moveTo>
                    <a:pt x="6" y="46"/>
                  </a:moveTo>
                  <a:lnTo>
                    <a:pt x="6" y="46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9" y="78"/>
                  </a:lnTo>
                  <a:lnTo>
                    <a:pt x="9" y="78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42" y="78"/>
                  </a:lnTo>
                  <a:lnTo>
                    <a:pt x="50" y="74"/>
                  </a:lnTo>
                  <a:lnTo>
                    <a:pt x="57" y="71"/>
                  </a:lnTo>
                  <a:lnTo>
                    <a:pt x="63" y="67"/>
                  </a:lnTo>
                  <a:lnTo>
                    <a:pt x="69" y="60"/>
                  </a:lnTo>
                  <a:lnTo>
                    <a:pt x="74" y="54"/>
                  </a:lnTo>
                  <a:lnTo>
                    <a:pt x="79" y="46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82" y="27"/>
                  </a:lnTo>
                  <a:lnTo>
                    <a:pt x="82" y="19"/>
                  </a:lnTo>
                  <a:lnTo>
                    <a:pt x="79" y="12"/>
                  </a:lnTo>
                  <a:lnTo>
                    <a:pt x="74" y="8"/>
                  </a:lnTo>
                  <a:lnTo>
                    <a:pt x="69" y="3"/>
                  </a:lnTo>
                  <a:lnTo>
                    <a:pt x="61" y="1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9" y="32"/>
                  </a:lnTo>
                  <a:lnTo>
                    <a:pt x="6" y="4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88"/>
            <p:cNvSpPr>
              <a:spLocks noEditPoints="1"/>
            </p:cNvSpPr>
            <p:nvPr userDrawn="1"/>
          </p:nvSpPr>
          <p:spPr bwMode="gray">
            <a:xfrm>
              <a:off x="5436" y="4219"/>
              <a:ext cx="32" cy="33"/>
            </a:xfrm>
            <a:custGeom>
              <a:avLst/>
              <a:gdLst/>
              <a:ahLst/>
              <a:cxnLst>
                <a:cxn ang="0">
                  <a:pos x="40" y="27"/>
                </a:cxn>
                <a:cxn ang="0">
                  <a:pos x="40" y="27"/>
                </a:cxn>
                <a:cxn ang="0">
                  <a:pos x="38" y="39"/>
                </a:cxn>
                <a:cxn ang="0">
                  <a:pos x="34" y="48"/>
                </a:cxn>
                <a:cxn ang="0">
                  <a:pos x="29" y="53"/>
                </a:cxn>
                <a:cxn ang="0">
                  <a:pos x="24" y="54"/>
                </a:cxn>
                <a:cxn ang="0">
                  <a:pos x="24" y="54"/>
                </a:cxn>
                <a:cxn ang="0">
                  <a:pos x="22" y="54"/>
                </a:cxn>
                <a:cxn ang="0">
                  <a:pos x="19" y="53"/>
                </a:cxn>
                <a:cxn ang="0">
                  <a:pos x="18" y="48"/>
                </a:cxn>
                <a:cxn ang="0">
                  <a:pos x="16" y="40"/>
                </a:cxn>
                <a:cxn ang="0">
                  <a:pos x="18" y="32"/>
                </a:cxn>
                <a:cxn ang="0">
                  <a:pos x="18" y="32"/>
                </a:cxn>
                <a:cxn ang="0">
                  <a:pos x="21" y="21"/>
                </a:cxn>
                <a:cxn ang="0">
                  <a:pos x="24" y="13"/>
                </a:cxn>
                <a:cxn ang="0">
                  <a:pos x="29" y="8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8" y="8"/>
                </a:cxn>
                <a:cxn ang="0">
                  <a:pos x="41" y="12"/>
                </a:cxn>
                <a:cxn ang="0">
                  <a:pos x="41" y="18"/>
                </a:cxn>
                <a:cxn ang="0">
                  <a:pos x="40" y="27"/>
                </a:cxn>
                <a:cxn ang="0">
                  <a:pos x="40" y="27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39"/>
                </a:cxn>
                <a:cxn ang="0">
                  <a:pos x="0" y="45"/>
                </a:cxn>
                <a:cxn ang="0">
                  <a:pos x="3" y="50"/>
                </a:cxn>
                <a:cxn ang="0">
                  <a:pos x="5" y="53"/>
                </a:cxn>
                <a:cxn ang="0">
                  <a:pos x="10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29" y="59"/>
                </a:cxn>
                <a:cxn ang="0">
                  <a:pos x="35" y="58"/>
                </a:cxn>
                <a:cxn ang="0">
                  <a:pos x="40" y="54"/>
                </a:cxn>
                <a:cxn ang="0">
                  <a:pos x="45" y="51"/>
                </a:cxn>
                <a:cxn ang="0">
                  <a:pos x="49" y="47"/>
                </a:cxn>
                <a:cxn ang="0">
                  <a:pos x="53" y="42"/>
                </a:cxn>
                <a:cxn ang="0">
                  <a:pos x="56" y="35"/>
                </a:cxn>
                <a:cxn ang="0">
                  <a:pos x="57" y="29"/>
                </a:cxn>
                <a:cxn ang="0">
                  <a:pos x="57" y="29"/>
                </a:cxn>
                <a:cxn ang="0">
                  <a:pos x="57" y="23"/>
                </a:cxn>
                <a:cxn ang="0">
                  <a:pos x="57" y="18"/>
                </a:cxn>
                <a:cxn ang="0">
                  <a:pos x="56" y="13"/>
                </a:cxn>
                <a:cxn ang="0">
                  <a:pos x="54" y="8"/>
                </a:cxn>
                <a:cxn ang="0">
                  <a:pos x="51" y="5"/>
                </a:cxn>
                <a:cxn ang="0">
                  <a:pos x="46" y="4"/>
                </a:cxn>
                <a:cxn ang="0">
                  <a:pos x="41" y="2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4" y="4"/>
                </a:cxn>
                <a:cxn ang="0">
                  <a:pos x="19" y="5"/>
                </a:cxn>
                <a:cxn ang="0">
                  <a:pos x="15" y="8"/>
                </a:cxn>
                <a:cxn ang="0">
                  <a:pos x="10" y="13"/>
                </a:cxn>
                <a:cxn ang="0">
                  <a:pos x="7" y="18"/>
                </a:cxn>
                <a:cxn ang="0">
                  <a:pos x="3" y="24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57" h="59">
                  <a:moveTo>
                    <a:pt x="40" y="27"/>
                  </a:moveTo>
                  <a:lnTo>
                    <a:pt x="40" y="27"/>
                  </a:lnTo>
                  <a:lnTo>
                    <a:pt x="38" y="39"/>
                  </a:lnTo>
                  <a:lnTo>
                    <a:pt x="34" y="48"/>
                  </a:lnTo>
                  <a:lnTo>
                    <a:pt x="29" y="53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19" y="53"/>
                  </a:lnTo>
                  <a:lnTo>
                    <a:pt x="18" y="48"/>
                  </a:lnTo>
                  <a:lnTo>
                    <a:pt x="16" y="40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1" y="21"/>
                  </a:lnTo>
                  <a:lnTo>
                    <a:pt x="24" y="13"/>
                  </a:lnTo>
                  <a:lnTo>
                    <a:pt x="29" y="8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8" y="8"/>
                  </a:lnTo>
                  <a:lnTo>
                    <a:pt x="41" y="12"/>
                  </a:lnTo>
                  <a:lnTo>
                    <a:pt x="41" y="18"/>
                  </a:lnTo>
                  <a:lnTo>
                    <a:pt x="40" y="27"/>
                  </a:lnTo>
                  <a:lnTo>
                    <a:pt x="40" y="27"/>
                  </a:lnTo>
                  <a:close/>
                  <a:moveTo>
                    <a:pt x="0" y="32"/>
                  </a:moveTo>
                  <a:lnTo>
                    <a:pt x="0" y="32"/>
                  </a:lnTo>
                  <a:lnTo>
                    <a:pt x="0" y="39"/>
                  </a:lnTo>
                  <a:lnTo>
                    <a:pt x="0" y="45"/>
                  </a:lnTo>
                  <a:lnTo>
                    <a:pt x="3" y="50"/>
                  </a:lnTo>
                  <a:lnTo>
                    <a:pt x="5" y="53"/>
                  </a:lnTo>
                  <a:lnTo>
                    <a:pt x="10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29" y="59"/>
                  </a:lnTo>
                  <a:lnTo>
                    <a:pt x="35" y="58"/>
                  </a:lnTo>
                  <a:lnTo>
                    <a:pt x="40" y="54"/>
                  </a:lnTo>
                  <a:lnTo>
                    <a:pt x="45" y="51"/>
                  </a:lnTo>
                  <a:lnTo>
                    <a:pt x="49" y="47"/>
                  </a:lnTo>
                  <a:lnTo>
                    <a:pt x="53" y="42"/>
                  </a:lnTo>
                  <a:lnTo>
                    <a:pt x="56" y="35"/>
                  </a:lnTo>
                  <a:lnTo>
                    <a:pt x="57" y="29"/>
                  </a:lnTo>
                  <a:lnTo>
                    <a:pt x="57" y="29"/>
                  </a:lnTo>
                  <a:lnTo>
                    <a:pt x="57" y="23"/>
                  </a:lnTo>
                  <a:lnTo>
                    <a:pt x="57" y="18"/>
                  </a:lnTo>
                  <a:lnTo>
                    <a:pt x="56" y="13"/>
                  </a:lnTo>
                  <a:lnTo>
                    <a:pt x="54" y="8"/>
                  </a:lnTo>
                  <a:lnTo>
                    <a:pt x="51" y="5"/>
                  </a:lnTo>
                  <a:lnTo>
                    <a:pt x="46" y="4"/>
                  </a:lnTo>
                  <a:lnTo>
                    <a:pt x="41" y="2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4" y="4"/>
                  </a:lnTo>
                  <a:lnTo>
                    <a:pt x="19" y="5"/>
                  </a:lnTo>
                  <a:lnTo>
                    <a:pt x="15" y="8"/>
                  </a:lnTo>
                  <a:lnTo>
                    <a:pt x="10" y="13"/>
                  </a:lnTo>
                  <a:lnTo>
                    <a:pt x="7" y="18"/>
                  </a:lnTo>
                  <a:lnTo>
                    <a:pt x="3" y="24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5" name="Freeform 56"/>
          <p:cNvSpPr>
            <a:spLocks/>
          </p:cNvSpPr>
          <p:nvPr/>
        </p:nvSpPr>
        <p:spPr bwMode="gray">
          <a:xfrm>
            <a:off x="3575050" y="1123951"/>
            <a:ext cx="7118351" cy="2805113"/>
          </a:xfrm>
          <a:custGeom>
            <a:avLst/>
            <a:gdLst/>
            <a:ahLst/>
            <a:cxnLst>
              <a:cxn ang="0">
                <a:pos x="0" y="1683"/>
              </a:cxn>
              <a:cxn ang="0">
                <a:pos x="4269" y="0"/>
              </a:cxn>
              <a:cxn ang="0">
                <a:pos x="4269" y="418"/>
              </a:cxn>
              <a:cxn ang="0">
                <a:pos x="0" y="1683"/>
              </a:cxn>
            </a:cxnLst>
            <a:rect l="0" t="0" r="r" b="b"/>
            <a:pathLst>
              <a:path w="4269" h="1683">
                <a:moveTo>
                  <a:pt x="0" y="1683"/>
                </a:moveTo>
                <a:lnTo>
                  <a:pt x="4269" y="0"/>
                </a:lnTo>
                <a:lnTo>
                  <a:pt x="4269" y="418"/>
                </a:lnTo>
                <a:lnTo>
                  <a:pt x="0" y="1683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6" name="AutoShape 57" descr="07JAN10 EXPIRY - Maze"/>
          <p:cNvSpPr>
            <a:spLocks noChangeArrowheads="1"/>
          </p:cNvSpPr>
          <p:nvPr/>
        </p:nvSpPr>
        <p:spPr bwMode="gray">
          <a:xfrm rot="5400000">
            <a:off x="700088" y="2493164"/>
            <a:ext cx="2159000" cy="3590926"/>
          </a:xfrm>
          <a:prstGeom prst="triangle">
            <a:avLst>
              <a:gd name="adj" fmla="val 33287"/>
            </a:avLst>
          </a:prstGeom>
          <a:blipFill dpi="0" rotWithShape="0">
            <a:blip r:embed="rId2" cstate="print"/>
            <a:srcRect/>
            <a:stretch>
              <a:fillRect b="-11016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defTabSz="995363">
              <a:lnSpc>
                <a:spcPts val="1400"/>
              </a:lnSpc>
            </a:pPr>
            <a:endParaRPr lang="en-US" sz="1400" b="0"/>
          </a:p>
        </p:txBody>
      </p:sp>
      <p:sp>
        <p:nvSpPr>
          <p:cNvPr id="96" name="Text Placeholder 9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95314" y="2291547"/>
            <a:ext cx="4679950" cy="203200"/>
          </a:xfrm>
        </p:spPr>
        <p:txBody>
          <a:bodyPr wrap="none" anchor="ctr" anchorCtr="0"/>
          <a:lstStyle>
            <a:lvl1pPr>
              <a:defRPr/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67" name="Subtitle 2"/>
          <p:cNvSpPr>
            <a:spLocks noGrp="1"/>
          </p:cNvSpPr>
          <p:nvPr>
            <p:ph type="subTitle" idx="1"/>
          </p:nvPr>
        </p:nvSpPr>
        <p:spPr bwMode="gray">
          <a:xfrm>
            <a:off x="595314" y="1608139"/>
            <a:ext cx="6536413" cy="539750"/>
          </a:xfr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buNone/>
              <a:def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04305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7" name="Rectangle 36"/>
          <p:cNvSpPr/>
          <p:nvPr userDrawn="1"/>
        </p:nvSpPr>
        <p:spPr bwMode="white">
          <a:xfrm>
            <a:off x="593726" y="7085735"/>
            <a:ext cx="583911" cy="128588"/>
          </a:xfrm>
          <a:prstGeom prst="rect">
            <a:avLst/>
          </a:prstGeom>
          <a:solidFill>
            <a:schemeClr val="bg1"/>
          </a:solidFill>
          <a:ln w="952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000" b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Double Content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9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18139" y="1474789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595313" y="4210844"/>
            <a:ext cx="9491663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 bwMode="gray">
          <a:xfrm flipH="1">
            <a:off x="1" y="2882494"/>
            <a:ext cx="7619999" cy="1651813"/>
          </a:xfrm>
          <a:custGeom>
            <a:avLst/>
            <a:gdLst>
              <a:gd name="connsiteX0" fmla="*/ 85725 w 7705725"/>
              <a:gd name="connsiteY0" fmla="*/ 0 h 1704975"/>
              <a:gd name="connsiteX1" fmla="*/ 7705725 w 7705725"/>
              <a:gd name="connsiteY1" fmla="*/ 0 h 1704975"/>
              <a:gd name="connsiteX2" fmla="*/ 7705725 w 7705725"/>
              <a:gd name="connsiteY2" fmla="*/ 1704975 h 1704975"/>
              <a:gd name="connsiteX3" fmla="*/ 0 w 7705725"/>
              <a:gd name="connsiteY3" fmla="*/ 1704975 h 1704975"/>
              <a:gd name="connsiteX4" fmla="*/ 85725 w 7705725"/>
              <a:gd name="connsiteY4" fmla="*/ 0 h 1704975"/>
              <a:gd name="connsiteX0" fmla="*/ 0 w 7620000"/>
              <a:gd name="connsiteY0" fmla="*/ 0 h 1705429"/>
              <a:gd name="connsiteX1" fmla="*/ 7620000 w 7620000"/>
              <a:gd name="connsiteY1" fmla="*/ 0 h 1705429"/>
              <a:gd name="connsiteX2" fmla="*/ 7620000 w 7620000"/>
              <a:gd name="connsiteY2" fmla="*/ 1704975 h 1705429"/>
              <a:gd name="connsiteX3" fmla="*/ 329085 w 7620000"/>
              <a:gd name="connsiteY3" fmla="*/ 1705429 h 1705429"/>
              <a:gd name="connsiteX4" fmla="*/ 0 w 7620000"/>
              <a:gd name="connsiteY4" fmla="*/ 0 h 170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0" h="1705429">
                <a:moveTo>
                  <a:pt x="0" y="0"/>
                </a:moveTo>
                <a:lnTo>
                  <a:pt x="7620000" y="0"/>
                </a:lnTo>
                <a:lnTo>
                  <a:pt x="7620000" y="1704975"/>
                </a:lnTo>
                <a:lnTo>
                  <a:pt x="329085" y="170542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93725" y="3144117"/>
            <a:ext cx="6553153" cy="280121"/>
          </a:xfrm>
        </p:spPr>
        <p:txBody>
          <a:bodyPr wrap="none" anchor="ctr" anchorCtr="0"/>
          <a:lstStyle>
            <a:lvl1pPr>
              <a:defRPr lang="en-US" sz="1400" b="1" kern="1200" dirty="0" smtClean="0">
                <a:solidFill>
                  <a:srgbClr val="FFE600"/>
                </a:solidFill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Section #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90705" y="3452812"/>
            <a:ext cx="6556221" cy="78105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lang="en-GB" sz="3000" b="1" kern="1200" dirty="0" smtClean="0">
                <a:solidFill>
                  <a:srgbClr val="FFFFFF"/>
                </a:solidFill>
                <a:latin typeface="+mn-lt"/>
                <a:ea typeface="+mn-ea"/>
                <a:cs typeface="Arial" charset="0"/>
              </a:defRPr>
            </a:lvl1pPr>
          </a:lstStyle>
          <a:p>
            <a:pPr lvl="0"/>
            <a:r>
              <a:rPr lang="en-GB" dirty="0"/>
              <a:t>Section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/>
          <p:cNvSpPr txBox="1">
            <a:spLocks noChangeArrowheads="1"/>
          </p:cNvSpPr>
          <p:nvPr/>
        </p:nvSpPr>
        <p:spPr bwMode="gray">
          <a:xfrm>
            <a:off x="5427664" y="357188"/>
            <a:ext cx="1600199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995363"/>
            <a:r>
              <a:rPr lang="en-GB" sz="700" dirty="0">
                <a:solidFill>
                  <a:srgbClr val="666666"/>
                </a:solidFill>
              </a:rPr>
              <a:t>Ernst &amp; Young LLP</a:t>
            </a:r>
          </a:p>
          <a:p>
            <a:pPr algn="l" defTabSz="995363"/>
            <a:r>
              <a:rPr lang="en-GB" sz="700" b="0" dirty="0">
                <a:solidFill>
                  <a:srgbClr val="666666"/>
                </a:solidFill>
              </a:rPr>
              <a:t>1 More London Place</a:t>
            </a:r>
          </a:p>
          <a:p>
            <a:pPr algn="l" defTabSz="995363"/>
            <a:r>
              <a:rPr lang="en-GB" sz="700" b="0" dirty="0">
                <a:solidFill>
                  <a:srgbClr val="666666"/>
                </a:solidFill>
              </a:rPr>
              <a:t>London SE1 2AF</a:t>
            </a:r>
          </a:p>
          <a:p>
            <a:pPr algn="l" defTabSz="995363"/>
            <a:endParaRPr lang="en-GB" sz="700" b="0" dirty="0">
              <a:solidFill>
                <a:srgbClr val="666666"/>
              </a:solidFill>
            </a:endParaRPr>
          </a:p>
          <a:p>
            <a:pPr algn="l" defTabSz="995363"/>
            <a:r>
              <a:rPr lang="en-GB" sz="700" b="0" dirty="0">
                <a:solidFill>
                  <a:srgbClr val="666666"/>
                </a:solidFill>
              </a:rPr>
              <a:t>Tel: 020 7951 2000</a:t>
            </a:r>
          </a:p>
          <a:p>
            <a:pPr algn="l" defTabSz="995363"/>
            <a:r>
              <a:rPr lang="en-GB" sz="700" b="0" dirty="0">
                <a:solidFill>
                  <a:srgbClr val="666666"/>
                </a:solidFill>
              </a:rPr>
              <a:t>Fax: 020 7951 1345</a:t>
            </a:r>
          </a:p>
          <a:p>
            <a:pPr algn="l" defTabSz="995363"/>
            <a:r>
              <a:rPr lang="en-GB" sz="700" b="0" dirty="0">
                <a:solidFill>
                  <a:srgbClr val="666666"/>
                </a:solidFill>
              </a:rPr>
              <a:t>www.ey.com/uk</a:t>
            </a:r>
            <a:endParaRPr lang="en-GB" dirty="0"/>
          </a:p>
        </p:txBody>
      </p:sp>
      <p:pic>
        <p:nvPicPr>
          <p:cNvPr id="7" name="Picture 13" descr="A4_Letterhead_Beam_grey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176" y="0"/>
            <a:ext cx="43529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gray">
          <a:xfrm>
            <a:off x="5418138" y="7051116"/>
            <a:ext cx="46577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defTabSz="995363"/>
            <a:r>
              <a:rPr lang="en-GB" sz="600" b="0" dirty="0">
                <a:solidFill>
                  <a:srgbClr val="666666"/>
                </a:solidFill>
              </a:rPr>
              <a:t>The UK firm Ernst &amp; Young LLP is a limited liability partnership registered in England and Wales with registered number OC300001</a:t>
            </a:r>
            <a:r>
              <a:rPr lang="en-GB" sz="600" b="0" baseline="0" dirty="0">
                <a:solidFill>
                  <a:srgbClr val="666666"/>
                </a:solidFill>
              </a:rPr>
              <a:t> </a:t>
            </a:r>
            <a:r>
              <a:rPr lang="en-GB" sz="600" b="0" dirty="0">
                <a:solidFill>
                  <a:srgbClr val="666666"/>
                </a:solidFill>
              </a:rPr>
              <a:t>and is a member firm of Ernst &amp; Young Global Limited. A list of members’ names is available for inspection at 1 More London Place, London SE1 2AF, the firm’s principal place of business and registered office.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 bwMode="gray">
          <a:xfrm>
            <a:off x="595313" y="1481138"/>
            <a:ext cx="4672012" cy="1165080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595313" y="2844801"/>
            <a:ext cx="4662487" cy="3956050"/>
          </a:xfrm>
        </p:spPr>
        <p:txBody>
          <a:bodyPr/>
          <a:lstStyle>
            <a:lvl3pPr>
              <a:defRPr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─"/>
              <a:defRPr/>
            </a:lvl4pPr>
            <a:lvl5pPr>
              <a:buFont typeface="Arial" pitchFamily="34" charset="0"/>
              <a:buChar char="─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 bwMode="gray">
          <a:xfrm>
            <a:off x="5418138" y="2844801"/>
            <a:ext cx="4657725" cy="3957638"/>
          </a:xfrm>
        </p:spPr>
        <p:txBody>
          <a:bodyPr/>
          <a:lstStyle>
            <a:lvl3pPr>
              <a:defRPr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─"/>
              <a:defRPr/>
            </a:lvl4pPr>
            <a:lvl5pPr>
              <a:buFont typeface="Arial" pitchFamily="34" charset="0"/>
              <a:buChar char="─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418139" y="1474788"/>
            <a:ext cx="4648200" cy="215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Date 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ter (Continu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A4_Letterhead_Beam_grey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176" y="0"/>
            <a:ext cx="43529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595313" y="1475338"/>
            <a:ext cx="4662487" cy="5325512"/>
          </a:xfrm>
        </p:spPr>
        <p:txBody>
          <a:bodyPr/>
          <a:lstStyle>
            <a:lvl3pPr>
              <a:defRPr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─"/>
              <a:defRPr/>
            </a:lvl4pPr>
            <a:lvl5pPr>
              <a:buFont typeface="Arial" pitchFamily="34" charset="0"/>
              <a:buChar char="─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 bwMode="gray">
          <a:xfrm>
            <a:off x="5418138" y="1474788"/>
            <a:ext cx="4657725" cy="5327650"/>
          </a:xfrm>
        </p:spPr>
        <p:txBody>
          <a:bodyPr/>
          <a:lstStyle>
            <a:lvl3pPr>
              <a:defRPr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─"/>
              <a:defRPr/>
            </a:lvl4pPr>
            <a:lvl5pPr>
              <a:buFont typeface="Arial" pitchFamily="34" charset="0"/>
              <a:buChar char="─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2"/>
          <p:cNvSpPr>
            <a:spLocks noEditPoints="1"/>
          </p:cNvSpPr>
          <p:nvPr/>
        </p:nvSpPr>
        <p:spPr bwMode="gray">
          <a:xfrm>
            <a:off x="468313" y="823913"/>
            <a:ext cx="9756775" cy="1295400"/>
          </a:xfrm>
          <a:custGeom>
            <a:avLst/>
            <a:gdLst>
              <a:gd name="T0" fmla="*/ 91 w 6146"/>
              <a:gd name="T1" fmla="*/ 737 h 816"/>
              <a:gd name="T2" fmla="*/ 91 w 6146"/>
              <a:gd name="T3" fmla="*/ 79 h 816"/>
              <a:gd name="T4" fmla="*/ 612 w 6146"/>
              <a:gd name="T5" fmla="*/ 79 h 816"/>
              <a:gd name="T6" fmla="*/ 612 w 6146"/>
              <a:gd name="T7" fmla="*/ 737 h 816"/>
              <a:gd name="T8" fmla="*/ 91 w 6146"/>
              <a:gd name="T9" fmla="*/ 737 h 816"/>
              <a:gd name="T10" fmla="*/ 1316 w 6146"/>
              <a:gd name="T11" fmla="*/ 816 h 816"/>
              <a:gd name="T12" fmla="*/ 6146 w 6146"/>
              <a:gd name="T13" fmla="*/ 816 h 816"/>
              <a:gd name="T14" fmla="*/ 6146 w 6146"/>
              <a:gd name="T15" fmla="*/ 0 h 816"/>
              <a:gd name="T16" fmla="*/ 0 w 6146"/>
              <a:gd name="T17" fmla="*/ 0 h 816"/>
              <a:gd name="T18" fmla="*/ 0 w 6146"/>
              <a:gd name="T19" fmla="*/ 816 h 816"/>
              <a:gd name="T20" fmla="*/ 1316 w 6146"/>
              <a:gd name="T21" fmla="*/ 816 h 8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146"/>
              <a:gd name="T34" fmla="*/ 0 h 816"/>
              <a:gd name="T35" fmla="*/ 6146 w 6146"/>
              <a:gd name="T36" fmla="*/ 816 h 8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146" h="816">
                <a:moveTo>
                  <a:pt x="91" y="737"/>
                </a:moveTo>
                <a:lnTo>
                  <a:pt x="91" y="79"/>
                </a:lnTo>
                <a:lnTo>
                  <a:pt x="612" y="79"/>
                </a:lnTo>
                <a:lnTo>
                  <a:pt x="612" y="737"/>
                </a:lnTo>
                <a:lnTo>
                  <a:pt x="91" y="737"/>
                </a:lnTo>
                <a:close/>
                <a:moveTo>
                  <a:pt x="1316" y="816"/>
                </a:moveTo>
                <a:lnTo>
                  <a:pt x="6146" y="816"/>
                </a:lnTo>
                <a:lnTo>
                  <a:pt x="6146" y="0"/>
                </a:lnTo>
                <a:lnTo>
                  <a:pt x="0" y="0"/>
                </a:lnTo>
                <a:lnTo>
                  <a:pt x="0" y="816"/>
                </a:lnTo>
                <a:lnTo>
                  <a:pt x="1316" y="816"/>
                </a:lnTo>
                <a:close/>
              </a:path>
            </a:pathLst>
          </a:custGeom>
          <a:solidFill>
            <a:srgbClr val="CCCBC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 bwMode="gray">
          <a:xfrm>
            <a:off x="2189198" y="2700339"/>
            <a:ext cx="3047999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 bwMode="gray">
          <a:xfrm>
            <a:off x="1560487" y="928688"/>
            <a:ext cx="8526490" cy="1042988"/>
          </a:xfrm>
        </p:spPr>
        <p:txBody>
          <a:bodyPr anchor="ctr" anchorCtr="0"/>
          <a:lstStyle>
            <a:lvl1pPr>
              <a:spcBef>
                <a:spcPts val="10"/>
              </a:spcBef>
              <a:spcAft>
                <a:spcPts val="10"/>
              </a:spcAft>
              <a:defRPr sz="800"/>
            </a:lvl1pPr>
            <a:lvl2pPr>
              <a:spcBef>
                <a:spcPts val="10"/>
              </a:spcBef>
              <a:spcAft>
                <a:spcPts val="300"/>
              </a:spcAft>
              <a:defRPr sz="1000"/>
            </a:lvl2pPr>
            <a:lvl3pPr>
              <a:spcBef>
                <a:spcPts val="10"/>
              </a:spcBef>
              <a:spcAft>
                <a:spcPts val="300"/>
              </a:spcAft>
              <a:defRPr sz="800">
                <a:solidFill>
                  <a:schemeClr val="tx1"/>
                </a:solidFill>
              </a:defRPr>
            </a:lvl3pPr>
            <a:lvl4pPr>
              <a:spcBef>
                <a:spcPts val="10"/>
              </a:spcBef>
              <a:spcAft>
                <a:spcPts val="10"/>
              </a:spcAft>
              <a:defRPr sz="800"/>
            </a:lvl4pPr>
            <a:lvl5pPr>
              <a:spcBef>
                <a:spcPts val="10"/>
              </a:spcBef>
              <a:spcAft>
                <a:spcPts val="10"/>
              </a:spcAft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 bwMode="gray">
          <a:xfrm>
            <a:off x="11449099" y="7065963"/>
            <a:ext cx="673099" cy="1063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/>
          <a:p>
            <a:pPr marL="0" marR="0" lvl="0" indent="0" algn="r" defTabSz="995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1AFCD6-FAF1-4D1C-9B2E-BFFBCC7B4BD7}" type="slidenum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95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7"/>
          </p:nvPr>
        </p:nvSpPr>
        <p:spPr bwMode="gray">
          <a:xfrm>
            <a:off x="5418138" y="2700338"/>
            <a:ext cx="4668838" cy="4103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8"/>
          </p:nvPr>
        </p:nvSpPr>
        <p:spPr bwMode="gray">
          <a:xfrm>
            <a:off x="609600" y="950119"/>
            <a:ext cx="833437" cy="10429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9"/>
          </p:nvPr>
        </p:nvSpPr>
        <p:spPr bwMode="gray">
          <a:xfrm>
            <a:off x="2189198" y="4860924"/>
            <a:ext cx="3047999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posal Platform CV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 bwMode="gray">
          <a:xfrm>
            <a:off x="606039" y="2532063"/>
            <a:ext cx="3042000" cy="1788510"/>
          </a:xfrm>
        </p:spPr>
        <p:txBody>
          <a:bodyPr/>
          <a:lstStyle>
            <a:lvl1pPr>
              <a:defRPr sz="8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 bwMode="gray">
          <a:xfrm>
            <a:off x="11449099" y="7065963"/>
            <a:ext cx="673099" cy="1063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/>
          <a:p>
            <a:pPr marL="0" marR="0" lvl="0" indent="0" algn="r" defTabSz="995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1AFCD6-FAF1-4D1C-9B2E-BFFBCC7B4BD7}" type="slidenum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95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7"/>
          </p:nvPr>
        </p:nvSpPr>
        <p:spPr bwMode="gray">
          <a:xfrm>
            <a:off x="3818539" y="2532063"/>
            <a:ext cx="3042000" cy="4271962"/>
          </a:xfrm>
        </p:spPr>
        <p:txBody>
          <a:bodyPr/>
          <a:lstStyle>
            <a:lvl1pPr>
              <a:defRPr sz="8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9"/>
          </p:nvPr>
        </p:nvSpPr>
        <p:spPr bwMode="gray">
          <a:xfrm>
            <a:off x="606039" y="4860925"/>
            <a:ext cx="3042000" cy="1943100"/>
          </a:xfrm>
        </p:spPr>
        <p:txBody>
          <a:bodyPr/>
          <a:lstStyle>
            <a:lvl1pPr>
              <a:defRPr sz="8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 bwMode="gray">
          <a:xfrm>
            <a:off x="7031038" y="2532063"/>
            <a:ext cx="3042000" cy="4271962"/>
          </a:xfrm>
        </p:spPr>
        <p:txBody>
          <a:bodyPr/>
          <a:lstStyle>
            <a:lvl1pPr>
              <a:defRPr sz="8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 bwMode="gray">
          <a:xfrm>
            <a:off x="593726" y="684213"/>
            <a:ext cx="2824149" cy="29136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Ernst &amp; Young LLP</a:t>
            </a:r>
          </a:p>
          <a:p>
            <a:pPr marL="0" marR="0" lvl="1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Assurance | Tax | Transactions | Advisory</a:t>
            </a:r>
          </a:p>
          <a:p>
            <a:pPr marL="0" marR="0" lvl="2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F7E8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www.ey.com/uk</a:t>
            </a:r>
          </a:p>
          <a:p>
            <a:pPr marL="0" marR="0" lvl="3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UK firm Ernst &amp; Young LLP is a limited liability </a:t>
            </a:r>
            <a:b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partnership registered in England and Wales </a:t>
            </a:r>
            <a:b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registered number OC300001 and is a member firm </a:t>
            </a:r>
            <a:b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Ernst &amp; Young Global Limited. </a:t>
            </a:r>
          </a:p>
          <a:p>
            <a:pPr marL="0" marR="0" lvl="3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Ernst &amp; Young LLP,  1 More London Place, London SE1 2AF.</a:t>
            </a:r>
          </a:p>
          <a:p>
            <a:pPr marL="0" marR="0" lvl="3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Ernst &amp; Young LLP 2009. Published in the UK. </a:t>
            </a:r>
            <a:b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rights reserved.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 userDrawn="1"/>
        </p:nvSpPr>
        <p:spPr bwMode="white">
          <a:xfrm>
            <a:off x="593726" y="7085735"/>
            <a:ext cx="583911" cy="128588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000" b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Page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95314" y="1042156"/>
            <a:ext cx="6537336" cy="438982"/>
          </a:xfrm>
          <a:ln algn="ctr"/>
        </p:spPr>
        <p:txBody>
          <a:bodyPr vert="horz" lIns="0" tIns="0" rIns="0" bIns="0" rtlCol="0" anchor="b" anchorCtr="0">
            <a:noAutofit/>
          </a:bodyPr>
          <a:lstStyle>
            <a:lvl1pPr algn="l">
              <a:def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04305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595314" y="1608139"/>
            <a:ext cx="6536413" cy="539750"/>
          </a:xfr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buNone/>
              <a:def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04305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GB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gray">
          <a:xfrm>
            <a:off x="7162800" y="6816725"/>
            <a:ext cx="1811338" cy="384175"/>
            <a:chOff x="4554" y="4058"/>
            <a:chExt cx="935" cy="211"/>
          </a:xfrm>
        </p:grpSpPr>
        <p:sp>
          <p:nvSpPr>
            <p:cNvPr id="70" name="Freeform 5"/>
            <p:cNvSpPr>
              <a:spLocks noEditPoints="1"/>
            </p:cNvSpPr>
            <p:nvPr/>
          </p:nvSpPr>
          <p:spPr bwMode="gray">
            <a:xfrm>
              <a:off x="4554" y="4058"/>
              <a:ext cx="118" cy="99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8" y="129"/>
                </a:cxn>
                <a:cxn ang="0">
                  <a:pos x="108" y="129"/>
                </a:cxn>
                <a:cxn ang="0">
                  <a:pos x="132" y="0"/>
                </a:cxn>
                <a:cxn ang="0">
                  <a:pos x="164" y="0"/>
                </a:cxn>
                <a:cxn ang="0">
                  <a:pos x="116" y="0"/>
                </a:cxn>
                <a:cxn ang="0">
                  <a:pos x="110" y="32"/>
                </a:cxn>
                <a:cxn ang="0">
                  <a:pos x="27" y="32"/>
                </a:cxn>
                <a:cxn ang="0">
                  <a:pos x="33" y="0"/>
                </a:cxn>
                <a:cxn ang="0">
                  <a:pos x="116" y="0"/>
                </a:cxn>
                <a:cxn ang="0">
                  <a:pos x="211" y="0"/>
                </a:cxn>
                <a:cxn ang="0">
                  <a:pos x="176" y="177"/>
                </a:cxn>
                <a:cxn ang="0">
                  <a:pos x="0" y="177"/>
                </a:cxn>
                <a:cxn ang="0">
                  <a:pos x="7" y="145"/>
                </a:cxn>
                <a:cxn ang="0">
                  <a:pos x="152" y="145"/>
                </a:cxn>
                <a:cxn ang="0">
                  <a:pos x="181" y="0"/>
                </a:cxn>
                <a:cxn ang="0">
                  <a:pos x="211" y="0"/>
                </a:cxn>
                <a:cxn ang="0">
                  <a:pos x="106" y="48"/>
                </a:cxn>
                <a:cxn ang="0">
                  <a:pos x="100" y="80"/>
                </a:cxn>
                <a:cxn ang="0">
                  <a:pos x="18" y="80"/>
                </a:cxn>
                <a:cxn ang="0">
                  <a:pos x="24" y="48"/>
                </a:cxn>
                <a:cxn ang="0">
                  <a:pos x="106" y="48"/>
                </a:cxn>
                <a:cxn ang="0">
                  <a:pos x="97" y="97"/>
                </a:cxn>
                <a:cxn ang="0">
                  <a:pos x="91" y="129"/>
                </a:cxn>
                <a:cxn ang="0">
                  <a:pos x="10" y="129"/>
                </a:cxn>
                <a:cxn ang="0">
                  <a:pos x="14" y="97"/>
                </a:cxn>
                <a:cxn ang="0">
                  <a:pos x="97" y="97"/>
                </a:cxn>
              </a:cxnLst>
              <a:rect l="0" t="0" r="r" b="b"/>
              <a:pathLst>
                <a:path w="211" h="177">
                  <a:moveTo>
                    <a:pt x="164" y="0"/>
                  </a:moveTo>
                  <a:lnTo>
                    <a:pt x="138" y="129"/>
                  </a:lnTo>
                  <a:lnTo>
                    <a:pt x="108" y="129"/>
                  </a:lnTo>
                  <a:lnTo>
                    <a:pt x="132" y="0"/>
                  </a:lnTo>
                  <a:lnTo>
                    <a:pt x="164" y="0"/>
                  </a:lnTo>
                  <a:close/>
                  <a:moveTo>
                    <a:pt x="116" y="0"/>
                  </a:moveTo>
                  <a:lnTo>
                    <a:pt x="110" y="32"/>
                  </a:lnTo>
                  <a:lnTo>
                    <a:pt x="27" y="32"/>
                  </a:lnTo>
                  <a:lnTo>
                    <a:pt x="33" y="0"/>
                  </a:lnTo>
                  <a:lnTo>
                    <a:pt x="116" y="0"/>
                  </a:lnTo>
                  <a:close/>
                  <a:moveTo>
                    <a:pt x="211" y="0"/>
                  </a:moveTo>
                  <a:lnTo>
                    <a:pt x="176" y="177"/>
                  </a:lnTo>
                  <a:lnTo>
                    <a:pt x="0" y="177"/>
                  </a:lnTo>
                  <a:lnTo>
                    <a:pt x="7" y="145"/>
                  </a:lnTo>
                  <a:lnTo>
                    <a:pt x="152" y="145"/>
                  </a:lnTo>
                  <a:lnTo>
                    <a:pt x="181" y="0"/>
                  </a:lnTo>
                  <a:lnTo>
                    <a:pt x="211" y="0"/>
                  </a:lnTo>
                  <a:close/>
                  <a:moveTo>
                    <a:pt x="106" y="48"/>
                  </a:moveTo>
                  <a:lnTo>
                    <a:pt x="100" y="80"/>
                  </a:lnTo>
                  <a:lnTo>
                    <a:pt x="18" y="80"/>
                  </a:lnTo>
                  <a:lnTo>
                    <a:pt x="24" y="48"/>
                  </a:lnTo>
                  <a:lnTo>
                    <a:pt x="106" y="48"/>
                  </a:lnTo>
                  <a:close/>
                  <a:moveTo>
                    <a:pt x="97" y="97"/>
                  </a:moveTo>
                  <a:lnTo>
                    <a:pt x="91" y="129"/>
                  </a:lnTo>
                  <a:lnTo>
                    <a:pt x="10" y="129"/>
                  </a:lnTo>
                  <a:lnTo>
                    <a:pt x="14" y="97"/>
                  </a:lnTo>
                  <a:lnTo>
                    <a:pt x="97" y="97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Freeform 6"/>
            <p:cNvSpPr>
              <a:spLocks noEditPoints="1"/>
            </p:cNvSpPr>
            <p:nvPr/>
          </p:nvSpPr>
          <p:spPr bwMode="gray">
            <a:xfrm>
              <a:off x="4690" y="4058"/>
              <a:ext cx="799" cy="102"/>
            </a:xfrm>
            <a:custGeom>
              <a:avLst/>
              <a:gdLst/>
              <a:ahLst/>
              <a:cxnLst>
                <a:cxn ang="0">
                  <a:pos x="909" y="167"/>
                </a:cxn>
                <a:cxn ang="0">
                  <a:pos x="895" y="108"/>
                </a:cxn>
                <a:cxn ang="0">
                  <a:pos x="955" y="56"/>
                </a:cxn>
                <a:cxn ang="0">
                  <a:pos x="979" y="94"/>
                </a:cxn>
                <a:cxn ang="0">
                  <a:pos x="1351" y="49"/>
                </a:cxn>
                <a:cxn ang="0">
                  <a:pos x="1295" y="140"/>
                </a:cxn>
                <a:cxn ang="0">
                  <a:pos x="1357" y="181"/>
                </a:cxn>
                <a:cxn ang="0">
                  <a:pos x="1384" y="162"/>
                </a:cxn>
                <a:cxn ang="0">
                  <a:pos x="1338" y="162"/>
                </a:cxn>
                <a:cxn ang="0">
                  <a:pos x="1328" y="103"/>
                </a:cxn>
                <a:cxn ang="0">
                  <a:pos x="1395" y="56"/>
                </a:cxn>
                <a:cxn ang="0">
                  <a:pos x="1420" y="49"/>
                </a:cxn>
                <a:cxn ang="0">
                  <a:pos x="1192" y="46"/>
                </a:cxn>
                <a:cxn ang="0">
                  <a:pos x="1282" y="46"/>
                </a:cxn>
                <a:cxn ang="0">
                  <a:pos x="1111" y="153"/>
                </a:cxn>
                <a:cxn ang="0">
                  <a:pos x="1067" y="167"/>
                </a:cxn>
                <a:cxn ang="0">
                  <a:pos x="1049" y="134"/>
                </a:cxn>
                <a:cxn ang="0">
                  <a:pos x="1021" y="143"/>
                </a:cxn>
                <a:cxn ang="0">
                  <a:pos x="1071" y="181"/>
                </a:cxn>
                <a:cxn ang="0">
                  <a:pos x="1132" y="143"/>
                </a:cxn>
                <a:cxn ang="0">
                  <a:pos x="975" y="46"/>
                </a:cxn>
                <a:cxn ang="0">
                  <a:pos x="878" y="80"/>
                </a:cxn>
                <a:cxn ang="0">
                  <a:pos x="879" y="167"/>
                </a:cxn>
                <a:cxn ang="0">
                  <a:pos x="984" y="156"/>
                </a:cxn>
                <a:cxn ang="0">
                  <a:pos x="1000" y="64"/>
                </a:cxn>
                <a:cxn ang="0">
                  <a:pos x="829" y="80"/>
                </a:cxn>
                <a:cxn ang="0">
                  <a:pos x="795" y="100"/>
                </a:cxn>
                <a:cxn ang="0">
                  <a:pos x="721" y="99"/>
                </a:cxn>
                <a:cxn ang="0">
                  <a:pos x="698" y="65"/>
                </a:cxn>
                <a:cxn ang="0">
                  <a:pos x="668" y="40"/>
                </a:cxn>
                <a:cxn ang="0">
                  <a:pos x="630" y="69"/>
                </a:cxn>
                <a:cxn ang="0">
                  <a:pos x="603" y="126"/>
                </a:cxn>
                <a:cxn ang="0">
                  <a:pos x="602" y="172"/>
                </a:cxn>
                <a:cxn ang="0">
                  <a:pos x="659" y="170"/>
                </a:cxn>
                <a:cxn ang="0">
                  <a:pos x="478" y="45"/>
                </a:cxn>
                <a:cxn ang="0">
                  <a:pos x="559" y="61"/>
                </a:cxn>
                <a:cxn ang="0">
                  <a:pos x="435" y="43"/>
                </a:cxn>
                <a:cxn ang="0">
                  <a:pos x="383" y="81"/>
                </a:cxn>
                <a:cxn ang="0">
                  <a:pos x="416" y="129"/>
                </a:cxn>
                <a:cxn ang="0">
                  <a:pos x="421" y="162"/>
                </a:cxn>
                <a:cxn ang="0">
                  <a:pos x="378" y="148"/>
                </a:cxn>
                <a:cxn ang="0">
                  <a:pos x="407" y="180"/>
                </a:cxn>
                <a:cxn ang="0">
                  <a:pos x="453" y="130"/>
                </a:cxn>
                <a:cxn ang="0">
                  <a:pos x="410" y="84"/>
                </a:cxn>
                <a:cxn ang="0">
                  <a:pos x="422" y="56"/>
                </a:cxn>
                <a:cxn ang="0">
                  <a:pos x="464" y="53"/>
                </a:cxn>
                <a:cxn ang="0">
                  <a:pos x="273" y="46"/>
                </a:cxn>
                <a:cxn ang="0">
                  <a:pos x="364" y="46"/>
                </a:cxn>
                <a:cxn ang="0">
                  <a:pos x="216" y="177"/>
                </a:cxn>
                <a:cxn ang="0">
                  <a:pos x="226" y="73"/>
                </a:cxn>
                <a:cxn ang="0">
                  <a:pos x="194" y="46"/>
                </a:cxn>
                <a:cxn ang="0">
                  <a:pos x="102" y="156"/>
                </a:cxn>
                <a:cxn ang="0">
                  <a:pos x="118" y="73"/>
                </a:cxn>
                <a:cxn ang="0">
                  <a:pos x="127" y="22"/>
                </a:cxn>
                <a:cxn ang="0">
                  <a:pos x="654" y="69"/>
                </a:cxn>
                <a:cxn ang="0">
                  <a:pos x="679" y="53"/>
                </a:cxn>
                <a:cxn ang="0">
                  <a:pos x="645" y="164"/>
                </a:cxn>
                <a:cxn ang="0">
                  <a:pos x="621" y="132"/>
                </a:cxn>
                <a:cxn ang="0">
                  <a:pos x="645" y="164"/>
                </a:cxn>
                <a:cxn ang="0">
                  <a:pos x="181" y="59"/>
                </a:cxn>
                <a:cxn ang="0">
                  <a:pos x="192" y="94"/>
                </a:cxn>
              </a:cxnLst>
              <a:rect l="0" t="0" r="r" b="b"/>
              <a:pathLst>
                <a:path w="1430" h="181">
                  <a:moveTo>
                    <a:pt x="965" y="143"/>
                  </a:moveTo>
                  <a:lnTo>
                    <a:pt x="965" y="143"/>
                  </a:lnTo>
                  <a:lnTo>
                    <a:pt x="955" y="154"/>
                  </a:lnTo>
                  <a:lnTo>
                    <a:pt x="946" y="164"/>
                  </a:lnTo>
                  <a:lnTo>
                    <a:pt x="935" y="169"/>
                  </a:lnTo>
                  <a:lnTo>
                    <a:pt x="924" y="170"/>
                  </a:lnTo>
                  <a:lnTo>
                    <a:pt x="924" y="170"/>
                  </a:lnTo>
                  <a:lnTo>
                    <a:pt x="916" y="170"/>
                  </a:lnTo>
                  <a:lnTo>
                    <a:pt x="909" y="167"/>
                  </a:lnTo>
                  <a:lnTo>
                    <a:pt x="905" y="165"/>
                  </a:lnTo>
                  <a:lnTo>
                    <a:pt x="900" y="161"/>
                  </a:lnTo>
                  <a:lnTo>
                    <a:pt x="897" y="156"/>
                  </a:lnTo>
                  <a:lnTo>
                    <a:pt x="894" y="150"/>
                  </a:lnTo>
                  <a:lnTo>
                    <a:pt x="892" y="143"/>
                  </a:lnTo>
                  <a:lnTo>
                    <a:pt x="892" y="134"/>
                  </a:lnTo>
                  <a:lnTo>
                    <a:pt x="892" y="134"/>
                  </a:lnTo>
                  <a:lnTo>
                    <a:pt x="892" y="121"/>
                  </a:lnTo>
                  <a:lnTo>
                    <a:pt x="895" y="108"/>
                  </a:lnTo>
                  <a:lnTo>
                    <a:pt x="900" y="96"/>
                  </a:lnTo>
                  <a:lnTo>
                    <a:pt x="906" y="83"/>
                  </a:lnTo>
                  <a:lnTo>
                    <a:pt x="906" y="83"/>
                  </a:lnTo>
                  <a:lnTo>
                    <a:pt x="916" y="72"/>
                  </a:lnTo>
                  <a:lnTo>
                    <a:pt x="925" y="62"/>
                  </a:lnTo>
                  <a:lnTo>
                    <a:pt x="936" y="57"/>
                  </a:lnTo>
                  <a:lnTo>
                    <a:pt x="949" y="56"/>
                  </a:lnTo>
                  <a:lnTo>
                    <a:pt x="949" y="56"/>
                  </a:lnTo>
                  <a:lnTo>
                    <a:pt x="955" y="56"/>
                  </a:lnTo>
                  <a:lnTo>
                    <a:pt x="962" y="59"/>
                  </a:lnTo>
                  <a:lnTo>
                    <a:pt x="968" y="62"/>
                  </a:lnTo>
                  <a:lnTo>
                    <a:pt x="973" y="67"/>
                  </a:lnTo>
                  <a:lnTo>
                    <a:pt x="973" y="67"/>
                  </a:lnTo>
                  <a:lnTo>
                    <a:pt x="976" y="73"/>
                  </a:lnTo>
                  <a:lnTo>
                    <a:pt x="978" y="80"/>
                  </a:lnTo>
                  <a:lnTo>
                    <a:pt x="979" y="86"/>
                  </a:lnTo>
                  <a:lnTo>
                    <a:pt x="979" y="94"/>
                  </a:lnTo>
                  <a:lnTo>
                    <a:pt x="979" y="94"/>
                  </a:lnTo>
                  <a:lnTo>
                    <a:pt x="979" y="107"/>
                  </a:lnTo>
                  <a:lnTo>
                    <a:pt x="976" y="119"/>
                  </a:lnTo>
                  <a:lnTo>
                    <a:pt x="971" y="132"/>
                  </a:lnTo>
                  <a:lnTo>
                    <a:pt x="965" y="143"/>
                  </a:lnTo>
                  <a:lnTo>
                    <a:pt x="965" y="143"/>
                  </a:lnTo>
                  <a:close/>
                  <a:moveTo>
                    <a:pt x="1385" y="43"/>
                  </a:moveTo>
                  <a:lnTo>
                    <a:pt x="1385" y="43"/>
                  </a:lnTo>
                  <a:lnTo>
                    <a:pt x="1366" y="45"/>
                  </a:lnTo>
                  <a:lnTo>
                    <a:pt x="1351" y="49"/>
                  </a:lnTo>
                  <a:lnTo>
                    <a:pt x="1335" y="56"/>
                  </a:lnTo>
                  <a:lnTo>
                    <a:pt x="1322" y="67"/>
                  </a:lnTo>
                  <a:lnTo>
                    <a:pt x="1322" y="67"/>
                  </a:lnTo>
                  <a:lnTo>
                    <a:pt x="1309" y="80"/>
                  </a:lnTo>
                  <a:lnTo>
                    <a:pt x="1301" y="94"/>
                  </a:lnTo>
                  <a:lnTo>
                    <a:pt x="1295" y="111"/>
                  </a:lnTo>
                  <a:lnTo>
                    <a:pt x="1293" y="129"/>
                  </a:lnTo>
                  <a:lnTo>
                    <a:pt x="1293" y="129"/>
                  </a:lnTo>
                  <a:lnTo>
                    <a:pt x="1295" y="140"/>
                  </a:lnTo>
                  <a:lnTo>
                    <a:pt x="1298" y="151"/>
                  </a:lnTo>
                  <a:lnTo>
                    <a:pt x="1305" y="161"/>
                  </a:lnTo>
                  <a:lnTo>
                    <a:pt x="1314" y="169"/>
                  </a:lnTo>
                  <a:lnTo>
                    <a:pt x="1314" y="169"/>
                  </a:lnTo>
                  <a:lnTo>
                    <a:pt x="1324" y="173"/>
                  </a:lnTo>
                  <a:lnTo>
                    <a:pt x="1333" y="178"/>
                  </a:lnTo>
                  <a:lnTo>
                    <a:pt x="1344" y="180"/>
                  </a:lnTo>
                  <a:lnTo>
                    <a:pt x="1357" y="181"/>
                  </a:lnTo>
                  <a:lnTo>
                    <a:pt x="1357" y="181"/>
                  </a:lnTo>
                  <a:lnTo>
                    <a:pt x="1368" y="180"/>
                  </a:lnTo>
                  <a:lnTo>
                    <a:pt x="1381" y="178"/>
                  </a:lnTo>
                  <a:lnTo>
                    <a:pt x="1409" y="170"/>
                  </a:lnTo>
                  <a:lnTo>
                    <a:pt x="1420" y="119"/>
                  </a:lnTo>
                  <a:lnTo>
                    <a:pt x="1420" y="119"/>
                  </a:lnTo>
                  <a:lnTo>
                    <a:pt x="1408" y="121"/>
                  </a:lnTo>
                  <a:lnTo>
                    <a:pt x="1408" y="121"/>
                  </a:lnTo>
                  <a:lnTo>
                    <a:pt x="1392" y="119"/>
                  </a:lnTo>
                  <a:lnTo>
                    <a:pt x="1384" y="162"/>
                  </a:lnTo>
                  <a:lnTo>
                    <a:pt x="1384" y="162"/>
                  </a:lnTo>
                  <a:lnTo>
                    <a:pt x="1381" y="165"/>
                  </a:lnTo>
                  <a:lnTo>
                    <a:pt x="1374" y="167"/>
                  </a:lnTo>
                  <a:lnTo>
                    <a:pt x="1368" y="169"/>
                  </a:lnTo>
                  <a:lnTo>
                    <a:pt x="1357" y="169"/>
                  </a:lnTo>
                  <a:lnTo>
                    <a:pt x="1357" y="169"/>
                  </a:lnTo>
                  <a:lnTo>
                    <a:pt x="1351" y="167"/>
                  </a:lnTo>
                  <a:lnTo>
                    <a:pt x="1343" y="165"/>
                  </a:lnTo>
                  <a:lnTo>
                    <a:pt x="1338" y="162"/>
                  </a:lnTo>
                  <a:lnTo>
                    <a:pt x="1333" y="158"/>
                  </a:lnTo>
                  <a:lnTo>
                    <a:pt x="1333" y="158"/>
                  </a:lnTo>
                  <a:lnTo>
                    <a:pt x="1330" y="153"/>
                  </a:lnTo>
                  <a:lnTo>
                    <a:pt x="1327" y="146"/>
                  </a:lnTo>
                  <a:lnTo>
                    <a:pt x="1325" y="138"/>
                  </a:lnTo>
                  <a:lnTo>
                    <a:pt x="1325" y="130"/>
                  </a:lnTo>
                  <a:lnTo>
                    <a:pt x="1325" y="130"/>
                  </a:lnTo>
                  <a:lnTo>
                    <a:pt x="1325" y="118"/>
                  </a:lnTo>
                  <a:lnTo>
                    <a:pt x="1328" y="103"/>
                  </a:lnTo>
                  <a:lnTo>
                    <a:pt x="1333" y="92"/>
                  </a:lnTo>
                  <a:lnTo>
                    <a:pt x="1341" y="80"/>
                  </a:lnTo>
                  <a:lnTo>
                    <a:pt x="1341" y="80"/>
                  </a:lnTo>
                  <a:lnTo>
                    <a:pt x="1351" y="69"/>
                  </a:lnTo>
                  <a:lnTo>
                    <a:pt x="1360" y="61"/>
                  </a:lnTo>
                  <a:lnTo>
                    <a:pt x="1373" y="56"/>
                  </a:lnTo>
                  <a:lnTo>
                    <a:pt x="1385" y="54"/>
                  </a:lnTo>
                  <a:lnTo>
                    <a:pt x="1385" y="54"/>
                  </a:lnTo>
                  <a:lnTo>
                    <a:pt x="1395" y="56"/>
                  </a:lnTo>
                  <a:lnTo>
                    <a:pt x="1404" y="59"/>
                  </a:lnTo>
                  <a:lnTo>
                    <a:pt x="1404" y="59"/>
                  </a:lnTo>
                  <a:lnTo>
                    <a:pt x="1414" y="65"/>
                  </a:lnTo>
                  <a:lnTo>
                    <a:pt x="1417" y="70"/>
                  </a:lnTo>
                  <a:lnTo>
                    <a:pt x="1419" y="73"/>
                  </a:lnTo>
                  <a:lnTo>
                    <a:pt x="1422" y="73"/>
                  </a:lnTo>
                  <a:lnTo>
                    <a:pt x="1430" y="56"/>
                  </a:lnTo>
                  <a:lnTo>
                    <a:pt x="1430" y="56"/>
                  </a:lnTo>
                  <a:lnTo>
                    <a:pt x="1420" y="49"/>
                  </a:lnTo>
                  <a:lnTo>
                    <a:pt x="1411" y="46"/>
                  </a:lnTo>
                  <a:lnTo>
                    <a:pt x="1398" y="45"/>
                  </a:lnTo>
                  <a:lnTo>
                    <a:pt x="1385" y="43"/>
                  </a:lnTo>
                  <a:lnTo>
                    <a:pt x="1385" y="43"/>
                  </a:lnTo>
                  <a:close/>
                  <a:moveTo>
                    <a:pt x="1282" y="46"/>
                  </a:moveTo>
                  <a:lnTo>
                    <a:pt x="1282" y="46"/>
                  </a:lnTo>
                  <a:lnTo>
                    <a:pt x="1276" y="46"/>
                  </a:lnTo>
                  <a:lnTo>
                    <a:pt x="1257" y="134"/>
                  </a:lnTo>
                  <a:lnTo>
                    <a:pt x="1192" y="46"/>
                  </a:lnTo>
                  <a:lnTo>
                    <a:pt x="1174" y="46"/>
                  </a:lnTo>
                  <a:lnTo>
                    <a:pt x="1149" y="177"/>
                  </a:lnTo>
                  <a:lnTo>
                    <a:pt x="1165" y="177"/>
                  </a:lnTo>
                  <a:lnTo>
                    <a:pt x="1182" y="83"/>
                  </a:lnTo>
                  <a:lnTo>
                    <a:pt x="1249" y="177"/>
                  </a:lnTo>
                  <a:lnTo>
                    <a:pt x="1263" y="177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2" y="46"/>
                  </a:lnTo>
                  <a:lnTo>
                    <a:pt x="1282" y="46"/>
                  </a:lnTo>
                  <a:close/>
                  <a:moveTo>
                    <a:pt x="1144" y="48"/>
                  </a:moveTo>
                  <a:lnTo>
                    <a:pt x="1144" y="48"/>
                  </a:lnTo>
                  <a:lnTo>
                    <a:pt x="1138" y="46"/>
                  </a:lnTo>
                  <a:lnTo>
                    <a:pt x="1120" y="132"/>
                  </a:lnTo>
                  <a:lnTo>
                    <a:pt x="1120" y="132"/>
                  </a:lnTo>
                  <a:lnTo>
                    <a:pt x="1117" y="140"/>
                  </a:lnTo>
                  <a:lnTo>
                    <a:pt x="1114" y="146"/>
                  </a:lnTo>
                  <a:lnTo>
                    <a:pt x="1111" y="153"/>
                  </a:lnTo>
                  <a:lnTo>
                    <a:pt x="1105" y="158"/>
                  </a:lnTo>
                  <a:lnTo>
                    <a:pt x="1105" y="158"/>
                  </a:lnTo>
                  <a:lnTo>
                    <a:pt x="1100" y="162"/>
                  </a:lnTo>
                  <a:lnTo>
                    <a:pt x="1092" y="165"/>
                  </a:lnTo>
                  <a:lnTo>
                    <a:pt x="1086" y="167"/>
                  </a:lnTo>
                  <a:lnTo>
                    <a:pt x="1078" y="169"/>
                  </a:lnTo>
                  <a:lnTo>
                    <a:pt x="1078" y="169"/>
                  </a:lnTo>
                  <a:lnTo>
                    <a:pt x="1071" y="169"/>
                  </a:lnTo>
                  <a:lnTo>
                    <a:pt x="1067" y="167"/>
                  </a:lnTo>
                  <a:lnTo>
                    <a:pt x="1062" y="164"/>
                  </a:lnTo>
                  <a:lnTo>
                    <a:pt x="1057" y="161"/>
                  </a:lnTo>
                  <a:lnTo>
                    <a:pt x="1057" y="161"/>
                  </a:lnTo>
                  <a:lnTo>
                    <a:pt x="1054" y="158"/>
                  </a:lnTo>
                  <a:lnTo>
                    <a:pt x="1051" y="153"/>
                  </a:lnTo>
                  <a:lnTo>
                    <a:pt x="1049" y="146"/>
                  </a:lnTo>
                  <a:lnTo>
                    <a:pt x="1049" y="142"/>
                  </a:lnTo>
                  <a:lnTo>
                    <a:pt x="1049" y="142"/>
                  </a:lnTo>
                  <a:lnTo>
                    <a:pt x="1049" y="134"/>
                  </a:lnTo>
                  <a:lnTo>
                    <a:pt x="1067" y="48"/>
                  </a:lnTo>
                  <a:lnTo>
                    <a:pt x="1067" y="48"/>
                  </a:lnTo>
                  <a:lnTo>
                    <a:pt x="1055" y="48"/>
                  </a:lnTo>
                  <a:lnTo>
                    <a:pt x="1055" y="48"/>
                  </a:lnTo>
                  <a:lnTo>
                    <a:pt x="1038" y="48"/>
                  </a:lnTo>
                  <a:lnTo>
                    <a:pt x="1022" y="134"/>
                  </a:lnTo>
                  <a:lnTo>
                    <a:pt x="1022" y="134"/>
                  </a:lnTo>
                  <a:lnTo>
                    <a:pt x="1021" y="143"/>
                  </a:lnTo>
                  <a:lnTo>
                    <a:pt x="1021" y="143"/>
                  </a:lnTo>
                  <a:lnTo>
                    <a:pt x="1022" y="153"/>
                  </a:lnTo>
                  <a:lnTo>
                    <a:pt x="1025" y="161"/>
                  </a:lnTo>
                  <a:lnTo>
                    <a:pt x="1030" y="167"/>
                  </a:lnTo>
                  <a:lnTo>
                    <a:pt x="1036" y="173"/>
                  </a:lnTo>
                  <a:lnTo>
                    <a:pt x="1036" y="173"/>
                  </a:lnTo>
                  <a:lnTo>
                    <a:pt x="1044" y="177"/>
                  </a:lnTo>
                  <a:lnTo>
                    <a:pt x="1052" y="178"/>
                  </a:lnTo>
                  <a:lnTo>
                    <a:pt x="1062" y="180"/>
                  </a:lnTo>
                  <a:lnTo>
                    <a:pt x="1071" y="181"/>
                  </a:lnTo>
                  <a:lnTo>
                    <a:pt x="1071" y="181"/>
                  </a:lnTo>
                  <a:lnTo>
                    <a:pt x="1082" y="180"/>
                  </a:lnTo>
                  <a:lnTo>
                    <a:pt x="1094" y="178"/>
                  </a:lnTo>
                  <a:lnTo>
                    <a:pt x="1103" y="173"/>
                  </a:lnTo>
                  <a:lnTo>
                    <a:pt x="1113" y="169"/>
                  </a:lnTo>
                  <a:lnTo>
                    <a:pt x="1113" y="169"/>
                  </a:lnTo>
                  <a:lnTo>
                    <a:pt x="1120" y="161"/>
                  </a:lnTo>
                  <a:lnTo>
                    <a:pt x="1127" y="153"/>
                  </a:lnTo>
                  <a:lnTo>
                    <a:pt x="1132" y="143"/>
                  </a:lnTo>
                  <a:lnTo>
                    <a:pt x="1135" y="132"/>
                  </a:lnTo>
                  <a:lnTo>
                    <a:pt x="1152" y="48"/>
                  </a:lnTo>
                  <a:lnTo>
                    <a:pt x="1152" y="48"/>
                  </a:lnTo>
                  <a:lnTo>
                    <a:pt x="1144" y="48"/>
                  </a:lnTo>
                  <a:lnTo>
                    <a:pt x="1144" y="48"/>
                  </a:lnTo>
                  <a:close/>
                  <a:moveTo>
                    <a:pt x="994" y="56"/>
                  </a:moveTo>
                  <a:lnTo>
                    <a:pt x="994" y="56"/>
                  </a:lnTo>
                  <a:lnTo>
                    <a:pt x="984" y="51"/>
                  </a:lnTo>
                  <a:lnTo>
                    <a:pt x="975" y="46"/>
                  </a:lnTo>
                  <a:lnTo>
                    <a:pt x="963" y="45"/>
                  </a:lnTo>
                  <a:lnTo>
                    <a:pt x="951" y="43"/>
                  </a:lnTo>
                  <a:lnTo>
                    <a:pt x="951" y="43"/>
                  </a:lnTo>
                  <a:lnTo>
                    <a:pt x="933" y="45"/>
                  </a:lnTo>
                  <a:lnTo>
                    <a:pt x="917" y="49"/>
                  </a:lnTo>
                  <a:lnTo>
                    <a:pt x="903" y="56"/>
                  </a:lnTo>
                  <a:lnTo>
                    <a:pt x="890" y="67"/>
                  </a:lnTo>
                  <a:lnTo>
                    <a:pt x="890" y="67"/>
                  </a:lnTo>
                  <a:lnTo>
                    <a:pt x="878" y="80"/>
                  </a:lnTo>
                  <a:lnTo>
                    <a:pt x="870" y="94"/>
                  </a:lnTo>
                  <a:lnTo>
                    <a:pt x="865" y="110"/>
                  </a:lnTo>
                  <a:lnTo>
                    <a:pt x="863" y="127"/>
                  </a:lnTo>
                  <a:lnTo>
                    <a:pt x="863" y="127"/>
                  </a:lnTo>
                  <a:lnTo>
                    <a:pt x="863" y="138"/>
                  </a:lnTo>
                  <a:lnTo>
                    <a:pt x="867" y="150"/>
                  </a:lnTo>
                  <a:lnTo>
                    <a:pt x="871" y="159"/>
                  </a:lnTo>
                  <a:lnTo>
                    <a:pt x="879" y="167"/>
                  </a:lnTo>
                  <a:lnTo>
                    <a:pt x="879" y="167"/>
                  </a:lnTo>
                  <a:lnTo>
                    <a:pt x="887" y="173"/>
                  </a:lnTo>
                  <a:lnTo>
                    <a:pt x="897" y="177"/>
                  </a:lnTo>
                  <a:lnTo>
                    <a:pt x="908" y="180"/>
                  </a:lnTo>
                  <a:lnTo>
                    <a:pt x="921" y="181"/>
                  </a:lnTo>
                  <a:lnTo>
                    <a:pt x="921" y="181"/>
                  </a:lnTo>
                  <a:lnTo>
                    <a:pt x="938" y="180"/>
                  </a:lnTo>
                  <a:lnTo>
                    <a:pt x="954" y="175"/>
                  </a:lnTo>
                  <a:lnTo>
                    <a:pt x="970" y="167"/>
                  </a:lnTo>
                  <a:lnTo>
                    <a:pt x="984" y="156"/>
                  </a:lnTo>
                  <a:lnTo>
                    <a:pt x="984" y="156"/>
                  </a:lnTo>
                  <a:lnTo>
                    <a:pt x="995" y="143"/>
                  </a:lnTo>
                  <a:lnTo>
                    <a:pt x="1003" y="129"/>
                  </a:lnTo>
                  <a:lnTo>
                    <a:pt x="1008" y="113"/>
                  </a:lnTo>
                  <a:lnTo>
                    <a:pt x="1009" y="96"/>
                  </a:lnTo>
                  <a:lnTo>
                    <a:pt x="1009" y="96"/>
                  </a:lnTo>
                  <a:lnTo>
                    <a:pt x="1009" y="84"/>
                  </a:lnTo>
                  <a:lnTo>
                    <a:pt x="1006" y="73"/>
                  </a:lnTo>
                  <a:lnTo>
                    <a:pt x="1000" y="64"/>
                  </a:lnTo>
                  <a:lnTo>
                    <a:pt x="994" y="56"/>
                  </a:lnTo>
                  <a:lnTo>
                    <a:pt x="994" y="56"/>
                  </a:lnTo>
                  <a:close/>
                  <a:moveTo>
                    <a:pt x="894" y="2"/>
                  </a:moveTo>
                  <a:lnTo>
                    <a:pt x="894" y="2"/>
                  </a:lnTo>
                  <a:lnTo>
                    <a:pt x="889" y="2"/>
                  </a:lnTo>
                  <a:lnTo>
                    <a:pt x="883" y="0"/>
                  </a:lnTo>
                  <a:lnTo>
                    <a:pt x="883" y="0"/>
                  </a:lnTo>
                  <a:lnTo>
                    <a:pt x="856" y="43"/>
                  </a:lnTo>
                  <a:lnTo>
                    <a:pt x="829" y="80"/>
                  </a:lnTo>
                  <a:lnTo>
                    <a:pt x="829" y="80"/>
                  </a:lnTo>
                  <a:lnTo>
                    <a:pt x="805" y="0"/>
                  </a:lnTo>
                  <a:lnTo>
                    <a:pt x="805" y="0"/>
                  </a:lnTo>
                  <a:lnTo>
                    <a:pt x="795" y="2"/>
                  </a:lnTo>
                  <a:lnTo>
                    <a:pt x="786" y="2"/>
                  </a:lnTo>
                  <a:lnTo>
                    <a:pt x="786" y="2"/>
                  </a:lnTo>
                  <a:lnTo>
                    <a:pt x="773" y="2"/>
                  </a:lnTo>
                  <a:lnTo>
                    <a:pt x="760" y="0"/>
                  </a:lnTo>
                  <a:lnTo>
                    <a:pt x="795" y="100"/>
                  </a:lnTo>
                  <a:lnTo>
                    <a:pt x="781" y="177"/>
                  </a:lnTo>
                  <a:lnTo>
                    <a:pt x="819" y="177"/>
                  </a:lnTo>
                  <a:lnTo>
                    <a:pt x="833" y="97"/>
                  </a:lnTo>
                  <a:lnTo>
                    <a:pt x="833" y="97"/>
                  </a:lnTo>
                  <a:lnTo>
                    <a:pt x="908" y="0"/>
                  </a:lnTo>
                  <a:lnTo>
                    <a:pt x="908" y="0"/>
                  </a:lnTo>
                  <a:lnTo>
                    <a:pt x="894" y="2"/>
                  </a:lnTo>
                  <a:lnTo>
                    <a:pt x="894" y="2"/>
                  </a:lnTo>
                  <a:close/>
                  <a:moveTo>
                    <a:pt x="721" y="99"/>
                  </a:moveTo>
                  <a:lnTo>
                    <a:pt x="721" y="99"/>
                  </a:lnTo>
                  <a:lnTo>
                    <a:pt x="705" y="119"/>
                  </a:lnTo>
                  <a:lnTo>
                    <a:pt x="691" y="135"/>
                  </a:lnTo>
                  <a:lnTo>
                    <a:pt x="667" y="99"/>
                  </a:lnTo>
                  <a:lnTo>
                    <a:pt x="667" y="99"/>
                  </a:lnTo>
                  <a:lnTo>
                    <a:pt x="681" y="89"/>
                  </a:lnTo>
                  <a:lnTo>
                    <a:pt x="691" y="80"/>
                  </a:lnTo>
                  <a:lnTo>
                    <a:pt x="697" y="70"/>
                  </a:lnTo>
                  <a:lnTo>
                    <a:pt x="698" y="65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698" y="56"/>
                  </a:lnTo>
                  <a:lnTo>
                    <a:pt x="697" y="53"/>
                  </a:lnTo>
                  <a:lnTo>
                    <a:pt x="695" y="48"/>
                  </a:lnTo>
                  <a:lnTo>
                    <a:pt x="692" y="45"/>
                  </a:lnTo>
                  <a:lnTo>
                    <a:pt x="687" y="43"/>
                  </a:lnTo>
                  <a:lnTo>
                    <a:pt x="683" y="41"/>
                  </a:lnTo>
                  <a:lnTo>
                    <a:pt x="668" y="40"/>
                  </a:lnTo>
                  <a:lnTo>
                    <a:pt x="668" y="40"/>
                  </a:lnTo>
                  <a:lnTo>
                    <a:pt x="660" y="40"/>
                  </a:lnTo>
                  <a:lnTo>
                    <a:pt x="654" y="41"/>
                  </a:lnTo>
                  <a:lnTo>
                    <a:pt x="646" y="45"/>
                  </a:lnTo>
                  <a:lnTo>
                    <a:pt x="641" y="49"/>
                  </a:lnTo>
                  <a:lnTo>
                    <a:pt x="641" y="49"/>
                  </a:lnTo>
                  <a:lnTo>
                    <a:pt x="635" y="56"/>
                  </a:lnTo>
                  <a:lnTo>
                    <a:pt x="632" y="62"/>
                  </a:lnTo>
                  <a:lnTo>
                    <a:pt x="630" y="69"/>
                  </a:lnTo>
                  <a:lnTo>
                    <a:pt x="629" y="76"/>
                  </a:lnTo>
                  <a:lnTo>
                    <a:pt x="629" y="76"/>
                  </a:lnTo>
                  <a:lnTo>
                    <a:pt x="629" y="83"/>
                  </a:lnTo>
                  <a:lnTo>
                    <a:pt x="630" y="89"/>
                  </a:lnTo>
                  <a:lnTo>
                    <a:pt x="637" y="103"/>
                  </a:lnTo>
                  <a:lnTo>
                    <a:pt x="637" y="103"/>
                  </a:lnTo>
                  <a:lnTo>
                    <a:pt x="618" y="115"/>
                  </a:lnTo>
                  <a:lnTo>
                    <a:pt x="610" y="119"/>
                  </a:lnTo>
                  <a:lnTo>
                    <a:pt x="603" y="126"/>
                  </a:lnTo>
                  <a:lnTo>
                    <a:pt x="599" y="132"/>
                  </a:lnTo>
                  <a:lnTo>
                    <a:pt x="595" y="137"/>
                  </a:lnTo>
                  <a:lnTo>
                    <a:pt x="592" y="143"/>
                  </a:lnTo>
                  <a:lnTo>
                    <a:pt x="592" y="150"/>
                  </a:lnTo>
                  <a:lnTo>
                    <a:pt x="592" y="150"/>
                  </a:lnTo>
                  <a:lnTo>
                    <a:pt x="592" y="156"/>
                  </a:lnTo>
                  <a:lnTo>
                    <a:pt x="595" y="162"/>
                  </a:lnTo>
                  <a:lnTo>
                    <a:pt x="599" y="167"/>
                  </a:lnTo>
                  <a:lnTo>
                    <a:pt x="602" y="172"/>
                  </a:lnTo>
                  <a:lnTo>
                    <a:pt x="602" y="172"/>
                  </a:lnTo>
                  <a:lnTo>
                    <a:pt x="606" y="175"/>
                  </a:lnTo>
                  <a:lnTo>
                    <a:pt x="613" y="177"/>
                  </a:lnTo>
                  <a:lnTo>
                    <a:pt x="619" y="178"/>
                  </a:lnTo>
                  <a:lnTo>
                    <a:pt x="626" y="178"/>
                  </a:lnTo>
                  <a:lnTo>
                    <a:pt x="626" y="178"/>
                  </a:lnTo>
                  <a:lnTo>
                    <a:pt x="637" y="178"/>
                  </a:lnTo>
                  <a:lnTo>
                    <a:pt x="648" y="175"/>
                  </a:lnTo>
                  <a:lnTo>
                    <a:pt x="659" y="170"/>
                  </a:lnTo>
                  <a:lnTo>
                    <a:pt x="672" y="162"/>
                  </a:lnTo>
                  <a:lnTo>
                    <a:pt x="679" y="177"/>
                  </a:lnTo>
                  <a:lnTo>
                    <a:pt x="718" y="177"/>
                  </a:lnTo>
                  <a:lnTo>
                    <a:pt x="695" y="145"/>
                  </a:lnTo>
                  <a:lnTo>
                    <a:pt x="695" y="145"/>
                  </a:lnTo>
                  <a:lnTo>
                    <a:pt x="730" y="110"/>
                  </a:lnTo>
                  <a:lnTo>
                    <a:pt x="721" y="99"/>
                  </a:lnTo>
                  <a:close/>
                  <a:moveTo>
                    <a:pt x="478" y="45"/>
                  </a:moveTo>
                  <a:lnTo>
                    <a:pt x="478" y="45"/>
                  </a:lnTo>
                  <a:lnTo>
                    <a:pt x="476" y="54"/>
                  </a:lnTo>
                  <a:lnTo>
                    <a:pt x="475" y="61"/>
                  </a:lnTo>
                  <a:lnTo>
                    <a:pt x="475" y="61"/>
                  </a:lnTo>
                  <a:lnTo>
                    <a:pt x="510" y="59"/>
                  </a:lnTo>
                  <a:lnTo>
                    <a:pt x="488" y="177"/>
                  </a:lnTo>
                  <a:lnTo>
                    <a:pt x="514" y="177"/>
                  </a:lnTo>
                  <a:lnTo>
                    <a:pt x="538" y="59"/>
                  </a:lnTo>
                  <a:lnTo>
                    <a:pt x="538" y="59"/>
                  </a:lnTo>
                  <a:lnTo>
                    <a:pt x="559" y="61"/>
                  </a:lnTo>
                  <a:lnTo>
                    <a:pt x="572" y="62"/>
                  </a:lnTo>
                  <a:lnTo>
                    <a:pt x="572" y="62"/>
                  </a:lnTo>
                  <a:lnTo>
                    <a:pt x="572" y="53"/>
                  </a:lnTo>
                  <a:lnTo>
                    <a:pt x="575" y="45"/>
                  </a:lnTo>
                  <a:lnTo>
                    <a:pt x="478" y="45"/>
                  </a:lnTo>
                  <a:close/>
                  <a:moveTo>
                    <a:pt x="449" y="46"/>
                  </a:moveTo>
                  <a:lnTo>
                    <a:pt x="449" y="46"/>
                  </a:lnTo>
                  <a:lnTo>
                    <a:pt x="441" y="43"/>
                  </a:lnTo>
                  <a:lnTo>
                    <a:pt x="435" y="43"/>
                  </a:lnTo>
                  <a:lnTo>
                    <a:pt x="435" y="43"/>
                  </a:lnTo>
                  <a:lnTo>
                    <a:pt x="424" y="45"/>
                  </a:lnTo>
                  <a:lnTo>
                    <a:pt x="415" y="46"/>
                  </a:lnTo>
                  <a:lnTo>
                    <a:pt x="407" y="51"/>
                  </a:lnTo>
                  <a:lnTo>
                    <a:pt x="399" y="56"/>
                  </a:lnTo>
                  <a:lnTo>
                    <a:pt x="399" y="56"/>
                  </a:lnTo>
                  <a:lnTo>
                    <a:pt x="391" y="64"/>
                  </a:lnTo>
                  <a:lnTo>
                    <a:pt x="386" y="72"/>
                  </a:lnTo>
                  <a:lnTo>
                    <a:pt x="383" y="81"/>
                  </a:lnTo>
                  <a:lnTo>
                    <a:pt x="383" y="91"/>
                  </a:lnTo>
                  <a:lnTo>
                    <a:pt x="383" y="91"/>
                  </a:lnTo>
                  <a:lnTo>
                    <a:pt x="383" y="97"/>
                  </a:lnTo>
                  <a:lnTo>
                    <a:pt x="386" y="103"/>
                  </a:lnTo>
                  <a:lnTo>
                    <a:pt x="389" y="110"/>
                  </a:lnTo>
                  <a:lnTo>
                    <a:pt x="394" y="115"/>
                  </a:lnTo>
                  <a:lnTo>
                    <a:pt x="394" y="115"/>
                  </a:lnTo>
                  <a:lnTo>
                    <a:pt x="416" y="129"/>
                  </a:lnTo>
                  <a:lnTo>
                    <a:pt x="416" y="129"/>
                  </a:lnTo>
                  <a:lnTo>
                    <a:pt x="421" y="132"/>
                  </a:lnTo>
                  <a:lnTo>
                    <a:pt x="426" y="137"/>
                  </a:lnTo>
                  <a:lnTo>
                    <a:pt x="427" y="142"/>
                  </a:lnTo>
                  <a:lnTo>
                    <a:pt x="429" y="145"/>
                  </a:lnTo>
                  <a:lnTo>
                    <a:pt x="429" y="145"/>
                  </a:lnTo>
                  <a:lnTo>
                    <a:pt x="427" y="150"/>
                  </a:lnTo>
                  <a:lnTo>
                    <a:pt x="426" y="154"/>
                  </a:lnTo>
                  <a:lnTo>
                    <a:pt x="424" y="159"/>
                  </a:lnTo>
                  <a:lnTo>
                    <a:pt x="421" y="162"/>
                  </a:lnTo>
                  <a:lnTo>
                    <a:pt x="421" y="162"/>
                  </a:lnTo>
                  <a:lnTo>
                    <a:pt x="411" y="167"/>
                  </a:lnTo>
                  <a:lnTo>
                    <a:pt x="402" y="169"/>
                  </a:lnTo>
                  <a:lnTo>
                    <a:pt x="402" y="169"/>
                  </a:lnTo>
                  <a:lnTo>
                    <a:pt x="391" y="167"/>
                  </a:lnTo>
                  <a:lnTo>
                    <a:pt x="384" y="164"/>
                  </a:lnTo>
                  <a:lnTo>
                    <a:pt x="381" y="161"/>
                  </a:lnTo>
                  <a:lnTo>
                    <a:pt x="380" y="158"/>
                  </a:lnTo>
                  <a:lnTo>
                    <a:pt x="378" y="148"/>
                  </a:lnTo>
                  <a:lnTo>
                    <a:pt x="376" y="148"/>
                  </a:lnTo>
                  <a:lnTo>
                    <a:pt x="365" y="172"/>
                  </a:lnTo>
                  <a:lnTo>
                    <a:pt x="365" y="172"/>
                  </a:lnTo>
                  <a:lnTo>
                    <a:pt x="370" y="177"/>
                  </a:lnTo>
                  <a:lnTo>
                    <a:pt x="378" y="178"/>
                  </a:lnTo>
                  <a:lnTo>
                    <a:pt x="386" y="180"/>
                  </a:lnTo>
                  <a:lnTo>
                    <a:pt x="395" y="181"/>
                  </a:lnTo>
                  <a:lnTo>
                    <a:pt x="395" y="181"/>
                  </a:lnTo>
                  <a:lnTo>
                    <a:pt x="407" y="180"/>
                  </a:lnTo>
                  <a:lnTo>
                    <a:pt x="418" y="178"/>
                  </a:lnTo>
                  <a:lnTo>
                    <a:pt x="427" y="173"/>
                  </a:lnTo>
                  <a:lnTo>
                    <a:pt x="435" y="167"/>
                  </a:lnTo>
                  <a:lnTo>
                    <a:pt x="435" y="167"/>
                  </a:lnTo>
                  <a:lnTo>
                    <a:pt x="443" y="161"/>
                  </a:lnTo>
                  <a:lnTo>
                    <a:pt x="449" y="151"/>
                  </a:lnTo>
                  <a:lnTo>
                    <a:pt x="453" y="142"/>
                  </a:lnTo>
                  <a:lnTo>
                    <a:pt x="453" y="130"/>
                  </a:lnTo>
                  <a:lnTo>
                    <a:pt x="453" y="130"/>
                  </a:lnTo>
                  <a:lnTo>
                    <a:pt x="453" y="124"/>
                  </a:lnTo>
                  <a:lnTo>
                    <a:pt x="449" y="118"/>
                  </a:lnTo>
                  <a:lnTo>
                    <a:pt x="446" y="111"/>
                  </a:lnTo>
                  <a:lnTo>
                    <a:pt x="441" y="107"/>
                  </a:lnTo>
                  <a:lnTo>
                    <a:pt x="441" y="107"/>
                  </a:lnTo>
                  <a:lnTo>
                    <a:pt x="419" y="92"/>
                  </a:lnTo>
                  <a:lnTo>
                    <a:pt x="419" y="92"/>
                  </a:lnTo>
                  <a:lnTo>
                    <a:pt x="415" y="89"/>
                  </a:lnTo>
                  <a:lnTo>
                    <a:pt x="410" y="84"/>
                  </a:lnTo>
                  <a:lnTo>
                    <a:pt x="408" y="80"/>
                  </a:lnTo>
                  <a:lnTo>
                    <a:pt x="407" y="75"/>
                  </a:lnTo>
                  <a:lnTo>
                    <a:pt x="407" y="75"/>
                  </a:lnTo>
                  <a:lnTo>
                    <a:pt x="408" y="72"/>
                  </a:lnTo>
                  <a:lnTo>
                    <a:pt x="408" y="67"/>
                  </a:lnTo>
                  <a:lnTo>
                    <a:pt x="411" y="64"/>
                  </a:lnTo>
                  <a:lnTo>
                    <a:pt x="415" y="61"/>
                  </a:lnTo>
                  <a:lnTo>
                    <a:pt x="415" y="61"/>
                  </a:lnTo>
                  <a:lnTo>
                    <a:pt x="422" y="56"/>
                  </a:lnTo>
                  <a:lnTo>
                    <a:pt x="432" y="54"/>
                  </a:lnTo>
                  <a:lnTo>
                    <a:pt x="432" y="54"/>
                  </a:lnTo>
                  <a:lnTo>
                    <a:pt x="438" y="56"/>
                  </a:lnTo>
                  <a:lnTo>
                    <a:pt x="445" y="59"/>
                  </a:lnTo>
                  <a:lnTo>
                    <a:pt x="445" y="59"/>
                  </a:lnTo>
                  <a:lnTo>
                    <a:pt x="449" y="64"/>
                  </a:lnTo>
                  <a:lnTo>
                    <a:pt x="451" y="72"/>
                  </a:lnTo>
                  <a:lnTo>
                    <a:pt x="454" y="72"/>
                  </a:lnTo>
                  <a:lnTo>
                    <a:pt x="464" y="53"/>
                  </a:lnTo>
                  <a:lnTo>
                    <a:pt x="464" y="53"/>
                  </a:lnTo>
                  <a:lnTo>
                    <a:pt x="459" y="49"/>
                  </a:lnTo>
                  <a:lnTo>
                    <a:pt x="449" y="46"/>
                  </a:lnTo>
                  <a:lnTo>
                    <a:pt x="449" y="46"/>
                  </a:lnTo>
                  <a:close/>
                  <a:moveTo>
                    <a:pt x="364" y="46"/>
                  </a:moveTo>
                  <a:lnTo>
                    <a:pt x="364" y="46"/>
                  </a:lnTo>
                  <a:lnTo>
                    <a:pt x="357" y="46"/>
                  </a:lnTo>
                  <a:lnTo>
                    <a:pt x="340" y="135"/>
                  </a:lnTo>
                  <a:lnTo>
                    <a:pt x="273" y="46"/>
                  </a:lnTo>
                  <a:lnTo>
                    <a:pt x="257" y="46"/>
                  </a:lnTo>
                  <a:lnTo>
                    <a:pt x="231" y="177"/>
                  </a:lnTo>
                  <a:lnTo>
                    <a:pt x="246" y="177"/>
                  </a:lnTo>
                  <a:lnTo>
                    <a:pt x="264" y="83"/>
                  </a:lnTo>
                  <a:lnTo>
                    <a:pt x="330" y="177"/>
                  </a:lnTo>
                  <a:lnTo>
                    <a:pt x="346" y="177"/>
                  </a:lnTo>
                  <a:lnTo>
                    <a:pt x="372" y="46"/>
                  </a:lnTo>
                  <a:lnTo>
                    <a:pt x="372" y="46"/>
                  </a:lnTo>
                  <a:lnTo>
                    <a:pt x="364" y="46"/>
                  </a:lnTo>
                  <a:lnTo>
                    <a:pt x="364" y="46"/>
                  </a:lnTo>
                  <a:close/>
                  <a:moveTo>
                    <a:pt x="194" y="46"/>
                  </a:moveTo>
                  <a:lnTo>
                    <a:pt x="143" y="46"/>
                  </a:lnTo>
                  <a:lnTo>
                    <a:pt x="118" y="177"/>
                  </a:lnTo>
                  <a:lnTo>
                    <a:pt x="146" y="177"/>
                  </a:lnTo>
                  <a:lnTo>
                    <a:pt x="158" y="118"/>
                  </a:lnTo>
                  <a:lnTo>
                    <a:pt x="161" y="118"/>
                  </a:lnTo>
                  <a:lnTo>
                    <a:pt x="183" y="177"/>
                  </a:lnTo>
                  <a:lnTo>
                    <a:pt x="216" y="177"/>
                  </a:lnTo>
                  <a:lnTo>
                    <a:pt x="188" y="113"/>
                  </a:lnTo>
                  <a:lnTo>
                    <a:pt x="188" y="113"/>
                  </a:lnTo>
                  <a:lnTo>
                    <a:pt x="204" y="107"/>
                  </a:lnTo>
                  <a:lnTo>
                    <a:pt x="215" y="99"/>
                  </a:lnTo>
                  <a:lnTo>
                    <a:pt x="215" y="99"/>
                  </a:lnTo>
                  <a:lnTo>
                    <a:pt x="219" y="94"/>
                  </a:lnTo>
                  <a:lnTo>
                    <a:pt x="223" y="88"/>
                  </a:lnTo>
                  <a:lnTo>
                    <a:pt x="226" y="81"/>
                  </a:lnTo>
                  <a:lnTo>
                    <a:pt x="226" y="73"/>
                  </a:lnTo>
                  <a:lnTo>
                    <a:pt x="226" y="73"/>
                  </a:lnTo>
                  <a:lnTo>
                    <a:pt x="226" y="67"/>
                  </a:lnTo>
                  <a:lnTo>
                    <a:pt x="224" y="61"/>
                  </a:lnTo>
                  <a:lnTo>
                    <a:pt x="221" y="57"/>
                  </a:lnTo>
                  <a:lnTo>
                    <a:pt x="218" y="53"/>
                  </a:lnTo>
                  <a:lnTo>
                    <a:pt x="213" y="49"/>
                  </a:lnTo>
                  <a:lnTo>
                    <a:pt x="208" y="48"/>
                  </a:lnTo>
                  <a:lnTo>
                    <a:pt x="194" y="46"/>
                  </a:lnTo>
                  <a:lnTo>
                    <a:pt x="194" y="46"/>
                  </a:lnTo>
                  <a:close/>
                  <a:moveTo>
                    <a:pt x="34" y="0"/>
                  </a:moveTo>
                  <a:lnTo>
                    <a:pt x="0" y="177"/>
                  </a:lnTo>
                  <a:lnTo>
                    <a:pt x="99" y="177"/>
                  </a:lnTo>
                  <a:lnTo>
                    <a:pt x="99" y="177"/>
                  </a:lnTo>
                  <a:lnTo>
                    <a:pt x="97" y="170"/>
                  </a:lnTo>
                  <a:lnTo>
                    <a:pt x="97" y="165"/>
                  </a:lnTo>
                  <a:lnTo>
                    <a:pt x="99" y="161"/>
                  </a:lnTo>
                  <a:lnTo>
                    <a:pt x="102" y="156"/>
                  </a:lnTo>
                  <a:lnTo>
                    <a:pt x="102" y="156"/>
                  </a:lnTo>
                  <a:lnTo>
                    <a:pt x="50" y="159"/>
                  </a:lnTo>
                  <a:lnTo>
                    <a:pt x="42" y="159"/>
                  </a:lnTo>
                  <a:lnTo>
                    <a:pt x="54" y="91"/>
                  </a:lnTo>
                  <a:lnTo>
                    <a:pt x="54" y="91"/>
                  </a:lnTo>
                  <a:lnTo>
                    <a:pt x="88" y="92"/>
                  </a:lnTo>
                  <a:lnTo>
                    <a:pt x="113" y="96"/>
                  </a:lnTo>
                  <a:lnTo>
                    <a:pt x="113" y="96"/>
                  </a:lnTo>
                  <a:lnTo>
                    <a:pt x="113" y="81"/>
                  </a:lnTo>
                  <a:lnTo>
                    <a:pt x="118" y="73"/>
                  </a:lnTo>
                  <a:lnTo>
                    <a:pt x="118" y="73"/>
                  </a:lnTo>
                  <a:lnTo>
                    <a:pt x="75" y="75"/>
                  </a:lnTo>
                  <a:lnTo>
                    <a:pt x="75" y="75"/>
                  </a:lnTo>
                  <a:lnTo>
                    <a:pt x="59" y="75"/>
                  </a:lnTo>
                  <a:lnTo>
                    <a:pt x="69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105" y="19"/>
                  </a:lnTo>
                  <a:lnTo>
                    <a:pt x="127" y="22"/>
                  </a:lnTo>
                  <a:lnTo>
                    <a:pt x="127" y="22"/>
                  </a:lnTo>
                  <a:lnTo>
                    <a:pt x="129" y="10"/>
                  </a:lnTo>
                  <a:lnTo>
                    <a:pt x="132" y="0"/>
                  </a:lnTo>
                  <a:lnTo>
                    <a:pt x="34" y="0"/>
                  </a:lnTo>
                  <a:close/>
                  <a:moveTo>
                    <a:pt x="662" y="91"/>
                  </a:moveTo>
                  <a:lnTo>
                    <a:pt x="662" y="91"/>
                  </a:lnTo>
                  <a:lnTo>
                    <a:pt x="657" y="78"/>
                  </a:lnTo>
                  <a:lnTo>
                    <a:pt x="654" y="69"/>
                  </a:lnTo>
                  <a:lnTo>
                    <a:pt x="654" y="69"/>
                  </a:lnTo>
                  <a:lnTo>
                    <a:pt x="656" y="61"/>
                  </a:lnTo>
                  <a:lnTo>
                    <a:pt x="659" y="56"/>
                  </a:lnTo>
                  <a:lnTo>
                    <a:pt x="659" y="56"/>
                  </a:lnTo>
                  <a:lnTo>
                    <a:pt x="665" y="51"/>
                  </a:lnTo>
                  <a:lnTo>
                    <a:pt x="672" y="49"/>
                  </a:lnTo>
                  <a:lnTo>
                    <a:pt x="672" y="49"/>
                  </a:lnTo>
                  <a:lnTo>
                    <a:pt x="676" y="51"/>
                  </a:lnTo>
                  <a:lnTo>
                    <a:pt x="679" y="53"/>
                  </a:lnTo>
                  <a:lnTo>
                    <a:pt x="679" y="53"/>
                  </a:lnTo>
                  <a:lnTo>
                    <a:pt x="683" y="57"/>
                  </a:lnTo>
                  <a:lnTo>
                    <a:pt x="683" y="62"/>
                  </a:lnTo>
                  <a:lnTo>
                    <a:pt x="683" y="62"/>
                  </a:lnTo>
                  <a:lnTo>
                    <a:pt x="683" y="70"/>
                  </a:lnTo>
                  <a:lnTo>
                    <a:pt x="678" y="76"/>
                  </a:lnTo>
                  <a:lnTo>
                    <a:pt x="672" y="84"/>
                  </a:lnTo>
                  <a:lnTo>
                    <a:pt x="662" y="91"/>
                  </a:lnTo>
                  <a:lnTo>
                    <a:pt x="662" y="91"/>
                  </a:lnTo>
                  <a:close/>
                  <a:moveTo>
                    <a:pt x="645" y="164"/>
                  </a:moveTo>
                  <a:lnTo>
                    <a:pt x="645" y="164"/>
                  </a:lnTo>
                  <a:lnTo>
                    <a:pt x="633" y="162"/>
                  </a:lnTo>
                  <a:lnTo>
                    <a:pt x="629" y="161"/>
                  </a:lnTo>
                  <a:lnTo>
                    <a:pt x="626" y="158"/>
                  </a:lnTo>
                  <a:lnTo>
                    <a:pt x="624" y="154"/>
                  </a:lnTo>
                  <a:lnTo>
                    <a:pt x="621" y="151"/>
                  </a:lnTo>
                  <a:lnTo>
                    <a:pt x="619" y="140"/>
                  </a:lnTo>
                  <a:lnTo>
                    <a:pt x="619" y="140"/>
                  </a:lnTo>
                  <a:lnTo>
                    <a:pt x="621" y="132"/>
                  </a:lnTo>
                  <a:lnTo>
                    <a:pt x="627" y="124"/>
                  </a:lnTo>
                  <a:lnTo>
                    <a:pt x="627" y="124"/>
                  </a:lnTo>
                  <a:lnTo>
                    <a:pt x="633" y="116"/>
                  </a:lnTo>
                  <a:lnTo>
                    <a:pt x="640" y="113"/>
                  </a:lnTo>
                  <a:lnTo>
                    <a:pt x="667" y="156"/>
                  </a:lnTo>
                  <a:lnTo>
                    <a:pt x="667" y="156"/>
                  </a:lnTo>
                  <a:lnTo>
                    <a:pt x="654" y="162"/>
                  </a:lnTo>
                  <a:lnTo>
                    <a:pt x="645" y="164"/>
                  </a:lnTo>
                  <a:lnTo>
                    <a:pt x="645" y="164"/>
                  </a:lnTo>
                  <a:close/>
                  <a:moveTo>
                    <a:pt x="189" y="99"/>
                  </a:moveTo>
                  <a:lnTo>
                    <a:pt x="189" y="99"/>
                  </a:lnTo>
                  <a:lnTo>
                    <a:pt x="185" y="103"/>
                  </a:lnTo>
                  <a:lnTo>
                    <a:pt x="180" y="107"/>
                  </a:lnTo>
                  <a:lnTo>
                    <a:pt x="173" y="108"/>
                  </a:lnTo>
                  <a:lnTo>
                    <a:pt x="165" y="110"/>
                  </a:lnTo>
                  <a:lnTo>
                    <a:pt x="161" y="110"/>
                  </a:lnTo>
                  <a:lnTo>
                    <a:pt x="170" y="59"/>
                  </a:lnTo>
                  <a:lnTo>
                    <a:pt x="181" y="59"/>
                  </a:lnTo>
                  <a:lnTo>
                    <a:pt x="181" y="59"/>
                  </a:lnTo>
                  <a:lnTo>
                    <a:pt x="188" y="61"/>
                  </a:lnTo>
                  <a:lnTo>
                    <a:pt x="192" y="62"/>
                  </a:lnTo>
                  <a:lnTo>
                    <a:pt x="196" y="67"/>
                  </a:lnTo>
                  <a:lnTo>
                    <a:pt x="197" y="73"/>
                  </a:lnTo>
                  <a:lnTo>
                    <a:pt x="197" y="73"/>
                  </a:lnTo>
                  <a:lnTo>
                    <a:pt x="196" y="81"/>
                  </a:lnTo>
                  <a:lnTo>
                    <a:pt x="194" y="88"/>
                  </a:lnTo>
                  <a:lnTo>
                    <a:pt x="192" y="94"/>
                  </a:lnTo>
                  <a:lnTo>
                    <a:pt x="189" y="99"/>
                  </a:lnTo>
                  <a:lnTo>
                    <a:pt x="189" y="99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Freeform 7"/>
            <p:cNvSpPr>
              <a:spLocks noEditPoints="1"/>
            </p:cNvSpPr>
            <p:nvPr/>
          </p:nvSpPr>
          <p:spPr bwMode="gray">
            <a:xfrm>
              <a:off x="4673" y="4207"/>
              <a:ext cx="50" cy="58"/>
            </a:xfrm>
            <a:custGeom>
              <a:avLst/>
              <a:gdLst/>
              <a:ahLst/>
              <a:cxnLst>
                <a:cxn ang="0">
                  <a:pos x="70" y="38"/>
                </a:cxn>
                <a:cxn ang="0">
                  <a:pos x="65" y="54"/>
                </a:cxn>
                <a:cxn ang="0">
                  <a:pos x="57" y="65"/>
                </a:cxn>
                <a:cxn ang="0">
                  <a:pos x="47" y="72"/>
                </a:cxn>
                <a:cxn ang="0">
                  <a:pos x="36" y="75"/>
                </a:cxn>
                <a:cxn ang="0">
                  <a:pos x="31" y="73"/>
                </a:cxn>
                <a:cxn ang="0">
                  <a:pos x="24" y="70"/>
                </a:cxn>
                <a:cxn ang="0">
                  <a:pos x="19" y="62"/>
                </a:cxn>
                <a:cxn ang="0">
                  <a:pos x="19" y="49"/>
                </a:cxn>
                <a:cxn ang="0">
                  <a:pos x="19" y="41"/>
                </a:cxn>
                <a:cxn ang="0">
                  <a:pos x="30" y="16"/>
                </a:cxn>
                <a:cxn ang="0">
                  <a:pos x="39" y="10"/>
                </a:cxn>
                <a:cxn ang="0">
                  <a:pos x="51" y="7"/>
                </a:cxn>
                <a:cxn ang="0">
                  <a:pos x="55" y="7"/>
                </a:cxn>
                <a:cxn ang="0">
                  <a:pos x="65" y="11"/>
                </a:cxn>
                <a:cxn ang="0">
                  <a:pos x="70" y="19"/>
                </a:cxn>
                <a:cxn ang="0">
                  <a:pos x="70" y="30"/>
                </a:cxn>
                <a:cxn ang="0">
                  <a:pos x="70" y="38"/>
                </a:cxn>
                <a:cxn ang="0">
                  <a:pos x="52" y="0"/>
                </a:cxn>
                <a:cxn ang="0">
                  <a:pos x="33" y="3"/>
                </a:cxn>
                <a:cxn ang="0">
                  <a:pos x="19" y="11"/>
                </a:cxn>
                <a:cxn ang="0">
                  <a:pos x="8" y="24"/>
                </a:cxn>
                <a:cxn ang="0">
                  <a:pos x="1" y="40"/>
                </a:cxn>
                <a:cxn ang="0">
                  <a:pos x="0" y="51"/>
                </a:cxn>
                <a:cxn ang="0">
                  <a:pos x="3" y="65"/>
                </a:cxn>
                <a:cxn ang="0">
                  <a:pos x="12" y="76"/>
                </a:cxn>
                <a:cxn ang="0">
                  <a:pos x="27" y="81"/>
                </a:cxn>
                <a:cxn ang="0">
                  <a:pos x="35" y="81"/>
                </a:cxn>
                <a:cxn ang="0">
                  <a:pos x="60" y="103"/>
                </a:cxn>
                <a:cxn ang="0">
                  <a:pos x="70" y="99"/>
                </a:cxn>
                <a:cxn ang="0">
                  <a:pos x="77" y="97"/>
                </a:cxn>
                <a:cxn ang="0">
                  <a:pos x="51" y="80"/>
                </a:cxn>
                <a:cxn ang="0">
                  <a:pos x="76" y="64"/>
                </a:cxn>
                <a:cxn ang="0">
                  <a:pos x="85" y="46"/>
                </a:cxn>
                <a:cxn ang="0">
                  <a:pos x="87" y="40"/>
                </a:cxn>
                <a:cxn ang="0">
                  <a:pos x="87" y="22"/>
                </a:cxn>
                <a:cxn ang="0">
                  <a:pos x="81" y="10"/>
                </a:cxn>
                <a:cxn ang="0">
                  <a:pos x="70" y="2"/>
                </a:cxn>
                <a:cxn ang="0">
                  <a:pos x="52" y="0"/>
                </a:cxn>
              </a:cxnLst>
              <a:rect l="0" t="0" r="r" b="b"/>
              <a:pathLst>
                <a:path w="89" h="103">
                  <a:moveTo>
                    <a:pt x="70" y="38"/>
                  </a:moveTo>
                  <a:lnTo>
                    <a:pt x="70" y="38"/>
                  </a:lnTo>
                  <a:lnTo>
                    <a:pt x="66" y="46"/>
                  </a:lnTo>
                  <a:lnTo>
                    <a:pt x="65" y="54"/>
                  </a:lnTo>
                  <a:lnTo>
                    <a:pt x="60" y="61"/>
                  </a:lnTo>
                  <a:lnTo>
                    <a:pt x="57" y="65"/>
                  </a:lnTo>
                  <a:lnTo>
                    <a:pt x="52" y="70"/>
                  </a:lnTo>
                  <a:lnTo>
                    <a:pt x="47" y="72"/>
                  </a:lnTo>
                  <a:lnTo>
                    <a:pt x="43" y="73"/>
                  </a:lnTo>
                  <a:lnTo>
                    <a:pt x="36" y="75"/>
                  </a:lnTo>
                  <a:lnTo>
                    <a:pt x="36" y="75"/>
                  </a:lnTo>
                  <a:lnTo>
                    <a:pt x="31" y="73"/>
                  </a:lnTo>
                  <a:lnTo>
                    <a:pt x="28" y="73"/>
                  </a:lnTo>
                  <a:lnTo>
                    <a:pt x="24" y="70"/>
                  </a:lnTo>
                  <a:lnTo>
                    <a:pt x="22" y="67"/>
                  </a:lnTo>
                  <a:lnTo>
                    <a:pt x="19" y="62"/>
                  </a:lnTo>
                  <a:lnTo>
                    <a:pt x="19" y="57"/>
                  </a:lnTo>
                  <a:lnTo>
                    <a:pt x="19" y="49"/>
                  </a:lnTo>
                  <a:lnTo>
                    <a:pt x="19" y="41"/>
                  </a:lnTo>
                  <a:lnTo>
                    <a:pt x="19" y="41"/>
                  </a:lnTo>
                  <a:lnTo>
                    <a:pt x="24" y="27"/>
                  </a:lnTo>
                  <a:lnTo>
                    <a:pt x="30" y="16"/>
                  </a:lnTo>
                  <a:lnTo>
                    <a:pt x="35" y="13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1" y="7"/>
                  </a:lnTo>
                  <a:lnTo>
                    <a:pt x="51" y="7"/>
                  </a:lnTo>
                  <a:lnTo>
                    <a:pt x="55" y="7"/>
                  </a:lnTo>
                  <a:lnTo>
                    <a:pt x="60" y="8"/>
                  </a:lnTo>
                  <a:lnTo>
                    <a:pt x="65" y="11"/>
                  </a:lnTo>
                  <a:lnTo>
                    <a:pt x="66" y="14"/>
                  </a:lnTo>
                  <a:lnTo>
                    <a:pt x="70" y="19"/>
                  </a:lnTo>
                  <a:lnTo>
                    <a:pt x="70" y="24"/>
                  </a:lnTo>
                  <a:lnTo>
                    <a:pt x="70" y="30"/>
                  </a:lnTo>
                  <a:lnTo>
                    <a:pt x="70" y="38"/>
                  </a:lnTo>
                  <a:lnTo>
                    <a:pt x="70" y="38"/>
                  </a:lnTo>
                  <a:close/>
                  <a:moveTo>
                    <a:pt x="52" y="0"/>
                  </a:moveTo>
                  <a:lnTo>
                    <a:pt x="52" y="0"/>
                  </a:lnTo>
                  <a:lnTo>
                    <a:pt x="43" y="0"/>
                  </a:lnTo>
                  <a:lnTo>
                    <a:pt x="33" y="3"/>
                  </a:lnTo>
                  <a:lnTo>
                    <a:pt x="25" y="7"/>
                  </a:lnTo>
                  <a:lnTo>
                    <a:pt x="19" y="11"/>
                  </a:lnTo>
                  <a:lnTo>
                    <a:pt x="12" y="18"/>
                  </a:lnTo>
                  <a:lnTo>
                    <a:pt x="8" y="24"/>
                  </a:lnTo>
                  <a:lnTo>
                    <a:pt x="3" y="32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0" y="51"/>
                  </a:lnTo>
                  <a:lnTo>
                    <a:pt x="0" y="59"/>
                  </a:lnTo>
                  <a:lnTo>
                    <a:pt x="3" y="65"/>
                  </a:lnTo>
                  <a:lnTo>
                    <a:pt x="8" y="72"/>
                  </a:lnTo>
                  <a:lnTo>
                    <a:pt x="12" y="76"/>
                  </a:lnTo>
                  <a:lnTo>
                    <a:pt x="19" y="80"/>
                  </a:lnTo>
                  <a:lnTo>
                    <a:pt x="27" y="81"/>
                  </a:lnTo>
                  <a:lnTo>
                    <a:pt x="35" y="81"/>
                  </a:lnTo>
                  <a:lnTo>
                    <a:pt x="35" y="81"/>
                  </a:lnTo>
                  <a:lnTo>
                    <a:pt x="49" y="92"/>
                  </a:lnTo>
                  <a:lnTo>
                    <a:pt x="60" y="103"/>
                  </a:lnTo>
                  <a:lnTo>
                    <a:pt x="60" y="103"/>
                  </a:lnTo>
                  <a:lnTo>
                    <a:pt x="70" y="99"/>
                  </a:lnTo>
                  <a:lnTo>
                    <a:pt x="77" y="97"/>
                  </a:lnTo>
                  <a:lnTo>
                    <a:pt x="77" y="97"/>
                  </a:lnTo>
                  <a:lnTo>
                    <a:pt x="51" y="80"/>
                  </a:lnTo>
                  <a:lnTo>
                    <a:pt x="51" y="80"/>
                  </a:lnTo>
                  <a:lnTo>
                    <a:pt x="65" y="73"/>
                  </a:lnTo>
                  <a:lnTo>
                    <a:pt x="76" y="64"/>
                  </a:lnTo>
                  <a:lnTo>
                    <a:pt x="84" y="53"/>
                  </a:lnTo>
                  <a:lnTo>
                    <a:pt x="85" y="46"/>
                  </a:lnTo>
                  <a:lnTo>
                    <a:pt x="87" y="40"/>
                  </a:lnTo>
                  <a:lnTo>
                    <a:pt x="87" y="40"/>
                  </a:lnTo>
                  <a:lnTo>
                    <a:pt x="89" y="30"/>
                  </a:lnTo>
                  <a:lnTo>
                    <a:pt x="87" y="22"/>
                  </a:lnTo>
                  <a:lnTo>
                    <a:pt x="85" y="16"/>
                  </a:lnTo>
                  <a:lnTo>
                    <a:pt x="81" y="10"/>
                  </a:lnTo>
                  <a:lnTo>
                    <a:pt x="76" y="5"/>
                  </a:lnTo>
                  <a:lnTo>
                    <a:pt x="70" y="2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Freeform 8"/>
            <p:cNvSpPr>
              <a:spLocks/>
            </p:cNvSpPr>
            <p:nvPr/>
          </p:nvSpPr>
          <p:spPr bwMode="gray">
            <a:xfrm>
              <a:off x="4726" y="4221"/>
              <a:ext cx="33" cy="31"/>
            </a:xfrm>
            <a:custGeom>
              <a:avLst/>
              <a:gdLst/>
              <a:ahLst/>
              <a:cxnLst>
                <a:cxn ang="0">
                  <a:pos x="33" y="48"/>
                </a:cxn>
                <a:cxn ang="0">
                  <a:pos x="33" y="48"/>
                </a:cxn>
                <a:cxn ang="0">
                  <a:pos x="33" y="48"/>
                </a:cxn>
                <a:cxn ang="0">
                  <a:pos x="28" y="51"/>
                </a:cxn>
                <a:cxn ang="0">
                  <a:pos x="24" y="54"/>
                </a:cxn>
                <a:cxn ang="0">
                  <a:pos x="19" y="57"/>
                </a:cxn>
                <a:cxn ang="0">
                  <a:pos x="14" y="57"/>
                </a:cxn>
                <a:cxn ang="0">
                  <a:pos x="14" y="57"/>
                </a:cxn>
                <a:cxn ang="0">
                  <a:pos x="6" y="56"/>
                </a:cxn>
                <a:cxn ang="0">
                  <a:pos x="2" y="52"/>
                </a:cxn>
                <a:cxn ang="0">
                  <a:pos x="0" y="46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5" y="17"/>
                </a:cxn>
                <a:cxn ang="0">
                  <a:pos x="5" y="17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1" y="14"/>
                </a:cxn>
                <a:cxn ang="0">
                  <a:pos x="17" y="33"/>
                </a:cxn>
                <a:cxn ang="0">
                  <a:pos x="17" y="33"/>
                </a:cxn>
                <a:cxn ang="0">
                  <a:pos x="16" y="40"/>
                </a:cxn>
                <a:cxn ang="0">
                  <a:pos x="17" y="45"/>
                </a:cxn>
                <a:cxn ang="0">
                  <a:pos x="19" y="46"/>
                </a:cxn>
                <a:cxn ang="0">
                  <a:pos x="24" y="48"/>
                </a:cxn>
                <a:cxn ang="0">
                  <a:pos x="24" y="48"/>
                </a:cxn>
                <a:cxn ang="0">
                  <a:pos x="28" y="46"/>
                </a:cxn>
                <a:cxn ang="0">
                  <a:pos x="32" y="43"/>
                </a:cxn>
                <a:cxn ang="0">
                  <a:pos x="35" y="38"/>
                </a:cxn>
                <a:cxn ang="0">
                  <a:pos x="36" y="30"/>
                </a:cxn>
                <a:cxn ang="0">
                  <a:pos x="38" y="25"/>
                </a:cxn>
                <a:cxn ang="0">
                  <a:pos x="38" y="25"/>
                </a:cxn>
                <a:cxn ang="0">
                  <a:pos x="41" y="0"/>
                </a:cxn>
                <a:cxn ang="0">
                  <a:pos x="41" y="0"/>
                </a:cxn>
                <a:cxn ang="0">
                  <a:pos x="51" y="2"/>
                </a:cxn>
                <a:cxn ang="0">
                  <a:pos x="51" y="2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52" y="25"/>
                </a:cxn>
                <a:cxn ang="0">
                  <a:pos x="52" y="30"/>
                </a:cxn>
                <a:cxn ang="0">
                  <a:pos x="52" y="30"/>
                </a:cxn>
                <a:cxn ang="0">
                  <a:pos x="48" y="56"/>
                </a:cxn>
                <a:cxn ang="0">
                  <a:pos x="48" y="56"/>
                </a:cxn>
                <a:cxn ang="0">
                  <a:pos x="40" y="56"/>
                </a:cxn>
                <a:cxn ang="0">
                  <a:pos x="40" y="56"/>
                </a:cxn>
                <a:cxn ang="0">
                  <a:pos x="32" y="56"/>
                </a:cxn>
                <a:cxn ang="0">
                  <a:pos x="33" y="48"/>
                </a:cxn>
              </a:cxnLst>
              <a:rect l="0" t="0" r="r" b="b"/>
              <a:pathLst>
                <a:path w="59" h="57">
                  <a:moveTo>
                    <a:pt x="33" y="48"/>
                  </a:moveTo>
                  <a:lnTo>
                    <a:pt x="33" y="48"/>
                  </a:lnTo>
                  <a:lnTo>
                    <a:pt x="33" y="48"/>
                  </a:lnTo>
                  <a:lnTo>
                    <a:pt x="28" y="51"/>
                  </a:lnTo>
                  <a:lnTo>
                    <a:pt x="24" y="54"/>
                  </a:lnTo>
                  <a:lnTo>
                    <a:pt x="19" y="57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6" y="56"/>
                  </a:lnTo>
                  <a:lnTo>
                    <a:pt x="2" y="52"/>
                  </a:lnTo>
                  <a:lnTo>
                    <a:pt x="0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8" y="0"/>
                  </a:lnTo>
                  <a:lnTo>
                    <a:pt x="8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1" y="14"/>
                  </a:lnTo>
                  <a:lnTo>
                    <a:pt x="17" y="33"/>
                  </a:lnTo>
                  <a:lnTo>
                    <a:pt x="17" y="33"/>
                  </a:lnTo>
                  <a:lnTo>
                    <a:pt x="16" y="40"/>
                  </a:lnTo>
                  <a:lnTo>
                    <a:pt x="17" y="45"/>
                  </a:lnTo>
                  <a:lnTo>
                    <a:pt x="19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8" y="46"/>
                  </a:lnTo>
                  <a:lnTo>
                    <a:pt x="32" y="43"/>
                  </a:lnTo>
                  <a:lnTo>
                    <a:pt x="35" y="38"/>
                  </a:lnTo>
                  <a:lnTo>
                    <a:pt x="36" y="30"/>
                  </a:lnTo>
                  <a:lnTo>
                    <a:pt x="38" y="25"/>
                  </a:lnTo>
                  <a:lnTo>
                    <a:pt x="38" y="25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2" y="25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0" y="56"/>
                  </a:lnTo>
                  <a:lnTo>
                    <a:pt x="32" y="56"/>
                  </a:lnTo>
                  <a:lnTo>
                    <a:pt x="33" y="48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Freeform 9"/>
            <p:cNvSpPr>
              <a:spLocks noEditPoints="1"/>
            </p:cNvSpPr>
            <p:nvPr/>
          </p:nvSpPr>
          <p:spPr bwMode="gray">
            <a:xfrm>
              <a:off x="4760" y="4219"/>
              <a:ext cx="29" cy="33"/>
            </a:xfrm>
            <a:custGeom>
              <a:avLst/>
              <a:gdLst/>
              <a:ahLst/>
              <a:cxnLst>
                <a:cxn ang="0">
                  <a:pos x="32" y="40"/>
                </a:cxn>
                <a:cxn ang="0">
                  <a:pos x="28" y="48"/>
                </a:cxn>
                <a:cxn ang="0">
                  <a:pos x="20" y="51"/>
                </a:cxn>
                <a:cxn ang="0">
                  <a:pos x="19" y="51"/>
                </a:cxn>
                <a:cxn ang="0">
                  <a:pos x="16" y="47"/>
                </a:cxn>
                <a:cxn ang="0">
                  <a:pos x="16" y="43"/>
                </a:cxn>
                <a:cxn ang="0">
                  <a:pos x="24" y="32"/>
                </a:cxn>
                <a:cxn ang="0">
                  <a:pos x="35" y="27"/>
                </a:cxn>
                <a:cxn ang="0">
                  <a:pos x="32" y="40"/>
                </a:cxn>
                <a:cxn ang="0">
                  <a:pos x="12" y="16"/>
                </a:cxn>
                <a:cxn ang="0">
                  <a:pos x="19" y="12"/>
                </a:cxn>
                <a:cxn ang="0">
                  <a:pos x="27" y="10"/>
                </a:cxn>
                <a:cxn ang="0">
                  <a:pos x="35" y="13"/>
                </a:cxn>
                <a:cxn ang="0">
                  <a:pos x="36" y="19"/>
                </a:cxn>
                <a:cxn ang="0">
                  <a:pos x="35" y="23"/>
                </a:cxn>
                <a:cxn ang="0">
                  <a:pos x="20" y="27"/>
                </a:cxn>
                <a:cxn ang="0">
                  <a:pos x="12" y="31"/>
                </a:cxn>
                <a:cxn ang="0">
                  <a:pos x="3" y="39"/>
                </a:cxn>
                <a:cxn ang="0">
                  <a:pos x="0" y="45"/>
                </a:cxn>
                <a:cxn ang="0">
                  <a:pos x="1" y="54"/>
                </a:cxn>
                <a:cxn ang="0">
                  <a:pos x="14" y="59"/>
                </a:cxn>
                <a:cxn ang="0">
                  <a:pos x="19" y="59"/>
                </a:cxn>
                <a:cxn ang="0">
                  <a:pos x="30" y="51"/>
                </a:cxn>
                <a:cxn ang="0">
                  <a:pos x="32" y="54"/>
                </a:cxn>
                <a:cxn ang="0">
                  <a:pos x="35" y="59"/>
                </a:cxn>
                <a:cxn ang="0">
                  <a:pos x="39" y="59"/>
                </a:cxn>
                <a:cxn ang="0">
                  <a:pos x="51" y="56"/>
                </a:cxn>
                <a:cxn ang="0">
                  <a:pos x="51" y="53"/>
                </a:cxn>
                <a:cxn ang="0">
                  <a:pos x="46" y="53"/>
                </a:cxn>
                <a:cxn ang="0">
                  <a:pos x="46" y="45"/>
                </a:cxn>
                <a:cxn ang="0">
                  <a:pos x="51" y="19"/>
                </a:cxn>
                <a:cxn ang="0">
                  <a:pos x="51" y="12"/>
                </a:cxn>
                <a:cxn ang="0">
                  <a:pos x="47" y="5"/>
                </a:cxn>
                <a:cxn ang="0">
                  <a:pos x="33" y="0"/>
                </a:cxn>
                <a:cxn ang="0">
                  <a:pos x="28" y="2"/>
                </a:cxn>
                <a:cxn ang="0">
                  <a:pos x="11" y="10"/>
                </a:cxn>
              </a:cxnLst>
              <a:rect l="0" t="0" r="r" b="b"/>
              <a:pathLst>
                <a:path w="51" h="59">
                  <a:moveTo>
                    <a:pt x="32" y="40"/>
                  </a:moveTo>
                  <a:lnTo>
                    <a:pt x="32" y="40"/>
                  </a:lnTo>
                  <a:lnTo>
                    <a:pt x="30" y="45"/>
                  </a:lnTo>
                  <a:lnTo>
                    <a:pt x="28" y="48"/>
                  </a:lnTo>
                  <a:lnTo>
                    <a:pt x="25" y="51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19" y="51"/>
                  </a:lnTo>
                  <a:lnTo>
                    <a:pt x="17" y="50"/>
                  </a:lnTo>
                  <a:lnTo>
                    <a:pt x="16" y="47"/>
                  </a:lnTo>
                  <a:lnTo>
                    <a:pt x="16" y="43"/>
                  </a:lnTo>
                  <a:lnTo>
                    <a:pt x="16" y="43"/>
                  </a:lnTo>
                  <a:lnTo>
                    <a:pt x="19" y="37"/>
                  </a:lnTo>
                  <a:lnTo>
                    <a:pt x="24" y="32"/>
                  </a:lnTo>
                  <a:lnTo>
                    <a:pt x="35" y="27"/>
                  </a:lnTo>
                  <a:lnTo>
                    <a:pt x="35" y="27"/>
                  </a:lnTo>
                  <a:lnTo>
                    <a:pt x="32" y="40"/>
                  </a:lnTo>
                  <a:lnTo>
                    <a:pt x="32" y="40"/>
                  </a:lnTo>
                  <a:close/>
                  <a:moveTo>
                    <a:pt x="11" y="16"/>
                  </a:moveTo>
                  <a:lnTo>
                    <a:pt x="12" y="16"/>
                  </a:lnTo>
                  <a:lnTo>
                    <a:pt x="12" y="16"/>
                  </a:lnTo>
                  <a:lnTo>
                    <a:pt x="19" y="12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5" y="13"/>
                  </a:lnTo>
                  <a:lnTo>
                    <a:pt x="36" y="1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5" y="23"/>
                  </a:lnTo>
                  <a:lnTo>
                    <a:pt x="33" y="24"/>
                  </a:lnTo>
                  <a:lnTo>
                    <a:pt x="20" y="27"/>
                  </a:lnTo>
                  <a:lnTo>
                    <a:pt x="20" y="27"/>
                  </a:lnTo>
                  <a:lnTo>
                    <a:pt x="12" y="31"/>
                  </a:lnTo>
                  <a:lnTo>
                    <a:pt x="6" y="34"/>
                  </a:lnTo>
                  <a:lnTo>
                    <a:pt x="3" y="39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50"/>
                  </a:lnTo>
                  <a:lnTo>
                    <a:pt x="1" y="54"/>
                  </a:lnTo>
                  <a:lnTo>
                    <a:pt x="6" y="58"/>
                  </a:lnTo>
                  <a:lnTo>
                    <a:pt x="14" y="59"/>
                  </a:lnTo>
                  <a:lnTo>
                    <a:pt x="14" y="59"/>
                  </a:lnTo>
                  <a:lnTo>
                    <a:pt x="19" y="59"/>
                  </a:lnTo>
                  <a:lnTo>
                    <a:pt x="22" y="58"/>
                  </a:lnTo>
                  <a:lnTo>
                    <a:pt x="30" y="51"/>
                  </a:lnTo>
                  <a:lnTo>
                    <a:pt x="30" y="51"/>
                  </a:lnTo>
                  <a:lnTo>
                    <a:pt x="32" y="54"/>
                  </a:lnTo>
                  <a:lnTo>
                    <a:pt x="33" y="58"/>
                  </a:lnTo>
                  <a:lnTo>
                    <a:pt x="35" y="59"/>
                  </a:lnTo>
                  <a:lnTo>
                    <a:pt x="39" y="59"/>
                  </a:lnTo>
                  <a:lnTo>
                    <a:pt x="39" y="59"/>
                  </a:lnTo>
                  <a:lnTo>
                    <a:pt x="44" y="59"/>
                  </a:lnTo>
                  <a:lnTo>
                    <a:pt x="51" y="56"/>
                  </a:lnTo>
                  <a:lnTo>
                    <a:pt x="51" y="53"/>
                  </a:lnTo>
                  <a:lnTo>
                    <a:pt x="51" y="53"/>
                  </a:lnTo>
                  <a:lnTo>
                    <a:pt x="47" y="53"/>
                  </a:lnTo>
                  <a:lnTo>
                    <a:pt x="46" y="53"/>
                  </a:lnTo>
                  <a:lnTo>
                    <a:pt x="46" y="50"/>
                  </a:lnTo>
                  <a:lnTo>
                    <a:pt x="46" y="45"/>
                  </a:lnTo>
                  <a:lnTo>
                    <a:pt x="46" y="45"/>
                  </a:lnTo>
                  <a:lnTo>
                    <a:pt x="51" y="19"/>
                  </a:lnTo>
                  <a:lnTo>
                    <a:pt x="51" y="19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7" y="5"/>
                  </a:lnTo>
                  <a:lnTo>
                    <a:pt x="41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8" y="2"/>
                  </a:lnTo>
                  <a:lnTo>
                    <a:pt x="22" y="4"/>
                  </a:lnTo>
                  <a:lnTo>
                    <a:pt x="11" y="10"/>
                  </a:lnTo>
                  <a:lnTo>
                    <a:pt x="11" y="1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Freeform 10"/>
            <p:cNvSpPr>
              <a:spLocks/>
            </p:cNvSpPr>
            <p:nvPr/>
          </p:nvSpPr>
          <p:spPr bwMode="gray">
            <a:xfrm>
              <a:off x="4794" y="4204"/>
              <a:ext cx="20" cy="48"/>
            </a:xfrm>
            <a:custGeom>
              <a:avLst/>
              <a:gdLst/>
              <a:ahLst/>
              <a:cxnLst>
                <a:cxn ang="0">
                  <a:pos x="11" y="40"/>
                </a:cxn>
                <a:cxn ang="0">
                  <a:pos x="11" y="4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5" y="40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0" y="46"/>
                </a:cxn>
                <a:cxn ang="0">
                  <a:pos x="11" y="40"/>
                </a:cxn>
              </a:cxnLst>
              <a:rect l="0" t="0" r="r" b="b"/>
              <a:pathLst>
                <a:path w="35" h="86">
                  <a:moveTo>
                    <a:pt x="11" y="40"/>
                  </a:moveTo>
                  <a:lnTo>
                    <a:pt x="11" y="4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5" y="40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0" y="46"/>
                  </a:lnTo>
                  <a:lnTo>
                    <a:pt x="11" y="4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Freeform 11"/>
            <p:cNvSpPr>
              <a:spLocks noEditPoints="1"/>
            </p:cNvSpPr>
            <p:nvPr/>
          </p:nvSpPr>
          <p:spPr bwMode="gray">
            <a:xfrm>
              <a:off x="4812" y="4204"/>
              <a:ext cx="20" cy="48"/>
            </a:xfrm>
            <a:custGeom>
              <a:avLst/>
              <a:gdLst/>
              <a:ahLst/>
              <a:cxnLst>
                <a:cxn ang="0">
                  <a:pos x="8" y="55"/>
                </a:cxn>
                <a:cxn ang="0">
                  <a:pos x="8" y="55"/>
                </a:cxn>
                <a:cxn ang="0">
                  <a:pos x="12" y="30"/>
                </a:cxn>
                <a:cxn ang="0">
                  <a:pos x="12" y="30"/>
                </a:cxn>
                <a:cxn ang="0">
                  <a:pos x="19" y="32"/>
                </a:cxn>
                <a:cxn ang="0">
                  <a:pos x="19" y="32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23" y="55"/>
                </a:cxn>
                <a:cxn ang="0">
                  <a:pos x="23" y="60"/>
                </a:cxn>
                <a:cxn ang="0">
                  <a:pos x="23" y="60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7" y="60"/>
                </a:cxn>
                <a:cxn ang="0">
                  <a:pos x="8" y="55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29" y="1"/>
                </a:cxn>
                <a:cxn ang="0">
                  <a:pos x="32" y="3"/>
                </a:cxn>
                <a:cxn ang="0">
                  <a:pos x="34" y="6"/>
                </a:cxn>
                <a:cxn ang="0">
                  <a:pos x="34" y="9"/>
                </a:cxn>
                <a:cxn ang="0">
                  <a:pos x="34" y="9"/>
                </a:cxn>
                <a:cxn ang="0">
                  <a:pos x="32" y="13"/>
                </a:cxn>
                <a:cxn ang="0">
                  <a:pos x="29" y="16"/>
                </a:cxn>
                <a:cxn ang="0">
                  <a:pos x="26" y="17"/>
                </a:cxn>
                <a:cxn ang="0">
                  <a:pos x="23" y="19"/>
                </a:cxn>
                <a:cxn ang="0">
                  <a:pos x="23" y="19"/>
                </a:cxn>
                <a:cxn ang="0">
                  <a:pos x="19" y="17"/>
                </a:cxn>
                <a:cxn ang="0">
                  <a:pos x="16" y="16"/>
                </a:cxn>
                <a:cxn ang="0">
                  <a:pos x="16" y="13"/>
                </a:cxn>
                <a:cxn ang="0">
                  <a:pos x="15" y="9"/>
                </a:cxn>
                <a:cxn ang="0">
                  <a:pos x="15" y="9"/>
                </a:cxn>
                <a:cxn ang="0">
                  <a:pos x="16" y="6"/>
                </a:cxn>
                <a:cxn ang="0">
                  <a:pos x="19" y="3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4" h="86">
                  <a:moveTo>
                    <a:pt x="8" y="55"/>
                  </a:moveTo>
                  <a:lnTo>
                    <a:pt x="8" y="55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23" y="55"/>
                  </a:lnTo>
                  <a:lnTo>
                    <a:pt x="23" y="60"/>
                  </a:lnTo>
                  <a:lnTo>
                    <a:pt x="23" y="60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7" y="60"/>
                  </a:lnTo>
                  <a:lnTo>
                    <a:pt x="8" y="55"/>
                  </a:lnTo>
                  <a:close/>
                  <a:moveTo>
                    <a:pt x="26" y="0"/>
                  </a:moveTo>
                  <a:lnTo>
                    <a:pt x="26" y="0"/>
                  </a:lnTo>
                  <a:lnTo>
                    <a:pt x="29" y="1"/>
                  </a:lnTo>
                  <a:lnTo>
                    <a:pt x="32" y="3"/>
                  </a:lnTo>
                  <a:lnTo>
                    <a:pt x="34" y="6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32" y="13"/>
                  </a:lnTo>
                  <a:lnTo>
                    <a:pt x="29" y="16"/>
                  </a:lnTo>
                  <a:lnTo>
                    <a:pt x="26" y="17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19" y="17"/>
                  </a:lnTo>
                  <a:lnTo>
                    <a:pt x="16" y="16"/>
                  </a:lnTo>
                  <a:lnTo>
                    <a:pt x="16" y="13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6" y="6"/>
                  </a:lnTo>
                  <a:lnTo>
                    <a:pt x="19" y="3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Freeform 12"/>
            <p:cNvSpPr>
              <a:spLocks/>
            </p:cNvSpPr>
            <p:nvPr/>
          </p:nvSpPr>
          <p:spPr bwMode="gray">
            <a:xfrm>
              <a:off x="4835" y="4210"/>
              <a:ext cx="18" cy="42"/>
            </a:xfrm>
            <a:custGeom>
              <a:avLst/>
              <a:gdLst/>
              <a:ahLst/>
              <a:cxnLst>
                <a:cxn ang="0">
                  <a:pos x="33" y="21"/>
                </a:cxn>
                <a:cxn ang="0">
                  <a:pos x="33" y="21"/>
                </a:cxn>
                <a:cxn ang="0">
                  <a:pos x="33" y="24"/>
                </a:cxn>
                <a:cxn ang="0">
                  <a:pos x="33" y="24"/>
                </a:cxn>
                <a:cxn ang="0">
                  <a:pos x="32" y="27"/>
                </a:cxn>
                <a:cxn ang="0">
                  <a:pos x="22" y="25"/>
                </a:cxn>
                <a:cxn ang="0">
                  <a:pos x="22" y="25"/>
                </a:cxn>
                <a:cxn ang="0">
                  <a:pos x="18" y="51"/>
                </a:cxn>
                <a:cxn ang="0">
                  <a:pos x="18" y="51"/>
                </a:cxn>
                <a:cxn ang="0">
                  <a:pos x="16" y="60"/>
                </a:cxn>
                <a:cxn ang="0">
                  <a:pos x="14" y="67"/>
                </a:cxn>
                <a:cxn ang="0">
                  <a:pos x="16" y="70"/>
                </a:cxn>
                <a:cxn ang="0">
                  <a:pos x="19" y="70"/>
                </a:cxn>
                <a:cxn ang="0">
                  <a:pos x="19" y="70"/>
                </a:cxn>
                <a:cxn ang="0">
                  <a:pos x="25" y="68"/>
                </a:cxn>
                <a:cxn ang="0">
                  <a:pos x="24" y="73"/>
                </a:cxn>
                <a:cxn ang="0">
                  <a:pos x="24" y="73"/>
                </a:cxn>
                <a:cxn ang="0">
                  <a:pos x="18" y="76"/>
                </a:cxn>
                <a:cxn ang="0">
                  <a:pos x="11" y="76"/>
                </a:cxn>
                <a:cxn ang="0">
                  <a:pos x="11" y="76"/>
                </a:cxn>
                <a:cxn ang="0">
                  <a:pos x="5" y="75"/>
                </a:cxn>
                <a:cxn ang="0">
                  <a:pos x="2" y="71"/>
                </a:cxn>
                <a:cxn ang="0">
                  <a:pos x="0" y="67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8" y="25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0" y="21"/>
                </a:cxn>
                <a:cxn ang="0">
                  <a:pos x="8" y="21"/>
                </a:cxn>
                <a:cxn ang="0">
                  <a:pos x="8" y="21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4" y="21"/>
                </a:cxn>
                <a:cxn ang="0">
                  <a:pos x="33" y="21"/>
                </a:cxn>
              </a:cxnLst>
              <a:rect l="0" t="0" r="r" b="b"/>
              <a:pathLst>
                <a:path w="33" h="76">
                  <a:moveTo>
                    <a:pt x="33" y="21"/>
                  </a:moveTo>
                  <a:lnTo>
                    <a:pt x="33" y="21"/>
                  </a:lnTo>
                  <a:lnTo>
                    <a:pt x="33" y="24"/>
                  </a:lnTo>
                  <a:lnTo>
                    <a:pt x="33" y="24"/>
                  </a:lnTo>
                  <a:lnTo>
                    <a:pt x="32" y="27"/>
                  </a:lnTo>
                  <a:lnTo>
                    <a:pt x="22" y="25"/>
                  </a:lnTo>
                  <a:lnTo>
                    <a:pt x="22" y="25"/>
                  </a:lnTo>
                  <a:lnTo>
                    <a:pt x="18" y="51"/>
                  </a:lnTo>
                  <a:lnTo>
                    <a:pt x="18" y="51"/>
                  </a:lnTo>
                  <a:lnTo>
                    <a:pt x="16" y="60"/>
                  </a:lnTo>
                  <a:lnTo>
                    <a:pt x="14" y="67"/>
                  </a:lnTo>
                  <a:lnTo>
                    <a:pt x="16" y="70"/>
                  </a:lnTo>
                  <a:lnTo>
                    <a:pt x="19" y="70"/>
                  </a:lnTo>
                  <a:lnTo>
                    <a:pt x="19" y="70"/>
                  </a:lnTo>
                  <a:lnTo>
                    <a:pt x="25" y="68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18" y="76"/>
                  </a:lnTo>
                  <a:lnTo>
                    <a:pt x="11" y="76"/>
                  </a:lnTo>
                  <a:lnTo>
                    <a:pt x="11" y="76"/>
                  </a:lnTo>
                  <a:lnTo>
                    <a:pt x="5" y="75"/>
                  </a:lnTo>
                  <a:lnTo>
                    <a:pt x="2" y="71"/>
                  </a:lnTo>
                  <a:lnTo>
                    <a:pt x="0" y="67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8" y="25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4" y="21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Freeform 13"/>
            <p:cNvSpPr>
              <a:spLocks/>
            </p:cNvSpPr>
            <p:nvPr/>
          </p:nvSpPr>
          <p:spPr bwMode="gray">
            <a:xfrm>
              <a:off x="4853" y="4221"/>
              <a:ext cx="34" cy="48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51" y="0"/>
                </a:cxn>
                <a:cxn ang="0">
                  <a:pos x="55" y="2"/>
                </a:cxn>
                <a:cxn ang="0">
                  <a:pos x="55" y="2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41" y="35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5" y="86"/>
                </a:cxn>
                <a:cxn ang="0">
                  <a:pos x="5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9" y="56"/>
                </a:cxn>
                <a:cxn ang="0">
                  <a:pos x="19" y="5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2" y="37"/>
                </a:cxn>
                <a:cxn ang="0">
                  <a:pos x="32" y="37"/>
                </a:cxn>
                <a:cxn ang="0">
                  <a:pos x="51" y="0"/>
                </a:cxn>
                <a:cxn ang="0">
                  <a:pos x="51" y="0"/>
                </a:cxn>
              </a:cxnLst>
              <a:rect l="0" t="0" r="r" b="b"/>
              <a:pathLst>
                <a:path w="62" h="86">
                  <a:moveTo>
                    <a:pt x="51" y="0"/>
                  </a:moveTo>
                  <a:lnTo>
                    <a:pt x="51" y="0"/>
                  </a:lnTo>
                  <a:lnTo>
                    <a:pt x="55" y="2"/>
                  </a:lnTo>
                  <a:lnTo>
                    <a:pt x="55" y="2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1" y="35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5" y="86"/>
                  </a:lnTo>
                  <a:lnTo>
                    <a:pt x="5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9" y="56"/>
                  </a:lnTo>
                  <a:lnTo>
                    <a:pt x="19" y="56"/>
                  </a:lnTo>
                  <a:lnTo>
                    <a:pt x="8" y="0"/>
                  </a:lnTo>
                  <a:lnTo>
                    <a:pt x="8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2" y="37"/>
                  </a:lnTo>
                  <a:lnTo>
                    <a:pt x="32" y="37"/>
                  </a:lnTo>
                  <a:lnTo>
                    <a:pt x="51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Freeform 14"/>
            <p:cNvSpPr>
              <a:spLocks/>
            </p:cNvSpPr>
            <p:nvPr/>
          </p:nvSpPr>
          <p:spPr bwMode="gray">
            <a:xfrm>
              <a:off x="4897" y="4208"/>
              <a:ext cx="20" cy="44"/>
            </a:xfrm>
            <a:custGeom>
              <a:avLst/>
              <a:gdLst/>
              <a:ahLst/>
              <a:cxnLst>
                <a:cxn ang="0">
                  <a:pos x="10" y="32"/>
                </a:cxn>
                <a:cxn ang="0">
                  <a:pos x="10" y="3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7" y="32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0" y="78"/>
                </a:cxn>
                <a:cxn ang="0">
                  <a:pos x="10" y="7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8" y="46"/>
                </a:cxn>
                <a:cxn ang="0">
                  <a:pos x="10" y="32"/>
                </a:cxn>
              </a:cxnLst>
              <a:rect l="0" t="0" r="r" b="b"/>
              <a:pathLst>
                <a:path w="35" h="78">
                  <a:moveTo>
                    <a:pt x="10" y="32"/>
                  </a:moveTo>
                  <a:lnTo>
                    <a:pt x="10" y="3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7" y="32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8" y="46"/>
                  </a:lnTo>
                  <a:lnTo>
                    <a:pt x="10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Freeform 15"/>
            <p:cNvSpPr>
              <a:spLocks/>
            </p:cNvSpPr>
            <p:nvPr/>
          </p:nvSpPr>
          <p:spPr bwMode="gray">
            <a:xfrm>
              <a:off x="4916" y="4219"/>
              <a:ext cx="33" cy="33"/>
            </a:xfrm>
            <a:custGeom>
              <a:avLst/>
              <a:gdLst/>
              <a:ahLst/>
              <a:cxnLst>
                <a:cxn ang="0">
                  <a:pos x="26" y="12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31" y="7"/>
                </a:cxn>
                <a:cxn ang="0">
                  <a:pos x="35" y="4"/>
                </a:cxn>
                <a:cxn ang="0">
                  <a:pos x="40" y="2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53" y="2"/>
                </a:cxn>
                <a:cxn ang="0">
                  <a:pos x="58" y="7"/>
                </a:cxn>
                <a:cxn ang="0">
                  <a:pos x="59" y="13"/>
                </a:cxn>
                <a:cxn ang="0">
                  <a:pos x="59" y="23"/>
                </a:cxn>
                <a:cxn ang="0">
                  <a:pos x="59" y="23"/>
                </a:cxn>
                <a:cxn ang="0">
                  <a:pos x="54" y="42"/>
                </a:cxn>
                <a:cxn ang="0">
                  <a:pos x="54" y="42"/>
                </a:cxn>
                <a:cxn ang="0">
                  <a:pos x="51" y="58"/>
                </a:cxn>
                <a:cxn ang="0">
                  <a:pos x="51" y="58"/>
                </a:cxn>
                <a:cxn ang="0">
                  <a:pos x="43" y="58"/>
                </a:cxn>
                <a:cxn ang="0">
                  <a:pos x="43" y="58"/>
                </a:cxn>
                <a:cxn ang="0">
                  <a:pos x="35" y="58"/>
                </a:cxn>
                <a:cxn ang="0">
                  <a:pos x="35" y="58"/>
                </a:cxn>
                <a:cxn ang="0">
                  <a:pos x="38" y="43"/>
                </a:cxn>
                <a:cxn ang="0">
                  <a:pos x="42" y="26"/>
                </a:cxn>
                <a:cxn ang="0">
                  <a:pos x="42" y="26"/>
                </a:cxn>
                <a:cxn ang="0">
                  <a:pos x="43" y="19"/>
                </a:cxn>
                <a:cxn ang="0">
                  <a:pos x="42" y="15"/>
                </a:cxn>
                <a:cxn ang="0">
                  <a:pos x="40" y="12"/>
                </a:cxn>
                <a:cxn ang="0">
                  <a:pos x="35" y="12"/>
                </a:cxn>
                <a:cxn ang="0">
                  <a:pos x="35" y="12"/>
                </a:cxn>
                <a:cxn ang="0">
                  <a:pos x="31" y="13"/>
                </a:cxn>
                <a:cxn ang="0">
                  <a:pos x="27" y="16"/>
                </a:cxn>
                <a:cxn ang="0">
                  <a:pos x="24" y="21"/>
                </a:cxn>
                <a:cxn ang="0">
                  <a:pos x="23" y="27"/>
                </a:cxn>
                <a:cxn ang="0">
                  <a:pos x="21" y="32"/>
                </a:cxn>
                <a:cxn ang="0">
                  <a:pos x="21" y="32"/>
                </a:cxn>
                <a:cxn ang="0">
                  <a:pos x="18" y="58"/>
                </a:cxn>
                <a:cxn ang="0">
                  <a:pos x="18" y="58"/>
                </a:cxn>
                <a:cxn ang="0">
                  <a:pos x="8" y="58"/>
                </a:cxn>
                <a:cxn ang="0">
                  <a:pos x="8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7" y="32"/>
                </a:cxn>
                <a:cxn ang="0">
                  <a:pos x="7" y="27"/>
                </a:cxn>
                <a:cxn ang="0">
                  <a:pos x="7" y="27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27" y="2"/>
                </a:cxn>
                <a:cxn ang="0">
                  <a:pos x="26" y="12"/>
                </a:cxn>
              </a:cxnLst>
              <a:rect l="0" t="0" r="r" b="b"/>
              <a:pathLst>
                <a:path w="59" h="58">
                  <a:moveTo>
                    <a:pt x="26" y="12"/>
                  </a:moveTo>
                  <a:lnTo>
                    <a:pt x="26" y="12"/>
                  </a:lnTo>
                  <a:lnTo>
                    <a:pt x="26" y="12"/>
                  </a:lnTo>
                  <a:lnTo>
                    <a:pt x="31" y="7"/>
                  </a:lnTo>
                  <a:lnTo>
                    <a:pt x="35" y="4"/>
                  </a:lnTo>
                  <a:lnTo>
                    <a:pt x="40" y="2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3" y="2"/>
                  </a:lnTo>
                  <a:lnTo>
                    <a:pt x="58" y="7"/>
                  </a:lnTo>
                  <a:lnTo>
                    <a:pt x="59" y="1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51" y="58"/>
                  </a:lnTo>
                  <a:lnTo>
                    <a:pt x="51" y="58"/>
                  </a:lnTo>
                  <a:lnTo>
                    <a:pt x="43" y="58"/>
                  </a:lnTo>
                  <a:lnTo>
                    <a:pt x="43" y="58"/>
                  </a:lnTo>
                  <a:lnTo>
                    <a:pt x="35" y="58"/>
                  </a:lnTo>
                  <a:lnTo>
                    <a:pt x="35" y="58"/>
                  </a:lnTo>
                  <a:lnTo>
                    <a:pt x="38" y="43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3" y="19"/>
                  </a:lnTo>
                  <a:lnTo>
                    <a:pt x="42" y="15"/>
                  </a:lnTo>
                  <a:lnTo>
                    <a:pt x="40" y="12"/>
                  </a:lnTo>
                  <a:lnTo>
                    <a:pt x="35" y="12"/>
                  </a:lnTo>
                  <a:lnTo>
                    <a:pt x="35" y="12"/>
                  </a:lnTo>
                  <a:lnTo>
                    <a:pt x="31" y="13"/>
                  </a:lnTo>
                  <a:lnTo>
                    <a:pt x="27" y="16"/>
                  </a:lnTo>
                  <a:lnTo>
                    <a:pt x="24" y="21"/>
                  </a:lnTo>
                  <a:lnTo>
                    <a:pt x="23" y="27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18" y="58"/>
                  </a:lnTo>
                  <a:lnTo>
                    <a:pt x="18" y="58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7" y="32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7" y="2"/>
                  </a:lnTo>
                  <a:lnTo>
                    <a:pt x="26" y="1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Freeform 16"/>
            <p:cNvSpPr>
              <a:spLocks/>
            </p:cNvSpPr>
            <p:nvPr/>
          </p:nvSpPr>
          <p:spPr bwMode="gray">
            <a:xfrm>
              <a:off x="4966" y="4208"/>
              <a:ext cx="33" cy="44"/>
            </a:xfrm>
            <a:custGeom>
              <a:avLst/>
              <a:gdLst/>
              <a:ahLst/>
              <a:cxnLst>
                <a:cxn ang="0">
                  <a:pos x="9" y="32"/>
                </a:cxn>
                <a:cxn ang="0">
                  <a:pos x="9" y="3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57" y="5"/>
                </a:cxn>
                <a:cxn ang="0">
                  <a:pos x="57" y="5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32" y="8"/>
                </a:cxn>
                <a:cxn ang="0">
                  <a:pos x="32" y="8"/>
                </a:cxn>
                <a:cxn ang="0">
                  <a:pos x="27" y="33"/>
                </a:cxn>
                <a:cxn ang="0">
                  <a:pos x="27" y="33"/>
                </a:cxn>
                <a:cxn ang="0">
                  <a:pos x="52" y="32"/>
                </a:cxn>
                <a:cxn ang="0">
                  <a:pos x="52" y="32"/>
                </a:cxn>
                <a:cxn ang="0">
                  <a:pos x="51" y="36"/>
                </a:cxn>
                <a:cxn ang="0">
                  <a:pos x="51" y="36"/>
                </a:cxn>
                <a:cxn ang="0">
                  <a:pos x="51" y="41"/>
                </a:cxn>
                <a:cxn ang="0">
                  <a:pos x="51" y="41"/>
                </a:cxn>
                <a:cxn ang="0">
                  <a:pos x="25" y="41"/>
                </a:cxn>
                <a:cxn ang="0">
                  <a:pos x="25" y="41"/>
                </a:cxn>
                <a:cxn ang="0">
                  <a:pos x="22" y="55"/>
                </a:cxn>
                <a:cxn ang="0">
                  <a:pos x="22" y="55"/>
                </a:cxn>
                <a:cxn ang="0">
                  <a:pos x="19" y="70"/>
                </a:cxn>
                <a:cxn ang="0">
                  <a:pos x="19" y="70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4" y="73"/>
                </a:cxn>
                <a:cxn ang="0">
                  <a:pos x="44" y="73"/>
                </a:cxn>
                <a:cxn ang="0">
                  <a:pos x="44" y="78"/>
                </a:cxn>
                <a:cxn ang="0">
                  <a:pos x="44" y="78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6" y="46"/>
                </a:cxn>
                <a:cxn ang="0">
                  <a:pos x="9" y="32"/>
                </a:cxn>
              </a:cxnLst>
              <a:rect l="0" t="0" r="r" b="b"/>
              <a:pathLst>
                <a:path w="59" h="78">
                  <a:moveTo>
                    <a:pt x="9" y="32"/>
                  </a:moveTo>
                  <a:lnTo>
                    <a:pt x="9" y="3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27" y="33"/>
                  </a:lnTo>
                  <a:lnTo>
                    <a:pt x="27" y="33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51" y="36"/>
                  </a:lnTo>
                  <a:lnTo>
                    <a:pt x="51" y="36"/>
                  </a:lnTo>
                  <a:lnTo>
                    <a:pt x="51" y="41"/>
                  </a:lnTo>
                  <a:lnTo>
                    <a:pt x="51" y="41"/>
                  </a:lnTo>
                  <a:lnTo>
                    <a:pt x="25" y="41"/>
                  </a:lnTo>
                  <a:lnTo>
                    <a:pt x="25" y="41"/>
                  </a:lnTo>
                  <a:lnTo>
                    <a:pt x="22" y="55"/>
                  </a:lnTo>
                  <a:lnTo>
                    <a:pt x="22" y="55"/>
                  </a:lnTo>
                  <a:lnTo>
                    <a:pt x="19" y="70"/>
                  </a:lnTo>
                  <a:lnTo>
                    <a:pt x="19" y="70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4" y="73"/>
                  </a:lnTo>
                  <a:lnTo>
                    <a:pt x="44" y="73"/>
                  </a:lnTo>
                  <a:lnTo>
                    <a:pt x="44" y="78"/>
                  </a:lnTo>
                  <a:lnTo>
                    <a:pt x="44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6" y="46"/>
                  </a:lnTo>
                  <a:lnTo>
                    <a:pt x="9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Freeform 17"/>
            <p:cNvSpPr>
              <a:spLocks/>
            </p:cNvSpPr>
            <p:nvPr/>
          </p:nvSpPr>
          <p:spPr bwMode="gray">
            <a:xfrm>
              <a:off x="5002" y="4221"/>
              <a:ext cx="29" cy="31"/>
            </a:xfrm>
            <a:custGeom>
              <a:avLst/>
              <a:gdLst/>
              <a:ahLst/>
              <a:cxnLst>
                <a:cxn ang="0">
                  <a:pos x="23" y="41"/>
                </a:cxn>
                <a:cxn ang="0">
                  <a:pos x="23" y="41"/>
                </a:cxn>
                <a:cxn ang="0">
                  <a:pos x="43" y="0"/>
                </a:cxn>
                <a:cxn ang="0">
                  <a:pos x="43" y="0"/>
                </a:cxn>
                <a:cxn ang="0">
                  <a:pos x="48" y="2"/>
                </a:cxn>
                <a:cxn ang="0">
                  <a:pos x="48" y="2"/>
                </a:cxn>
                <a:cxn ang="0">
                  <a:pos x="53" y="0"/>
                </a:cxn>
                <a:cxn ang="0">
                  <a:pos x="53" y="0"/>
                </a:cxn>
                <a:cxn ang="0">
                  <a:pos x="38" y="24"/>
                </a:cxn>
                <a:cxn ang="0">
                  <a:pos x="30" y="38"/>
                </a:cxn>
                <a:cxn ang="0">
                  <a:pos x="21" y="56"/>
                </a:cxn>
                <a:cxn ang="0">
                  <a:pos x="21" y="56"/>
                </a:cxn>
                <a:cxn ang="0">
                  <a:pos x="15" y="56"/>
                </a:cxn>
                <a:cxn ang="0">
                  <a:pos x="15" y="56"/>
                </a:cxn>
                <a:cxn ang="0">
                  <a:pos x="8" y="56"/>
                </a:cxn>
                <a:cxn ang="0">
                  <a:pos x="8" y="5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3" y="41"/>
                </a:cxn>
                <a:cxn ang="0">
                  <a:pos x="23" y="41"/>
                </a:cxn>
              </a:cxnLst>
              <a:rect l="0" t="0" r="r" b="b"/>
              <a:pathLst>
                <a:path w="53" h="56">
                  <a:moveTo>
                    <a:pt x="23" y="41"/>
                  </a:moveTo>
                  <a:lnTo>
                    <a:pt x="23" y="41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38" y="24"/>
                  </a:lnTo>
                  <a:lnTo>
                    <a:pt x="30" y="38"/>
                  </a:lnTo>
                  <a:lnTo>
                    <a:pt x="21" y="56"/>
                  </a:lnTo>
                  <a:lnTo>
                    <a:pt x="21" y="56"/>
                  </a:lnTo>
                  <a:lnTo>
                    <a:pt x="15" y="56"/>
                  </a:lnTo>
                  <a:lnTo>
                    <a:pt x="15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3" y="41"/>
                  </a:lnTo>
                  <a:lnTo>
                    <a:pt x="23" y="4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Freeform 18"/>
            <p:cNvSpPr>
              <a:spLocks noEditPoints="1"/>
            </p:cNvSpPr>
            <p:nvPr/>
          </p:nvSpPr>
          <p:spPr bwMode="gray">
            <a:xfrm>
              <a:off x="5030" y="4219"/>
              <a:ext cx="29" cy="33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19" y="26"/>
                </a:cxn>
                <a:cxn ang="0">
                  <a:pos x="21" y="18"/>
                </a:cxn>
                <a:cxn ang="0">
                  <a:pos x="24" y="13"/>
                </a:cxn>
                <a:cxn ang="0">
                  <a:pos x="27" y="8"/>
                </a:cxn>
                <a:cxn ang="0">
                  <a:pos x="32" y="7"/>
                </a:cxn>
                <a:cxn ang="0">
                  <a:pos x="32" y="7"/>
                </a:cxn>
                <a:cxn ang="0">
                  <a:pos x="35" y="8"/>
                </a:cxn>
                <a:cxn ang="0">
                  <a:pos x="38" y="12"/>
                </a:cxn>
                <a:cxn ang="0">
                  <a:pos x="38" y="18"/>
                </a:cxn>
                <a:cxn ang="0">
                  <a:pos x="37" y="26"/>
                </a:cxn>
                <a:cxn ang="0">
                  <a:pos x="19" y="26"/>
                </a:cxn>
                <a:cxn ang="0">
                  <a:pos x="51" y="31"/>
                </a:cxn>
                <a:cxn ang="0">
                  <a:pos x="51" y="31"/>
                </a:cxn>
                <a:cxn ang="0">
                  <a:pos x="52" y="26"/>
                </a:cxn>
                <a:cxn ang="0">
                  <a:pos x="52" y="26"/>
                </a:cxn>
                <a:cxn ang="0">
                  <a:pos x="52" y="16"/>
                </a:cxn>
                <a:cxn ang="0">
                  <a:pos x="51" y="12"/>
                </a:cxn>
                <a:cxn ang="0">
                  <a:pos x="49" y="8"/>
                </a:cxn>
                <a:cxn ang="0">
                  <a:pos x="46" y="5"/>
                </a:cxn>
                <a:cxn ang="0">
                  <a:pos x="43" y="4"/>
                </a:cxn>
                <a:cxn ang="0">
                  <a:pos x="38" y="2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22" y="4"/>
                </a:cxn>
                <a:cxn ang="0">
                  <a:pos x="18" y="5"/>
                </a:cxn>
                <a:cxn ang="0">
                  <a:pos x="13" y="8"/>
                </a:cxn>
                <a:cxn ang="0">
                  <a:pos x="10" y="13"/>
                </a:cxn>
                <a:cxn ang="0">
                  <a:pos x="6" y="18"/>
                </a:cxn>
                <a:cxn ang="0">
                  <a:pos x="3" y="24"/>
                </a:cxn>
                <a:cxn ang="0">
                  <a:pos x="2" y="31"/>
                </a:cxn>
                <a:cxn ang="0">
                  <a:pos x="2" y="31"/>
                </a:cxn>
                <a:cxn ang="0">
                  <a:pos x="0" y="37"/>
                </a:cxn>
                <a:cxn ang="0">
                  <a:pos x="2" y="43"/>
                </a:cxn>
                <a:cxn ang="0">
                  <a:pos x="3" y="48"/>
                </a:cxn>
                <a:cxn ang="0">
                  <a:pos x="5" y="53"/>
                </a:cxn>
                <a:cxn ang="0">
                  <a:pos x="10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35" y="58"/>
                </a:cxn>
                <a:cxn ang="0">
                  <a:pos x="41" y="54"/>
                </a:cxn>
                <a:cxn ang="0">
                  <a:pos x="46" y="48"/>
                </a:cxn>
                <a:cxn ang="0">
                  <a:pos x="44" y="47"/>
                </a:cxn>
                <a:cxn ang="0">
                  <a:pos x="44" y="47"/>
                </a:cxn>
                <a:cxn ang="0">
                  <a:pos x="37" y="51"/>
                </a:cxn>
                <a:cxn ang="0">
                  <a:pos x="30" y="51"/>
                </a:cxn>
                <a:cxn ang="0">
                  <a:pos x="30" y="51"/>
                </a:cxn>
                <a:cxn ang="0">
                  <a:pos x="25" y="51"/>
                </a:cxn>
                <a:cxn ang="0">
                  <a:pos x="22" y="50"/>
                </a:cxn>
                <a:cxn ang="0">
                  <a:pos x="19" y="47"/>
                </a:cxn>
                <a:cxn ang="0">
                  <a:pos x="18" y="39"/>
                </a:cxn>
                <a:cxn ang="0">
                  <a:pos x="19" y="31"/>
                </a:cxn>
                <a:cxn ang="0">
                  <a:pos x="51" y="31"/>
                </a:cxn>
              </a:cxnLst>
              <a:rect l="0" t="0" r="r" b="b"/>
              <a:pathLst>
                <a:path w="52" h="59">
                  <a:moveTo>
                    <a:pt x="19" y="26"/>
                  </a:moveTo>
                  <a:lnTo>
                    <a:pt x="19" y="26"/>
                  </a:lnTo>
                  <a:lnTo>
                    <a:pt x="21" y="18"/>
                  </a:lnTo>
                  <a:lnTo>
                    <a:pt x="24" y="13"/>
                  </a:lnTo>
                  <a:lnTo>
                    <a:pt x="27" y="8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5" y="8"/>
                  </a:lnTo>
                  <a:lnTo>
                    <a:pt x="38" y="12"/>
                  </a:lnTo>
                  <a:lnTo>
                    <a:pt x="38" y="18"/>
                  </a:lnTo>
                  <a:lnTo>
                    <a:pt x="37" y="26"/>
                  </a:lnTo>
                  <a:lnTo>
                    <a:pt x="19" y="26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16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6" y="5"/>
                  </a:lnTo>
                  <a:lnTo>
                    <a:pt x="43" y="4"/>
                  </a:lnTo>
                  <a:lnTo>
                    <a:pt x="38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2" y="4"/>
                  </a:lnTo>
                  <a:lnTo>
                    <a:pt x="18" y="5"/>
                  </a:lnTo>
                  <a:lnTo>
                    <a:pt x="13" y="8"/>
                  </a:lnTo>
                  <a:lnTo>
                    <a:pt x="10" y="13"/>
                  </a:lnTo>
                  <a:lnTo>
                    <a:pt x="6" y="18"/>
                  </a:lnTo>
                  <a:lnTo>
                    <a:pt x="3" y="24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0" y="37"/>
                  </a:lnTo>
                  <a:lnTo>
                    <a:pt x="2" y="43"/>
                  </a:lnTo>
                  <a:lnTo>
                    <a:pt x="3" y="48"/>
                  </a:lnTo>
                  <a:lnTo>
                    <a:pt x="5" y="53"/>
                  </a:lnTo>
                  <a:lnTo>
                    <a:pt x="10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35" y="58"/>
                  </a:lnTo>
                  <a:lnTo>
                    <a:pt x="41" y="54"/>
                  </a:lnTo>
                  <a:lnTo>
                    <a:pt x="46" y="48"/>
                  </a:lnTo>
                  <a:lnTo>
                    <a:pt x="44" y="47"/>
                  </a:lnTo>
                  <a:lnTo>
                    <a:pt x="44" y="47"/>
                  </a:lnTo>
                  <a:lnTo>
                    <a:pt x="37" y="51"/>
                  </a:lnTo>
                  <a:lnTo>
                    <a:pt x="30" y="51"/>
                  </a:lnTo>
                  <a:lnTo>
                    <a:pt x="30" y="51"/>
                  </a:lnTo>
                  <a:lnTo>
                    <a:pt x="25" y="51"/>
                  </a:lnTo>
                  <a:lnTo>
                    <a:pt x="22" y="50"/>
                  </a:lnTo>
                  <a:lnTo>
                    <a:pt x="19" y="47"/>
                  </a:lnTo>
                  <a:lnTo>
                    <a:pt x="18" y="39"/>
                  </a:lnTo>
                  <a:lnTo>
                    <a:pt x="19" y="31"/>
                  </a:lnTo>
                  <a:lnTo>
                    <a:pt x="51" y="3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Freeform 19"/>
            <p:cNvSpPr>
              <a:spLocks/>
            </p:cNvSpPr>
            <p:nvPr/>
          </p:nvSpPr>
          <p:spPr bwMode="gray">
            <a:xfrm>
              <a:off x="5062" y="4221"/>
              <a:ext cx="25" cy="31"/>
            </a:xfrm>
            <a:custGeom>
              <a:avLst/>
              <a:gdLst/>
              <a:ahLst/>
              <a:cxnLst>
                <a:cxn ang="0">
                  <a:pos x="24" y="14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29" y="8"/>
                </a:cxn>
                <a:cxn ang="0">
                  <a:pos x="33" y="3"/>
                </a:cxn>
                <a:cxn ang="0">
                  <a:pos x="40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43" y="16"/>
                </a:cxn>
                <a:cxn ang="0">
                  <a:pos x="41" y="16"/>
                </a:cxn>
                <a:cxn ang="0">
                  <a:pos x="41" y="16"/>
                </a:cxn>
                <a:cxn ang="0">
                  <a:pos x="40" y="16"/>
                </a:cxn>
                <a:cxn ang="0">
                  <a:pos x="37" y="14"/>
                </a:cxn>
                <a:cxn ang="0">
                  <a:pos x="37" y="14"/>
                </a:cxn>
                <a:cxn ang="0">
                  <a:pos x="32" y="16"/>
                </a:cxn>
                <a:cxn ang="0">
                  <a:pos x="27" y="17"/>
                </a:cxn>
                <a:cxn ang="0">
                  <a:pos x="24" y="22"/>
                </a:cxn>
                <a:cxn ang="0">
                  <a:pos x="22" y="25"/>
                </a:cxn>
                <a:cxn ang="0">
                  <a:pos x="22" y="30"/>
                </a:cxn>
                <a:cxn ang="0">
                  <a:pos x="22" y="30"/>
                </a:cxn>
                <a:cxn ang="0">
                  <a:pos x="18" y="56"/>
                </a:cxn>
                <a:cxn ang="0">
                  <a:pos x="18" y="56"/>
                </a:cxn>
                <a:cxn ang="0">
                  <a:pos x="10" y="56"/>
                </a:cxn>
                <a:cxn ang="0">
                  <a:pos x="10" y="5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7" y="30"/>
                </a:cxn>
                <a:cxn ang="0">
                  <a:pos x="8" y="25"/>
                </a:cxn>
                <a:cxn ang="0">
                  <a:pos x="8" y="2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9" y="2"/>
                </a:cxn>
                <a:cxn ang="0">
                  <a:pos x="19" y="2"/>
                </a:cxn>
                <a:cxn ang="0">
                  <a:pos x="27" y="0"/>
                </a:cxn>
                <a:cxn ang="0">
                  <a:pos x="24" y="14"/>
                </a:cxn>
              </a:cxnLst>
              <a:rect l="0" t="0" r="r" b="b"/>
              <a:pathLst>
                <a:path w="46" h="56">
                  <a:moveTo>
                    <a:pt x="24" y="14"/>
                  </a:moveTo>
                  <a:lnTo>
                    <a:pt x="24" y="14"/>
                  </a:lnTo>
                  <a:lnTo>
                    <a:pt x="24" y="14"/>
                  </a:lnTo>
                  <a:lnTo>
                    <a:pt x="29" y="8"/>
                  </a:lnTo>
                  <a:lnTo>
                    <a:pt x="33" y="3"/>
                  </a:lnTo>
                  <a:lnTo>
                    <a:pt x="40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43" y="16"/>
                  </a:lnTo>
                  <a:lnTo>
                    <a:pt x="41" y="16"/>
                  </a:lnTo>
                  <a:lnTo>
                    <a:pt x="41" y="16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37" y="14"/>
                  </a:lnTo>
                  <a:lnTo>
                    <a:pt x="32" y="16"/>
                  </a:lnTo>
                  <a:lnTo>
                    <a:pt x="27" y="17"/>
                  </a:lnTo>
                  <a:lnTo>
                    <a:pt x="24" y="22"/>
                  </a:lnTo>
                  <a:lnTo>
                    <a:pt x="22" y="25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7" y="30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7" y="0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Freeform 20"/>
            <p:cNvSpPr>
              <a:spLocks/>
            </p:cNvSpPr>
            <p:nvPr/>
          </p:nvSpPr>
          <p:spPr bwMode="gray">
            <a:xfrm>
              <a:off x="5087" y="4221"/>
              <a:ext cx="34" cy="48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0" y="0"/>
                </a:cxn>
                <a:cxn ang="0">
                  <a:pos x="55" y="2"/>
                </a:cxn>
                <a:cxn ang="0">
                  <a:pos x="55" y="2"/>
                </a:cxn>
                <a:cxn ang="0">
                  <a:pos x="61" y="0"/>
                </a:cxn>
                <a:cxn ang="0">
                  <a:pos x="61" y="0"/>
                </a:cxn>
                <a:cxn ang="0">
                  <a:pos x="41" y="35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4" y="86"/>
                </a:cxn>
                <a:cxn ang="0">
                  <a:pos x="4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9" y="56"/>
                </a:cxn>
                <a:cxn ang="0">
                  <a:pos x="19" y="5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15" y="2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1" y="37"/>
                </a:cxn>
                <a:cxn ang="0">
                  <a:pos x="31" y="37"/>
                </a:cxn>
                <a:cxn ang="0">
                  <a:pos x="50" y="0"/>
                </a:cxn>
                <a:cxn ang="0">
                  <a:pos x="50" y="0"/>
                </a:cxn>
              </a:cxnLst>
              <a:rect l="0" t="0" r="r" b="b"/>
              <a:pathLst>
                <a:path w="61" h="86">
                  <a:moveTo>
                    <a:pt x="50" y="0"/>
                  </a:moveTo>
                  <a:lnTo>
                    <a:pt x="50" y="0"/>
                  </a:lnTo>
                  <a:lnTo>
                    <a:pt x="55" y="2"/>
                  </a:lnTo>
                  <a:lnTo>
                    <a:pt x="55" y="2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41" y="35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4" y="86"/>
                  </a:lnTo>
                  <a:lnTo>
                    <a:pt x="4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9" y="56"/>
                  </a:lnTo>
                  <a:lnTo>
                    <a:pt x="19" y="56"/>
                  </a:lnTo>
                  <a:lnTo>
                    <a:pt x="8" y="0"/>
                  </a:lnTo>
                  <a:lnTo>
                    <a:pt x="8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1" y="37"/>
                  </a:lnTo>
                  <a:lnTo>
                    <a:pt x="31" y="37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Freeform 21"/>
            <p:cNvSpPr>
              <a:spLocks/>
            </p:cNvSpPr>
            <p:nvPr/>
          </p:nvSpPr>
          <p:spPr bwMode="gray">
            <a:xfrm>
              <a:off x="5123" y="4210"/>
              <a:ext cx="20" cy="42"/>
            </a:xfrm>
            <a:custGeom>
              <a:avLst/>
              <a:gdLst/>
              <a:ahLst/>
              <a:cxnLst>
                <a:cxn ang="0">
                  <a:pos x="35" y="21"/>
                </a:cxn>
                <a:cxn ang="0">
                  <a:pos x="35" y="21"/>
                </a:cxn>
                <a:cxn ang="0">
                  <a:pos x="33" y="24"/>
                </a:cxn>
                <a:cxn ang="0">
                  <a:pos x="33" y="24"/>
                </a:cxn>
                <a:cxn ang="0">
                  <a:pos x="33" y="27"/>
                </a:cxn>
                <a:cxn ang="0">
                  <a:pos x="23" y="25"/>
                </a:cxn>
                <a:cxn ang="0">
                  <a:pos x="23" y="25"/>
                </a:cxn>
                <a:cxn ang="0">
                  <a:pos x="17" y="51"/>
                </a:cxn>
                <a:cxn ang="0">
                  <a:pos x="17" y="51"/>
                </a:cxn>
                <a:cxn ang="0">
                  <a:pos x="16" y="60"/>
                </a:cxn>
                <a:cxn ang="0">
                  <a:pos x="16" y="67"/>
                </a:cxn>
                <a:cxn ang="0">
                  <a:pos x="17" y="70"/>
                </a:cxn>
                <a:cxn ang="0">
                  <a:pos x="20" y="70"/>
                </a:cxn>
                <a:cxn ang="0">
                  <a:pos x="20" y="70"/>
                </a:cxn>
                <a:cxn ang="0">
                  <a:pos x="25" y="68"/>
                </a:cxn>
                <a:cxn ang="0">
                  <a:pos x="25" y="73"/>
                </a:cxn>
                <a:cxn ang="0">
                  <a:pos x="25" y="73"/>
                </a:cxn>
                <a:cxn ang="0">
                  <a:pos x="19" y="76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6" y="75"/>
                </a:cxn>
                <a:cxn ang="0">
                  <a:pos x="1" y="71"/>
                </a:cxn>
                <a:cxn ang="0">
                  <a:pos x="0" y="67"/>
                </a:cxn>
                <a:cxn ang="0">
                  <a:pos x="1" y="59"/>
                </a:cxn>
                <a:cxn ang="0">
                  <a:pos x="1" y="59"/>
                </a:cxn>
                <a:cxn ang="0">
                  <a:pos x="8" y="25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1" y="24"/>
                </a:cxn>
                <a:cxn ang="0">
                  <a:pos x="1" y="24"/>
                </a:cxn>
                <a:cxn ang="0">
                  <a:pos x="1" y="21"/>
                </a:cxn>
                <a:cxn ang="0">
                  <a:pos x="9" y="21"/>
                </a:cxn>
                <a:cxn ang="0">
                  <a:pos x="9" y="21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3" y="21"/>
                </a:cxn>
                <a:cxn ang="0">
                  <a:pos x="35" y="21"/>
                </a:cxn>
              </a:cxnLst>
              <a:rect l="0" t="0" r="r" b="b"/>
              <a:pathLst>
                <a:path w="35" h="76">
                  <a:moveTo>
                    <a:pt x="35" y="21"/>
                  </a:moveTo>
                  <a:lnTo>
                    <a:pt x="35" y="21"/>
                  </a:lnTo>
                  <a:lnTo>
                    <a:pt x="33" y="24"/>
                  </a:lnTo>
                  <a:lnTo>
                    <a:pt x="33" y="24"/>
                  </a:lnTo>
                  <a:lnTo>
                    <a:pt x="33" y="27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17" y="51"/>
                  </a:lnTo>
                  <a:lnTo>
                    <a:pt x="17" y="51"/>
                  </a:lnTo>
                  <a:lnTo>
                    <a:pt x="16" y="60"/>
                  </a:lnTo>
                  <a:lnTo>
                    <a:pt x="16" y="67"/>
                  </a:lnTo>
                  <a:lnTo>
                    <a:pt x="17" y="70"/>
                  </a:lnTo>
                  <a:lnTo>
                    <a:pt x="20" y="70"/>
                  </a:lnTo>
                  <a:lnTo>
                    <a:pt x="20" y="70"/>
                  </a:lnTo>
                  <a:lnTo>
                    <a:pt x="25" y="68"/>
                  </a:lnTo>
                  <a:lnTo>
                    <a:pt x="25" y="73"/>
                  </a:lnTo>
                  <a:lnTo>
                    <a:pt x="25" y="73"/>
                  </a:lnTo>
                  <a:lnTo>
                    <a:pt x="19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6" y="75"/>
                  </a:lnTo>
                  <a:lnTo>
                    <a:pt x="1" y="71"/>
                  </a:lnTo>
                  <a:lnTo>
                    <a:pt x="0" y="67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8" y="25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3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Freeform 22"/>
            <p:cNvSpPr>
              <a:spLocks/>
            </p:cNvSpPr>
            <p:nvPr/>
          </p:nvSpPr>
          <p:spPr bwMode="gray">
            <a:xfrm>
              <a:off x="5143" y="4204"/>
              <a:ext cx="33" cy="48"/>
            </a:xfrm>
            <a:custGeom>
              <a:avLst/>
              <a:gdLst/>
              <a:ahLst/>
              <a:cxnLst>
                <a:cxn ang="0">
                  <a:pos x="11" y="40"/>
                </a:cxn>
                <a:cxn ang="0">
                  <a:pos x="11" y="4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6" y="40"/>
                </a:cxn>
                <a:cxn ang="0">
                  <a:pos x="26" y="40"/>
                </a:cxn>
                <a:cxn ang="0">
                  <a:pos x="26" y="40"/>
                </a:cxn>
                <a:cxn ang="0">
                  <a:pos x="30" y="35"/>
                </a:cxn>
                <a:cxn ang="0">
                  <a:pos x="35" y="32"/>
                </a:cxn>
                <a:cxn ang="0">
                  <a:pos x="40" y="30"/>
                </a:cxn>
                <a:cxn ang="0">
                  <a:pos x="45" y="28"/>
                </a:cxn>
                <a:cxn ang="0">
                  <a:pos x="45" y="28"/>
                </a:cxn>
                <a:cxn ang="0">
                  <a:pos x="52" y="30"/>
                </a:cxn>
                <a:cxn ang="0">
                  <a:pos x="57" y="35"/>
                </a:cxn>
                <a:cxn ang="0">
                  <a:pos x="59" y="41"/>
                </a:cxn>
                <a:cxn ang="0">
                  <a:pos x="59" y="51"/>
                </a:cxn>
                <a:cxn ang="0">
                  <a:pos x="59" y="51"/>
                </a:cxn>
                <a:cxn ang="0">
                  <a:pos x="54" y="70"/>
                </a:cxn>
                <a:cxn ang="0">
                  <a:pos x="54" y="70"/>
                </a:cxn>
                <a:cxn ang="0">
                  <a:pos x="52" y="86"/>
                </a:cxn>
                <a:cxn ang="0">
                  <a:pos x="52" y="86"/>
                </a:cxn>
                <a:cxn ang="0">
                  <a:pos x="43" y="86"/>
                </a:cxn>
                <a:cxn ang="0">
                  <a:pos x="43" y="86"/>
                </a:cxn>
                <a:cxn ang="0">
                  <a:pos x="35" y="86"/>
                </a:cxn>
                <a:cxn ang="0">
                  <a:pos x="35" y="86"/>
                </a:cxn>
                <a:cxn ang="0">
                  <a:pos x="38" y="71"/>
                </a:cxn>
                <a:cxn ang="0">
                  <a:pos x="43" y="54"/>
                </a:cxn>
                <a:cxn ang="0">
                  <a:pos x="43" y="54"/>
                </a:cxn>
                <a:cxn ang="0">
                  <a:pos x="43" y="47"/>
                </a:cxn>
                <a:cxn ang="0">
                  <a:pos x="41" y="43"/>
                </a:cxn>
                <a:cxn ang="0">
                  <a:pos x="40" y="40"/>
                </a:cxn>
                <a:cxn ang="0">
                  <a:pos x="35" y="40"/>
                </a:cxn>
                <a:cxn ang="0">
                  <a:pos x="35" y="40"/>
                </a:cxn>
                <a:cxn ang="0">
                  <a:pos x="32" y="41"/>
                </a:cxn>
                <a:cxn ang="0">
                  <a:pos x="27" y="44"/>
                </a:cxn>
                <a:cxn ang="0">
                  <a:pos x="24" y="49"/>
                </a:cxn>
                <a:cxn ang="0">
                  <a:pos x="22" y="55"/>
                </a:cxn>
                <a:cxn ang="0">
                  <a:pos x="22" y="60"/>
                </a:cxn>
                <a:cxn ang="0">
                  <a:pos x="22" y="60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0" y="46"/>
                </a:cxn>
                <a:cxn ang="0">
                  <a:pos x="11" y="40"/>
                </a:cxn>
              </a:cxnLst>
              <a:rect l="0" t="0" r="r" b="b"/>
              <a:pathLst>
                <a:path w="59" h="86">
                  <a:moveTo>
                    <a:pt x="11" y="40"/>
                  </a:moveTo>
                  <a:lnTo>
                    <a:pt x="11" y="4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30" y="35"/>
                  </a:lnTo>
                  <a:lnTo>
                    <a:pt x="35" y="32"/>
                  </a:lnTo>
                  <a:lnTo>
                    <a:pt x="40" y="30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52" y="30"/>
                  </a:lnTo>
                  <a:lnTo>
                    <a:pt x="57" y="35"/>
                  </a:lnTo>
                  <a:lnTo>
                    <a:pt x="59" y="41"/>
                  </a:lnTo>
                  <a:lnTo>
                    <a:pt x="59" y="51"/>
                  </a:lnTo>
                  <a:lnTo>
                    <a:pt x="59" y="51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52" y="86"/>
                  </a:lnTo>
                  <a:lnTo>
                    <a:pt x="52" y="86"/>
                  </a:lnTo>
                  <a:lnTo>
                    <a:pt x="43" y="86"/>
                  </a:lnTo>
                  <a:lnTo>
                    <a:pt x="43" y="86"/>
                  </a:lnTo>
                  <a:lnTo>
                    <a:pt x="35" y="86"/>
                  </a:lnTo>
                  <a:lnTo>
                    <a:pt x="35" y="86"/>
                  </a:lnTo>
                  <a:lnTo>
                    <a:pt x="38" y="71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3" y="47"/>
                  </a:lnTo>
                  <a:lnTo>
                    <a:pt x="41" y="43"/>
                  </a:lnTo>
                  <a:lnTo>
                    <a:pt x="40" y="40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2" y="41"/>
                  </a:lnTo>
                  <a:lnTo>
                    <a:pt x="27" y="44"/>
                  </a:lnTo>
                  <a:lnTo>
                    <a:pt x="24" y="49"/>
                  </a:lnTo>
                  <a:lnTo>
                    <a:pt x="22" y="55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0" y="46"/>
                  </a:lnTo>
                  <a:lnTo>
                    <a:pt x="11" y="4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Freeform 23"/>
            <p:cNvSpPr>
              <a:spLocks noEditPoints="1"/>
            </p:cNvSpPr>
            <p:nvPr/>
          </p:nvSpPr>
          <p:spPr bwMode="gray">
            <a:xfrm>
              <a:off x="5181" y="4204"/>
              <a:ext cx="18" cy="48"/>
            </a:xfrm>
            <a:custGeom>
              <a:avLst/>
              <a:gdLst/>
              <a:ahLst/>
              <a:cxnLst>
                <a:cxn ang="0">
                  <a:pos x="6" y="55"/>
                </a:cxn>
                <a:cxn ang="0">
                  <a:pos x="6" y="55"/>
                </a:cxn>
                <a:cxn ang="0">
                  <a:pos x="11" y="30"/>
                </a:cxn>
                <a:cxn ang="0">
                  <a:pos x="11" y="30"/>
                </a:cxn>
                <a:cxn ang="0">
                  <a:pos x="19" y="32"/>
                </a:cxn>
                <a:cxn ang="0">
                  <a:pos x="19" y="3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2" y="55"/>
                </a:cxn>
                <a:cxn ang="0">
                  <a:pos x="20" y="60"/>
                </a:cxn>
                <a:cxn ang="0">
                  <a:pos x="20" y="60"/>
                </a:cxn>
                <a:cxn ang="0">
                  <a:pos x="17" y="86"/>
                </a:cxn>
                <a:cxn ang="0">
                  <a:pos x="17" y="86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6" y="60"/>
                </a:cxn>
                <a:cxn ang="0">
                  <a:pos x="6" y="55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28" y="1"/>
                </a:cxn>
                <a:cxn ang="0">
                  <a:pos x="31" y="3"/>
                </a:cxn>
                <a:cxn ang="0">
                  <a:pos x="33" y="6"/>
                </a:cxn>
                <a:cxn ang="0">
                  <a:pos x="33" y="9"/>
                </a:cxn>
                <a:cxn ang="0">
                  <a:pos x="33" y="9"/>
                </a:cxn>
                <a:cxn ang="0">
                  <a:pos x="31" y="13"/>
                </a:cxn>
                <a:cxn ang="0">
                  <a:pos x="28" y="16"/>
                </a:cxn>
                <a:cxn ang="0">
                  <a:pos x="25" y="17"/>
                </a:cxn>
                <a:cxn ang="0">
                  <a:pos x="22" y="19"/>
                </a:cxn>
                <a:cxn ang="0">
                  <a:pos x="22" y="19"/>
                </a:cxn>
                <a:cxn ang="0">
                  <a:pos x="19" y="17"/>
                </a:cxn>
                <a:cxn ang="0">
                  <a:pos x="16" y="16"/>
                </a:cxn>
                <a:cxn ang="0">
                  <a:pos x="14" y="13"/>
                </a:cxn>
                <a:cxn ang="0">
                  <a:pos x="14" y="9"/>
                </a:cxn>
                <a:cxn ang="0">
                  <a:pos x="14" y="9"/>
                </a:cxn>
                <a:cxn ang="0">
                  <a:pos x="16" y="6"/>
                </a:cxn>
                <a:cxn ang="0">
                  <a:pos x="19" y="3"/>
                </a:cxn>
                <a:cxn ang="0">
                  <a:pos x="22" y="1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33" h="86">
                  <a:moveTo>
                    <a:pt x="6" y="55"/>
                  </a:moveTo>
                  <a:lnTo>
                    <a:pt x="6" y="55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2" y="55"/>
                  </a:lnTo>
                  <a:lnTo>
                    <a:pt x="20" y="60"/>
                  </a:lnTo>
                  <a:lnTo>
                    <a:pt x="20" y="60"/>
                  </a:lnTo>
                  <a:lnTo>
                    <a:pt x="17" y="86"/>
                  </a:lnTo>
                  <a:lnTo>
                    <a:pt x="17" y="86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6" y="60"/>
                  </a:lnTo>
                  <a:lnTo>
                    <a:pt x="6" y="55"/>
                  </a:lnTo>
                  <a:close/>
                  <a:moveTo>
                    <a:pt x="25" y="0"/>
                  </a:moveTo>
                  <a:lnTo>
                    <a:pt x="25" y="0"/>
                  </a:lnTo>
                  <a:lnTo>
                    <a:pt x="28" y="1"/>
                  </a:lnTo>
                  <a:lnTo>
                    <a:pt x="31" y="3"/>
                  </a:lnTo>
                  <a:lnTo>
                    <a:pt x="33" y="6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31" y="13"/>
                  </a:lnTo>
                  <a:lnTo>
                    <a:pt x="28" y="16"/>
                  </a:lnTo>
                  <a:lnTo>
                    <a:pt x="25" y="17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19" y="17"/>
                  </a:lnTo>
                  <a:lnTo>
                    <a:pt x="16" y="16"/>
                  </a:lnTo>
                  <a:lnTo>
                    <a:pt x="14" y="13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6" y="6"/>
                  </a:lnTo>
                  <a:lnTo>
                    <a:pt x="19" y="3"/>
                  </a:lnTo>
                  <a:lnTo>
                    <a:pt x="22" y="1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Freeform 24"/>
            <p:cNvSpPr>
              <a:spLocks/>
            </p:cNvSpPr>
            <p:nvPr/>
          </p:nvSpPr>
          <p:spPr bwMode="gray">
            <a:xfrm>
              <a:off x="5199" y="4219"/>
              <a:ext cx="33" cy="33"/>
            </a:xfrm>
            <a:custGeom>
              <a:avLst/>
              <a:gdLst/>
              <a:ahLst/>
              <a:cxnLst>
                <a:cxn ang="0">
                  <a:pos x="25" y="12"/>
                </a:cxn>
                <a:cxn ang="0">
                  <a:pos x="25" y="12"/>
                </a:cxn>
                <a:cxn ang="0">
                  <a:pos x="25" y="12"/>
                </a:cxn>
                <a:cxn ang="0">
                  <a:pos x="30" y="7"/>
                </a:cxn>
                <a:cxn ang="0">
                  <a:pos x="35" y="4"/>
                </a:cxn>
                <a:cxn ang="0">
                  <a:pos x="40" y="2"/>
                </a:cxn>
                <a:cxn ang="0">
                  <a:pos x="44" y="0"/>
                </a:cxn>
                <a:cxn ang="0">
                  <a:pos x="44" y="0"/>
                </a:cxn>
                <a:cxn ang="0">
                  <a:pos x="52" y="2"/>
                </a:cxn>
                <a:cxn ang="0">
                  <a:pos x="57" y="7"/>
                </a:cxn>
                <a:cxn ang="0">
                  <a:pos x="59" y="13"/>
                </a:cxn>
                <a:cxn ang="0">
                  <a:pos x="59" y="23"/>
                </a:cxn>
                <a:cxn ang="0">
                  <a:pos x="59" y="23"/>
                </a:cxn>
                <a:cxn ang="0">
                  <a:pos x="54" y="42"/>
                </a:cxn>
                <a:cxn ang="0">
                  <a:pos x="54" y="42"/>
                </a:cxn>
                <a:cxn ang="0">
                  <a:pos x="52" y="58"/>
                </a:cxn>
                <a:cxn ang="0">
                  <a:pos x="52" y="58"/>
                </a:cxn>
                <a:cxn ang="0">
                  <a:pos x="43" y="58"/>
                </a:cxn>
                <a:cxn ang="0">
                  <a:pos x="43" y="58"/>
                </a:cxn>
                <a:cxn ang="0">
                  <a:pos x="35" y="58"/>
                </a:cxn>
                <a:cxn ang="0">
                  <a:pos x="35" y="58"/>
                </a:cxn>
                <a:cxn ang="0">
                  <a:pos x="38" y="43"/>
                </a:cxn>
                <a:cxn ang="0">
                  <a:pos x="43" y="26"/>
                </a:cxn>
                <a:cxn ang="0">
                  <a:pos x="43" y="26"/>
                </a:cxn>
                <a:cxn ang="0">
                  <a:pos x="43" y="19"/>
                </a:cxn>
                <a:cxn ang="0">
                  <a:pos x="41" y="15"/>
                </a:cxn>
                <a:cxn ang="0">
                  <a:pos x="40" y="12"/>
                </a:cxn>
                <a:cxn ang="0">
                  <a:pos x="37" y="12"/>
                </a:cxn>
                <a:cxn ang="0">
                  <a:pos x="37" y="12"/>
                </a:cxn>
                <a:cxn ang="0">
                  <a:pos x="32" y="13"/>
                </a:cxn>
                <a:cxn ang="0">
                  <a:pos x="27" y="16"/>
                </a:cxn>
                <a:cxn ang="0">
                  <a:pos x="24" y="21"/>
                </a:cxn>
                <a:cxn ang="0">
                  <a:pos x="22" y="27"/>
                </a:cxn>
                <a:cxn ang="0">
                  <a:pos x="22" y="32"/>
                </a:cxn>
                <a:cxn ang="0">
                  <a:pos x="22" y="32"/>
                </a:cxn>
                <a:cxn ang="0">
                  <a:pos x="18" y="58"/>
                </a:cxn>
                <a:cxn ang="0">
                  <a:pos x="18" y="58"/>
                </a:cxn>
                <a:cxn ang="0">
                  <a:pos x="10" y="58"/>
                </a:cxn>
                <a:cxn ang="0">
                  <a:pos x="10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6" y="32"/>
                </a:cxn>
                <a:cxn ang="0">
                  <a:pos x="8" y="27"/>
                </a:cxn>
                <a:cxn ang="0">
                  <a:pos x="8" y="27"/>
                </a:cxn>
                <a:cxn ang="0">
                  <a:pos x="11" y="2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29" y="2"/>
                </a:cxn>
                <a:cxn ang="0">
                  <a:pos x="25" y="12"/>
                </a:cxn>
              </a:cxnLst>
              <a:rect l="0" t="0" r="r" b="b"/>
              <a:pathLst>
                <a:path w="59" h="58">
                  <a:moveTo>
                    <a:pt x="25" y="12"/>
                  </a:moveTo>
                  <a:lnTo>
                    <a:pt x="25" y="12"/>
                  </a:lnTo>
                  <a:lnTo>
                    <a:pt x="25" y="12"/>
                  </a:lnTo>
                  <a:lnTo>
                    <a:pt x="30" y="7"/>
                  </a:lnTo>
                  <a:lnTo>
                    <a:pt x="35" y="4"/>
                  </a:lnTo>
                  <a:lnTo>
                    <a:pt x="40" y="2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2" y="2"/>
                  </a:lnTo>
                  <a:lnTo>
                    <a:pt x="57" y="7"/>
                  </a:lnTo>
                  <a:lnTo>
                    <a:pt x="59" y="1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43" y="58"/>
                  </a:lnTo>
                  <a:lnTo>
                    <a:pt x="43" y="58"/>
                  </a:lnTo>
                  <a:lnTo>
                    <a:pt x="35" y="58"/>
                  </a:lnTo>
                  <a:lnTo>
                    <a:pt x="35" y="58"/>
                  </a:lnTo>
                  <a:lnTo>
                    <a:pt x="38" y="43"/>
                  </a:lnTo>
                  <a:lnTo>
                    <a:pt x="43" y="26"/>
                  </a:lnTo>
                  <a:lnTo>
                    <a:pt x="43" y="26"/>
                  </a:lnTo>
                  <a:lnTo>
                    <a:pt x="43" y="19"/>
                  </a:lnTo>
                  <a:lnTo>
                    <a:pt x="41" y="15"/>
                  </a:lnTo>
                  <a:lnTo>
                    <a:pt x="40" y="12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2" y="13"/>
                  </a:lnTo>
                  <a:lnTo>
                    <a:pt x="27" y="16"/>
                  </a:lnTo>
                  <a:lnTo>
                    <a:pt x="24" y="21"/>
                  </a:lnTo>
                  <a:lnTo>
                    <a:pt x="22" y="27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18" y="58"/>
                  </a:lnTo>
                  <a:lnTo>
                    <a:pt x="18" y="58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6" y="32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9" y="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Freeform 25"/>
            <p:cNvSpPr>
              <a:spLocks noEditPoints="1"/>
            </p:cNvSpPr>
            <p:nvPr/>
          </p:nvSpPr>
          <p:spPr bwMode="gray">
            <a:xfrm>
              <a:off x="5233" y="4219"/>
              <a:ext cx="36" cy="50"/>
            </a:xfrm>
            <a:custGeom>
              <a:avLst/>
              <a:gdLst/>
              <a:ahLst/>
              <a:cxnLst>
                <a:cxn ang="0">
                  <a:pos x="40" y="70"/>
                </a:cxn>
                <a:cxn ang="0">
                  <a:pos x="35" y="80"/>
                </a:cxn>
                <a:cxn ang="0">
                  <a:pos x="24" y="83"/>
                </a:cxn>
                <a:cxn ang="0">
                  <a:pos x="18" y="83"/>
                </a:cxn>
                <a:cxn ang="0">
                  <a:pos x="11" y="77"/>
                </a:cxn>
                <a:cxn ang="0">
                  <a:pos x="11" y="70"/>
                </a:cxn>
                <a:cxn ang="0">
                  <a:pos x="18" y="61"/>
                </a:cxn>
                <a:cxn ang="0">
                  <a:pos x="26" y="59"/>
                </a:cxn>
                <a:cxn ang="0">
                  <a:pos x="32" y="59"/>
                </a:cxn>
                <a:cxn ang="0">
                  <a:pos x="40" y="64"/>
                </a:cxn>
                <a:cxn ang="0">
                  <a:pos x="40" y="70"/>
                </a:cxn>
                <a:cxn ang="0">
                  <a:pos x="65" y="7"/>
                </a:cxn>
                <a:cxn ang="0">
                  <a:pos x="65" y="5"/>
                </a:cxn>
                <a:cxn ang="0">
                  <a:pos x="65" y="2"/>
                </a:cxn>
                <a:cxn ang="0">
                  <a:pos x="54" y="2"/>
                </a:cxn>
                <a:cxn ang="0">
                  <a:pos x="48" y="2"/>
                </a:cxn>
                <a:cxn ang="0">
                  <a:pos x="38" y="0"/>
                </a:cxn>
                <a:cxn ang="0">
                  <a:pos x="21" y="7"/>
                </a:cxn>
                <a:cxn ang="0">
                  <a:pos x="11" y="19"/>
                </a:cxn>
                <a:cxn ang="0">
                  <a:pos x="11" y="26"/>
                </a:cxn>
                <a:cxn ang="0">
                  <a:pos x="13" y="32"/>
                </a:cxn>
                <a:cxn ang="0">
                  <a:pos x="23" y="37"/>
                </a:cxn>
                <a:cxn ang="0">
                  <a:pos x="23" y="39"/>
                </a:cxn>
                <a:cxn ang="0">
                  <a:pos x="13" y="43"/>
                </a:cxn>
                <a:cxn ang="0">
                  <a:pos x="10" y="50"/>
                </a:cxn>
                <a:cxn ang="0">
                  <a:pos x="10" y="53"/>
                </a:cxn>
                <a:cxn ang="0">
                  <a:pos x="15" y="59"/>
                </a:cxn>
                <a:cxn ang="0">
                  <a:pos x="15" y="59"/>
                </a:cxn>
                <a:cxn ang="0">
                  <a:pos x="5" y="64"/>
                </a:cxn>
                <a:cxn ang="0">
                  <a:pos x="0" y="74"/>
                </a:cxn>
                <a:cxn ang="0">
                  <a:pos x="0" y="80"/>
                </a:cxn>
                <a:cxn ang="0">
                  <a:pos x="10" y="88"/>
                </a:cxn>
                <a:cxn ang="0">
                  <a:pos x="19" y="88"/>
                </a:cxn>
                <a:cxn ang="0">
                  <a:pos x="42" y="83"/>
                </a:cxn>
                <a:cxn ang="0">
                  <a:pos x="50" y="75"/>
                </a:cxn>
                <a:cxn ang="0">
                  <a:pos x="54" y="64"/>
                </a:cxn>
                <a:cxn ang="0">
                  <a:pos x="54" y="58"/>
                </a:cxn>
                <a:cxn ang="0">
                  <a:pos x="46" y="50"/>
                </a:cxn>
                <a:cxn ang="0">
                  <a:pos x="30" y="48"/>
                </a:cxn>
                <a:cxn ang="0">
                  <a:pos x="27" y="48"/>
                </a:cxn>
                <a:cxn ang="0">
                  <a:pos x="23" y="45"/>
                </a:cxn>
                <a:cxn ang="0">
                  <a:pos x="23" y="43"/>
                </a:cxn>
                <a:cxn ang="0">
                  <a:pos x="27" y="39"/>
                </a:cxn>
                <a:cxn ang="0">
                  <a:pos x="32" y="39"/>
                </a:cxn>
                <a:cxn ang="0">
                  <a:pos x="42" y="37"/>
                </a:cxn>
                <a:cxn ang="0">
                  <a:pos x="54" y="27"/>
                </a:cxn>
                <a:cxn ang="0">
                  <a:pos x="57" y="19"/>
                </a:cxn>
                <a:cxn ang="0">
                  <a:pos x="57" y="12"/>
                </a:cxn>
                <a:cxn ang="0">
                  <a:pos x="54" y="7"/>
                </a:cxn>
                <a:cxn ang="0">
                  <a:pos x="37" y="5"/>
                </a:cxn>
                <a:cxn ang="0">
                  <a:pos x="40" y="7"/>
                </a:cxn>
                <a:cxn ang="0">
                  <a:pos x="43" y="13"/>
                </a:cxn>
                <a:cxn ang="0">
                  <a:pos x="42" y="19"/>
                </a:cxn>
                <a:cxn ang="0">
                  <a:pos x="38" y="31"/>
                </a:cxn>
                <a:cxn ang="0">
                  <a:pos x="32" y="34"/>
                </a:cxn>
                <a:cxn ang="0">
                  <a:pos x="29" y="34"/>
                </a:cxn>
                <a:cxn ang="0">
                  <a:pos x="26" y="27"/>
                </a:cxn>
                <a:cxn ang="0">
                  <a:pos x="27" y="21"/>
                </a:cxn>
                <a:cxn ang="0">
                  <a:pos x="30" y="10"/>
                </a:cxn>
                <a:cxn ang="0">
                  <a:pos x="37" y="5"/>
                </a:cxn>
              </a:cxnLst>
              <a:rect l="0" t="0" r="r" b="b"/>
              <a:pathLst>
                <a:path w="65" h="88">
                  <a:moveTo>
                    <a:pt x="40" y="70"/>
                  </a:moveTo>
                  <a:lnTo>
                    <a:pt x="40" y="70"/>
                  </a:lnTo>
                  <a:lnTo>
                    <a:pt x="38" y="75"/>
                  </a:lnTo>
                  <a:lnTo>
                    <a:pt x="35" y="80"/>
                  </a:lnTo>
                  <a:lnTo>
                    <a:pt x="29" y="83"/>
                  </a:lnTo>
                  <a:lnTo>
                    <a:pt x="24" y="83"/>
                  </a:lnTo>
                  <a:lnTo>
                    <a:pt x="24" y="83"/>
                  </a:lnTo>
                  <a:lnTo>
                    <a:pt x="18" y="83"/>
                  </a:lnTo>
                  <a:lnTo>
                    <a:pt x="13" y="80"/>
                  </a:lnTo>
                  <a:lnTo>
                    <a:pt x="11" y="77"/>
                  </a:lnTo>
                  <a:lnTo>
                    <a:pt x="11" y="70"/>
                  </a:lnTo>
                  <a:lnTo>
                    <a:pt x="11" y="70"/>
                  </a:lnTo>
                  <a:lnTo>
                    <a:pt x="15" y="64"/>
                  </a:lnTo>
                  <a:lnTo>
                    <a:pt x="18" y="61"/>
                  </a:lnTo>
                  <a:lnTo>
                    <a:pt x="18" y="61"/>
                  </a:lnTo>
                  <a:lnTo>
                    <a:pt x="26" y="59"/>
                  </a:lnTo>
                  <a:lnTo>
                    <a:pt x="26" y="59"/>
                  </a:lnTo>
                  <a:lnTo>
                    <a:pt x="32" y="59"/>
                  </a:lnTo>
                  <a:lnTo>
                    <a:pt x="37" y="61"/>
                  </a:lnTo>
                  <a:lnTo>
                    <a:pt x="40" y="64"/>
                  </a:lnTo>
                  <a:lnTo>
                    <a:pt x="40" y="70"/>
                  </a:lnTo>
                  <a:lnTo>
                    <a:pt x="40" y="70"/>
                  </a:lnTo>
                  <a:close/>
                  <a:moveTo>
                    <a:pt x="65" y="7"/>
                  </a:moveTo>
                  <a:lnTo>
                    <a:pt x="65" y="7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5" y="2"/>
                  </a:lnTo>
                  <a:lnTo>
                    <a:pt x="65" y="2"/>
                  </a:lnTo>
                  <a:lnTo>
                    <a:pt x="54" y="2"/>
                  </a:lnTo>
                  <a:lnTo>
                    <a:pt x="54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9" y="2"/>
                  </a:lnTo>
                  <a:lnTo>
                    <a:pt x="21" y="7"/>
                  </a:lnTo>
                  <a:lnTo>
                    <a:pt x="15" y="12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26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6" y="35"/>
                  </a:lnTo>
                  <a:lnTo>
                    <a:pt x="23" y="37"/>
                  </a:lnTo>
                  <a:lnTo>
                    <a:pt x="23" y="39"/>
                  </a:lnTo>
                  <a:lnTo>
                    <a:pt x="23" y="39"/>
                  </a:lnTo>
                  <a:lnTo>
                    <a:pt x="18" y="40"/>
                  </a:lnTo>
                  <a:lnTo>
                    <a:pt x="13" y="43"/>
                  </a:lnTo>
                  <a:lnTo>
                    <a:pt x="11" y="47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3"/>
                  </a:lnTo>
                  <a:lnTo>
                    <a:pt x="10" y="54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0" y="61"/>
                  </a:lnTo>
                  <a:lnTo>
                    <a:pt x="5" y="64"/>
                  </a:lnTo>
                  <a:lnTo>
                    <a:pt x="2" y="69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80"/>
                  </a:lnTo>
                  <a:lnTo>
                    <a:pt x="4" y="85"/>
                  </a:lnTo>
                  <a:lnTo>
                    <a:pt x="10" y="88"/>
                  </a:lnTo>
                  <a:lnTo>
                    <a:pt x="19" y="88"/>
                  </a:lnTo>
                  <a:lnTo>
                    <a:pt x="19" y="88"/>
                  </a:lnTo>
                  <a:lnTo>
                    <a:pt x="30" y="86"/>
                  </a:lnTo>
                  <a:lnTo>
                    <a:pt x="42" y="83"/>
                  </a:lnTo>
                  <a:lnTo>
                    <a:pt x="46" y="80"/>
                  </a:lnTo>
                  <a:lnTo>
                    <a:pt x="50" y="75"/>
                  </a:lnTo>
                  <a:lnTo>
                    <a:pt x="53" y="70"/>
                  </a:lnTo>
                  <a:lnTo>
                    <a:pt x="54" y="64"/>
                  </a:lnTo>
                  <a:lnTo>
                    <a:pt x="54" y="64"/>
                  </a:lnTo>
                  <a:lnTo>
                    <a:pt x="54" y="58"/>
                  </a:lnTo>
                  <a:lnTo>
                    <a:pt x="53" y="53"/>
                  </a:lnTo>
                  <a:lnTo>
                    <a:pt x="46" y="50"/>
                  </a:lnTo>
                  <a:lnTo>
                    <a:pt x="38" y="48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27" y="48"/>
                  </a:lnTo>
                  <a:lnTo>
                    <a:pt x="24" y="47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3" y="43"/>
                  </a:lnTo>
                  <a:lnTo>
                    <a:pt x="24" y="40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32" y="39"/>
                  </a:lnTo>
                  <a:lnTo>
                    <a:pt x="32" y="39"/>
                  </a:lnTo>
                  <a:lnTo>
                    <a:pt x="42" y="37"/>
                  </a:lnTo>
                  <a:lnTo>
                    <a:pt x="50" y="34"/>
                  </a:lnTo>
                  <a:lnTo>
                    <a:pt x="54" y="27"/>
                  </a:lnTo>
                  <a:lnTo>
                    <a:pt x="57" y="19"/>
                  </a:lnTo>
                  <a:lnTo>
                    <a:pt x="57" y="19"/>
                  </a:lnTo>
                  <a:lnTo>
                    <a:pt x="59" y="16"/>
                  </a:lnTo>
                  <a:lnTo>
                    <a:pt x="57" y="12"/>
                  </a:lnTo>
                  <a:lnTo>
                    <a:pt x="54" y="7"/>
                  </a:lnTo>
                  <a:lnTo>
                    <a:pt x="54" y="7"/>
                  </a:lnTo>
                  <a:lnTo>
                    <a:pt x="65" y="7"/>
                  </a:lnTo>
                  <a:close/>
                  <a:moveTo>
                    <a:pt x="37" y="5"/>
                  </a:moveTo>
                  <a:lnTo>
                    <a:pt x="37" y="5"/>
                  </a:lnTo>
                  <a:lnTo>
                    <a:pt x="40" y="7"/>
                  </a:lnTo>
                  <a:lnTo>
                    <a:pt x="42" y="8"/>
                  </a:lnTo>
                  <a:lnTo>
                    <a:pt x="43" y="13"/>
                  </a:lnTo>
                  <a:lnTo>
                    <a:pt x="42" y="19"/>
                  </a:lnTo>
                  <a:lnTo>
                    <a:pt x="42" y="19"/>
                  </a:lnTo>
                  <a:lnTo>
                    <a:pt x="40" y="26"/>
                  </a:lnTo>
                  <a:lnTo>
                    <a:pt x="38" y="31"/>
                  </a:lnTo>
                  <a:lnTo>
                    <a:pt x="35" y="34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29" y="34"/>
                  </a:lnTo>
                  <a:lnTo>
                    <a:pt x="27" y="31"/>
                  </a:lnTo>
                  <a:lnTo>
                    <a:pt x="26" y="27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9" y="15"/>
                  </a:lnTo>
                  <a:lnTo>
                    <a:pt x="30" y="10"/>
                  </a:lnTo>
                  <a:lnTo>
                    <a:pt x="34" y="7"/>
                  </a:lnTo>
                  <a:lnTo>
                    <a:pt x="37" y="5"/>
                  </a:lnTo>
                  <a:lnTo>
                    <a:pt x="37" y="5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Freeform 26"/>
            <p:cNvSpPr>
              <a:spLocks/>
            </p:cNvSpPr>
            <p:nvPr/>
          </p:nvSpPr>
          <p:spPr bwMode="gray">
            <a:xfrm>
              <a:off x="5287" y="4208"/>
              <a:ext cx="62" cy="44"/>
            </a:xfrm>
            <a:custGeom>
              <a:avLst/>
              <a:gdLst/>
              <a:ahLst/>
              <a:cxnLst>
                <a:cxn ang="0">
                  <a:pos x="49" y="22"/>
                </a:cxn>
                <a:cxn ang="0">
                  <a:pos x="49" y="22"/>
                </a:cxn>
                <a:cxn ang="0">
                  <a:pos x="35" y="49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4" y="78"/>
                </a:cxn>
                <a:cxn ang="0">
                  <a:pos x="14" y="78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5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2" y="57"/>
                </a:cxn>
                <a:cxn ang="0">
                  <a:pos x="24" y="57"/>
                </a:cxn>
                <a:cxn ang="0">
                  <a:pos x="24" y="57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65" y="0"/>
                </a:cxn>
                <a:cxn ang="0">
                  <a:pos x="65" y="0"/>
                </a:cxn>
                <a:cxn ang="0">
                  <a:pos x="68" y="27"/>
                </a:cxn>
                <a:cxn ang="0">
                  <a:pos x="72" y="57"/>
                </a:cxn>
                <a:cxn ang="0">
                  <a:pos x="73" y="57"/>
                </a:cxn>
                <a:cxn ang="0">
                  <a:pos x="73" y="57"/>
                </a:cxn>
                <a:cxn ang="0">
                  <a:pos x="100" y="0"/>
                </a:cxn>
                <a:cxn ang="0">
                  <a:pos x="100" y="0"/>
                </a:cxn>
                <a:cxn ang="0">
                  <a:pos x="105" y="0"/>
                </a:cxn>
                <a:cxn ang="0">
                  <a:pos x="105" y="0"/>
                </a:cxn>
                <a:cxn ang="0">
                  <a:pos x="110" y="0"/>
                </a:cxn>
                <a:cxn ang="0">
                  <a:pos x="110" y="0"/>
                </a:cxn>
                <a:cxn ang="0">
                  <a:pos x="92" y="33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64" y="78"/>
                </a:cxn>
                <a:cxn ang="0">
                  <a:pos x="64" y="78"/>
                </a:cxn>
                <a:cxn ang="0">
                  <a:pos x="57" y="78"/>
                </a:cxn>
                <a:cxn ang="0">
                  <a:pos x="57" y="78"/>
                </a:cxn>
                <a:cxn ang="0">
                  <a:pos x="54" y="51"/>
                </a:cxn>
                <a:cxn ang="0">
                  <a:pos x="51" y="22"/>
                </a:cxn>
                <a:cxn ang="0">
                  <a:pos x="49" y="22"/>
                </a:cxn>
              </a:cxnLst>
              <a:rect l="0" t="0" r="r" b="b"/>
              <a:pathLst>
                <a:path w="110" h="78">
                  <a:moveTo>
                    <a:pt x="49" y="22"/>
                  </a:moveTo>
                  <a:lnTo>
                    <a:pt x="49" y="22"/>
                  </a:lnTo>
                  <a:lnTo>
                    <a:pt x="35" y="49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4" y="78"/>
                  </a:lnTo>
                  <a:lnTo>
                    <a:pt x="14" y="78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5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57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8" y="27"/>
                  </a:lnTo>
                  <a:lnTo>
                    <a:pt x="72" y="57"/>
                  </a:lnTo>
                  <a:lnTo>
                    <a:pt x="73" y="57"/>
                  </a:lnTo>
                  <a:lnTo>
                    <a:pt x="73" y="57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92" y="33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64" y="78"/>
                  </a:lnTo>
                  <a:lnTo>
                    <a:pt x="64" y="78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54" y="51"/>
                  </a:lnTo>
                  <a:lnTo>
                    <a:pt x="51" y="22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Freeform 27"/>
            <p:cNvSpPr>
              <a:spLocks noEditPoints="1"/>
            </p:cNvSpPr>
            <p:nvPr/>
          </p:nvSpPr>
          <p:spPr bwMode="gray">
            <a:xfrm>
              <a:off x="5341" y="4219"/>
              <a:ext cx="29" cy="33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19" y="26"/>
                </a:cxn>
                <a:cxn ang="0">
                  <a:pos x="21" y="18"/>
                </a:cxn>
                <a:cxn ang="0">
                  <a:pos x="24" y="13"/>
                </a:cxn>
                <a:cxn ang="0">
                  <a:pos x="27" y="8"/>
                </a:cxn>
                <a:cxn ang="0">
                  <a:pos x="32" y="7"/>
                </a:cxn>
                <a:cxn ang="0">
                  <a:pos x="32" y="7"/>
                </a:cxn>
                <a:cxn ang="0">
                  <a:pos x="35" y="8"/>
                </a:cxn>
                <a:cxn ang="0">
                  <a:pos x="38" y="12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19" y="26"/>
                </a:cxn>
                <a:cxn ang="0">
                  <a:pos x="51" y="31"/>
                </a:cxn>
                <a:cxn ang="0">
                  <a:pos x="51" y="31"/>
                </a:cxn>
                <a:cxn ang="0">
                  <a:pos x="52" y="26"/>
                </a:cxn>
                <a:cxn ang="0">
                  <a:pos x="52" y="26"/>
                </a:cxn>
                <a:cxn ang="0">
                  <a:pos x="52" y="16"/>
                </a:cxn>
                <a:cxn ang="0">
                  <a:pos x="51" y="12"/>
                </a:cxn>
                <a:cxn ang="0">
                  <a:pos x="49" y="8"/>
                </a:cxn>
                <a:cxn ang="0">
                  <a:pos x="46" y="5"/>
                </a:cxn>
                <a:cxn ang="0">
                  <a:pos x="43" y="4"/>
                </a:cxn>
                <a:cxn ang="0">
                  <a:pos x="38" y="2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22" y="4"/>
                </a:cxn>
                <a:cxn ang="0">
                  <a:pos x="17" y="5"/>
                </a:cxn>
                <a:cxn ang="0">
                  <a:pos x="13" y="8"/>
                </a:cxn>
                <a:cxn ang="0">
                  <a:pos x="9" y="13"/>
                </a:cxn>
                <a:cxn ang="0">
                  <a:pos x="6" y="18"/>
                </a:cxn>
                <a:cxn ang="0">
                  <a:pos x="3" y="24"/>
                </a:cxn>
                <a:cxn ang="0">
                  <a:pos x="1" y="31"/>
                </a:cxn>
                <a:cxn ang="0">
                  <a:pos x="1" y="31"/>
                </a:cxn>
                <a:cxn ang="0">
                  <a:pos x="0" y="37"/>
                </a:cxn>
                <a:cxn ang="0">
                  <a:pos x="1" y="43"/>
                </a:cxn>
                <a:cxn ang="0">
                  <a:pos x="3" y="48"/>
                </a:cxn>
                <a:cxn ang="0">
                  <a:pos x="5" y="53"/>
                </a:cxn>
                <a:cxn ang="0">
                  <a:pos x="9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35" y="58"/>
                </a:cxn>
                <a:cxn ang="0">
                  <a:pos x="41" y="54"/>
                </a:cxn>
                <a:cxn ang="0">
                  <a:pos x="46" y="48"/>
                </a:cxn>
                <a:cxn ang="0">
                  <a:pos x="44" y="47"/>
                </a:cxn>
                <a:cxn ang="0">
                  <a:pos x="44" y="47"/>
                </a:cxn>
                <a:cxn ang="0">
                  <a:pos x="36" y="51"/>
                </a:cxn>
                <a:cxn ang="0">
                  <a:pos x="28" y="51"/>
                </a:cxn>
                <a:cxn ang="0">
                  <a:pos x="28" y="51"/>
                </a:cxn>
                <a:cxn ang="0">
                  <a:pos x="25" y="51"/>
                </a:cxn>
                <a:cxn ang="0">
                  <a:pos x="22" y="50"/>
                </a:cxn>
                <a:cxn ang="0">
                  <a:pos x="19" y="47"/>
                </a:cxn>
                <a:cxn ang="0">
                  <a:pos x="17" y="39"/>
                </a:cxn>
                <a:cxn ang="0">
                  <a:pos x="19" y="31"/>
                </a:cxn>
                <a:cxn ang="0">
                  <a:pos x="51" y="31"/>
                </a:cxn>
              </a:cxnLst>
              <a:rect l="0" t="0" r="r" b="b"/>
              <a:pathLst>
                <a:path w="52" h="59">
                  <a:moveTo>
                    <a:pt x="19" y="26"/>
                  </a:moveTo>
                  <a:lnTo>
                    <a:pt x="19" y="26"/>
                  </a:lnTo>
                  <a:lnTo>
                    <a:pt x="21" y="18"/>
                  </a:lnTo>
                  <a:lnTo>
                    <a:pt x="24" y="13"/>
                  </a:lnTo>
                  <a:lnTo>
                    <a:pt x="27" y="8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5" y="8"/>
                  </a:lnTo>
                  <a:lnTo>
                    <a:pt x="38" y="12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19" y="26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16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6" y="5"/>
                  </a:lnTo>
                  <a:lnTo>
                    <a:pt x="43" y="4"/>
                  </a:lnTo>
                  <a:lnTo>
                    <a:pt x="38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2" y="4"/>
                  </a:lnTo>
                  <a:lnTo>
                    <a:pt x="17" y="5"/>
                  </a:lnTo>
                  <a:lnTo>
                    <a:pt x="13" y="8"/>
                  </a:lnTo>
                  <a:lnTo>
                    <a:pt x="9" y="13"/>
                  </a:lnTo>
                  <a:lnTo>
                    <a:pt x="6" y="18"/>
                  </a:lnTo>
                  <a:lnTo>
                    <a:pt x="3" y="24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0" y="37"/>
                  </a:lnTo>
                  <a:lnTo>
                    <a:pt x="1" y="43"/>
                  </a:lnTo>
                  <a:lnTo>
                    <a:pt x="3" y="48"/>
                  </a:lnTo>
                  <a:lnTo>
                    <a:pt x="5" y="53"/>
                  </a:lnTo>
                  <a:lnTo>
                    <a:pt x="9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35" y="58"/>
                  </a:lnTo>
                  <a:lnTo>
                    <a:pt x="41" y="54"/>
                  </a:lnTo>
                  <a:lnTo>
                    <a:pt x="46" y="48"/>
                  </a:lnTo>
                  <a:lnTo>
                    <a:pt x="44" y="47"/>
                  </a:lnTo>
                  <a:lnTo>
                    <a:pt x="44" y="47"/>
                  </a:lnTo>
                  <a:lnTo>
                    <a:pt x="36" y="51"/>
                  </a:lnTo>
                  <a:lnTo>
                    <a:pt x="28" y="51"/>
                  </a:lnTo>
                  <a:lnTo>
                    <a:pt x="28" y="51"/>
                  </a:lnTo>
                  <a:lnTo>
                    <a:pt x="25" y="51"/>
                  </a:lnTo>
                  <a:lnTo>
                    <a:pt x="22" y="50"/>
                  </a:lnTo>
                  <a:lnTo>
                    <a:pt x="19" y="47"/>
                  </a:lnTo>
                  <a:lnTo>
                    <a:pt x="17" y="39"/>
                  </a:lnTo>
                  <a:lnTo>
                    <a:pt x="19" y="31"/>
                  </a:lnTo>
                  <a:lnTo>
                    <a:pt x="51" y="3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Freeform 28"/>
            <p:cNvSpPr>
              <a:spLocks noEditPoints="1"/>
            </p:cNvSpPr>
            <p:nvPr/>
          </p:nvSpPr>
          <p:spPr bwMode="gray">
            <a:xfrm>
              <a:off x="5389" y="4208"/>
              <a:ext cx="46" cy="44"/>
            </a:xfrm>
            <a:custGeom>
              <a:avLst/>
              <a:gdLst/>
              <a:ahLst/>
              <a:cxnLst>
                <a:cxn ang="0">
                  <a:pos x="27" y="28"/>
                </a:cxn>
                <a:cxn ang="0">
                  <a:pos x="27" y="28"/>
                </a:cxn>
                <a:cxn ang="0">
                  <a:pos x="31" y="6"/>
                </a:cxn>
                <a:cxn ang="0">
                  <a:pos x="31" y="6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49" y="6"/>
                </a:cxn>
                <a:cxn ang="0">
                  <a:pos x="54" y="8"/>
                </a:cxn>
                <a:cxn ang="0">
                  <a:pos x="57" y="11"/>
                </a:cxn>
                <a:cxn ang="0">
                  <a:pos x="60" y="14"/>
                </a:cxn>
                <a:cxn ang="0">
                  <a:pos x="63" y="19"/>
                </a:cxn>
                <a:cxn ang="0">
                  <a:pos x="65" y="24"/>
                </a:cxn>
                <a:cxn ang="0">
                  <a:pos x="65" y="30"/>
                </a:cxn>
                <a:cxn ang="0">
                  <a:pos x="63" y="36"/>
                </a:cxn>
                <a:cxn ang="0">
                  <a:pos x="63" y="36"/>
                </a:cxn>
                <a:cxn ang="0">
                  <a:pos x="61" y="44"/>
                </a:cxn>
                <a:cxn ang="0">
                  <a:pos x="58" y="52"/>
                </a:cxn>
                <a:cxn ang="0">
                  <a:pos x="55" y="57"/>
                </a:cxn>
                <a:cxn ang="0">
                  <a:pos x="50" y="63"/>
                </a:cxn>
                <a:cxn ang="0">
                  <a:pos x="46" y="67"/>
                </a:cxn>
                <a:cxn ang="0">
                  <a:pos x="41" y="70"/>
                </a:cxn>
                <a:cxn ang="0">
                  <a:pos x="34" y="71"/>
                </a:cxn>
                <a:cxn ang="0">
                  <a:pos x="28" y="71"/>
                </a:cxn>
                <a:cxn ang="0">
                  <a:pos x="28" y="71"/>
                </a:cxn>
                <a:cxn ang="0">
                  <a:pos x="19" y="71"/>
                </a:cxn>
                <a:cxn ang="0">
                  <a:pos x="19" y="71"/>
                </a:cxn>
                <a:cxn ang="0">
                  <a:pos x="23" y="49"/>
                </a:cxn>
                <a:cxn ang="0">
                  <a:pos x="27" y="28"/>
                </a:cxn>
                <a:cxn ang="0">
                  <a:pos x="6" y="46"/>
                </a:cxn>
                <a:cxn ang="0">
                  <a:pos x="6" y="46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9" y="78"/>
                </a:cxn>
                <a:cxn ang="0">
                  <a:pos x="9" y="78"/>
                </a:cxn>
                <a:cxn ang="0">
                  <a:pos x="34" y="78"/>
                </a:cxn>
                <a:cxn ang="0">
                  <a:pos x="34" y="78"/>
                </a:cxn>
                <a:cxn ang="0">
                  <a:pos x="42" y="78"/>
                </a:cxn>
                <a:cxn ang="0">
                  <a:pos x="50" y="74"/>
                </a:cxn>
                <a:cxn ang="0">
                  <a:pos x="57" y="71"/>
                </a:cxn>
                <a:cxn ang="0">
                  <a:pos x="63" y="67"/>
                </a:cxn>
                <a:cxn ang="0">
                  <a:pos x="69" y="60"/>
                </a:cxn>
                <a:cxn ang="0">
                  <a:pos x="74" y="54"/>
                </a:cxn>
                <a:cxn ang="0">
                  <a:pos x="79" y="46"/>
                </a:cxn>
                <a:cxn ang="0">
                  <a:pos x="82" y="36"/>
                </a:cxn>
                <a:cxn ang="0">
                  <a:pos x="82" y="36"/>
                </a:cxn>
                <a:cxn ang="0">
                  <a:pos x="82" y="27"/>
                </a:cxn>
                <a:cxn ang="0">
                  <a:pos x="82" y="19"/>
                </a:cxn>
                <a:cxn ang="0">
                  <a:pos x="79" y="12"/>
                </a:cxn>
                <a:cxn ang="0">
                  <a:pos x="74" y="8"/>
                </a:cxn>
                <a:cxn ang="0">
                  <a:pos x="69" y="3"/>
                </a:cxn>
                <a:cxn ang="0">
                  <a:pos x="61" y="1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44" y="0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9" y="32"/>
                </a:cxn>
                <a:cxn ang="0">
                  <a:pos x="6" y="46"/>
                </a:cxn>
              </a:cxnLst>
              <a:rect l="0" t="0" r="r" b="b"/>
              <a:pathLst>
                <a:path w="82" h="78">
                  <a:moveTo>
                    <a:pt x="27" y="28"/>
                  </a:moveTo>
                  <a:lnTo>
                    <a:pt x="27" y="28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49" y="6"/>
                  </a:lnTo>
                  <a:lnTo>
                    <a:pt x="54" y="8"/>
                  </a:lnTo>
                  <a:lnTo>
                    <a:pt x="57" y="11"/>
                  </a:lnTo>
                  <a:lnTo>
                    <a:pt x="60" y="14"/>
                  </a:lnTo>
                  <a:lnTo>
                    <a:pt x="63" y="19"/>
                  </a:lnTo>
                  <a:lnTo>
                    <a:pt x="65" y="24"/>
                  </a:lnTo>
                  <a:lnTo>
                    <a:pt x="65" y="30"/>
                  </a:lnTo>
                  <a:lnTo>
                    <a:pt x="63" y="36"/>
                  </a:lnTo>
                  <a:lnTo>
                    <a:pt x="63" y="36"/>
                  </a:lnTo>
                  <a:lnTo>
                    <a:pt x="61" y="44"/>
                  </a:lnTo>
                  <a:lnTo>
                    <a:pt x="58" y="52"/>
                  </a:lnTo>
                  <a:lnTo>
                    <a:pt x="55" y="57"/>
                  </a:lnTo>
                  <a:lnTo>
                    <a:pt x="50" y="63"/>
                  </a:lnTo>
                  <a:lnTo>
                    <a:pt x="46" y="67"/>
                  </a:lnTo>
                  <a:lnTo>
                    <a:pt x="41" y="70"/>
                  </a:lnTo>
                  <a:lnTo>
                    <a:pt x="34" y="71"/>
                  </a:lnTo>
                  <a:lnTo>
                    <a:pt x="28" y="71"/>
                  </a:lnTo>
                  <a:lnTo>
                    <a:pt x="28" y="71"/>
                  </a:lnTo>
                  <a:lnTo>
                    <a:pt x="19" y="71"/>
                  </a:lnTo>
                  <a:lnTo>
                    <a:pt x="19" y="71"/>
                  </a:lnTo>
                  <a:lnTo>
                    <a:pt x="23" y="49"/>
                  </a:lnTo>
                  <a:lnTo>
                    <a:pt x="27" y="28"/>
                  </a:lnTo>
                  <a:close/>
                  <a:moveTo>
                    <a:pt x="6" y="46"/>
                  </a:moveTo>
                  <a:lnTo>
                    <a:pt x="6" y="46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9" y="78"/>
                  </a:lnTo>
                  <a:lnTo>
                    <a:pt x="9" y="78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42" y="78"/>
                  </a:lnTo>
                  <a:lnTo>
                    <a:pt x="50" y="74"/>
                  </a:lnTo>
                  <a:lnTo>
                    <a:pt x="57" y="71"/>
                  </a:lnTo>
                  <a:lnTo>
                    <a:pt x="63" y="67"/>
                  </a:lnTo>
                  <a:lnTo>
                    <a:pt x="69" y="60"/>
                  </a:lnTo>
                  <a:lnTo>
                    <a:pt x="74" y="54"/>
                  </a:lnTo>
                  <a:lnTo>
                    <a:pt x="79" y="46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82" y="27"/>
                  </a:lnTo>
                  <a:lnTo>
                    <a:pt x="82" y="19"/>
                  </a:lnTo>
                  <a:lnTo>
                    <a:pt x="79" y="12"/>
                  </a:lnTo>
                  <a:lnTo>
                    <a:pt x="74" y="8"/>
                  </a:lnTo>
                  <a:lnTo>
                    <a:pt x="69" y="3"/>
                  </a:lnTo>
                  <a:lnTo>
                    <a:pt x="61" y="1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9" y="32"/>
                  </a:lnTo>
                  <a:lnTo>
                    <a:pt x="6" y="4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Freeform 29"/>
            <p:cNvSpPr>
              <a:spLocks noEditPoints="1"/>
            </p:cNvSpPr>
            <p:nvPr/>
          </p:nvSpPr>
          <p:spPr bwMode="gray">
            <a:xfrm>
              <a:off x="5436" y="4219"/>
              <a:ext cx="32" cy="33"/>
            </a:xfrm>
            <a:custGeom>
              <a:avLst/>
              <a:gdLst/>
              <a:ahLst/>
              <a:cxnLst>
                <a:cxn ang="0">
                  <a:pos x="40" y="27"/>
                </a:cxn>
                <a:cxn ang="0">
                  <a:pos x="40" y="27"/>
                </a:cxn>
                <a:cxn ang="0">
                  <a:pos x="38" y="39"/>
                </a:cxn>
                <a:cxn ang="0">
                  <a:pos x="34" y="48"/>
                </a:cxn>
                <a:cxn ang="0">
                  <a:pos x="29" y="53"/>
                </a:cxn>
                <a:cxn ang="0">
                  <a:pos x="24" y="54"/>
                </a:cxn>
                <a:cxn ang="0">
                  <a:pos x="24" y="54"/>
                </a:cxn>
                <a:cxn ang="0">
                  <a:pos x="22" y="54"/>
                </a:cxn>
                <a:cxn ang="0">
                  <a:pos x="19" y="53"/>
                </a:cxn>
                <a:cxn ang="0">
                  <a:pos x="18" y="48"/>
                </a:cxn>
                <a:cxn ang="0">
                  <a:pos x="16" y="40"/>
                </a:cxn>
                <a:cxn ang="0">
                  <a:pos x="18" y="32"/>
                </a:cxn>
                <a:cxn ang="0">
                  <a:pos x="18" y="32"/>
                </a:cxn>
                <a:cxn ang="0">
                  <a:pos x="21" y="21"/>
                </a:cxn>
                <a:cxn ang="0">
                  <a:pos x="24" y="13"/>
                </a:cxn>
                <a:cxn ang="0">
                  <a:pos x="29" y="8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8" y="8"/>
                </a:cxn>
                <a:cxn ang="0">
                  <a:pos x="41" y="12"/>
                </a:cxn>
                <a:cxn ang="0">
                  <a:pos x="41" y="18"/>
                </a:cxn>
                <a:cxn ang="0">
                  <a:pos x="40" y="27"/>
                </a:cxn>
                <a:cxn ang="0">
                  <a:pos x="40" y="27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39"/>
                </a:cxn>
                <a:cxn ang="0">
                  <a:pos x="0" y="45"/>
                </a:cxn>
                <a:cxn ang="0">
                  <a:pos x="3" y="50"/>
                </a:cxn>
                <a:cxn ang="0">
                  <a:pos x="5" y="53"/>
                </a:cxn>
                <a:cxn ang="0">
                  <a:pos x="10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29" y="59"/>
                </a:cxn>
                <a:cxn ang="0">
                  <a:pos x="35" y="58"/>
                </a:cxn>
                <a:cxn ang="0">
                  <a:pos x="40" y="54"/>
                </a:cxn>
                <a:cxn ang="0">
                  <a:pos x="45" y="51"/>
                </a:cxn>
                <a:cxn ang="0">
                  <a:pos x="49" y="47"/>
                </a:cxn>
                <a:cxn ang="0">
                  <a:pos x="53" y="42"/>
                </a:cxn>
                <a:cxn ang="0">
                  <a:pos x="56" y="35"/>
                </a:cxn>
                <a:cxn ang="0">
                  <a:pos x="57" y="29"/>
                </a:cxn>
                <a:cxn ang="0">
                  <a:pos x="57" y="29"/>
                </a:cxn>
                <a:cxn ang="0">
                  <a:pos x="57" y="23"/>
                </a:cxn>
                <a:cxn ang="0">
                  <a:pos x="57" y="18"/>
                </a:cxn>
                <a:cxn ang="0">
                  <a:pos x="56" y="13"/>
                </a:cxn>
                <a:cxn ang="0">
                  <a:pos x="54" y="8"/>
                </a:cxn>
                <a:cxn ang="0">
                  <a:pos x="51" y="5"/>
                </a:cxn>
                <a:cxn ang="0">
                  <a:pos x="46" y="4"/>
                </a:cxn>
                <a:cxn ang="0">
                  <a:pos x="41" y="2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4" y="4"/>
                </a:cxn>
                <a:cxn ang="0">
                  <a:pos x="19" y="5"/>
                </a:cxn>
                <a:cxn ang="0">
                  <a:pos x="15" y="8"/>
                </a:cxn>
                <a:cxn ang="0">
                  <a:pos x="10" y="13"/>
                </a:cxn>
                <a:cxn ang="0">
                  <a:pos x="7" y="18"/>
                </a:cxn>
                <a:cxn ang="0">
                  <a:pos x="3" y="24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57" h="59">
                  <a:moveTo>
                    <a:pt x="40" y="27"/>
                  </a:moveTo>
                  <a:lnTo>
                    <a:pt x="40" y="27"/>
                  </a:lnTo>
                  <a:lnTo>
                    <a:pt x="38" y="39"/>
                  </a:lnTo>
                  <a:lnTo>
                    <a:pt x="34" y="48"/>
                  </a:lnTo>
                  <a:lnTo>
                    <a:pt x="29" y="53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19" y="53"/>
                  </a:lnTo>
                  <a:lnTo>
                    <a:pt x="18" y="48"/>
                  </a:lnTo>
                  <a:lnTo>
                    <a:pt x="16" y="40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1" y="21"/>
                  </a:lnTo>
                  <a:lnTo>
                    <a:pt x="24" y="13"/>
                  </a:lnTo>
                  <a:lnTo>
                    <a:pt x="29" y="8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8" y="8"/>
                  </a:lnTo>
                  <a:lnTo>
                    <a:pt x="41" y="12"/>
                  </a:lnTo>
                  <a:lnTo>
                    <a:pt x="41" y="18"/>
                  </a:lnTo>
                  <a:lnTo>
                    <a:pt x="40" y="27"/>
                  </a:lnTo>
                  <a:lnTo>
                    <a:pt x="40" y="27"/>
                  </a:lnTo>
                  <a:close/>
                  <a:moveTo>
                    <a:pt x="0" y="32"/>
                  </a:moveTo>
                  <a:lnTo>
                    <a:pt x="0" y="32"/>
                  </a:lnTo>
                  <a:lnTo>
                    <a:pt x="0" y="39"/>
                  </a:lnTo>
                  <a:lnTo>
                    <a:pt x="0" y="45"/>
                  </a:lnTo>
                  <a:lnTo>
                    <a:pt x="3" y="50"/>
                  </a:lnTo>
                  <a:lnTo>
                    <a:pt x="5" y="53"/>
                  </a:lnTo>
                  <a:lnTo>
                    <a:pt x="10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29" y="59"/>
                  </a:lnTo>
                  <a:lnTo>
                    <a:pt x="35" y="58"/>
                  </a:lnTo>
                  <a:lnTo>
                    <a:pt x="40" y="54"/>
                  </a:lnTo>
                  <a:lnTo>
                    <a:pt x="45" y="51"/>
                  </a:lnTo>
                  <a:lnTo>
                    <a:pt x="49" y="47"/>
                  </a:lnTo>
                  <a:lnTo>
                    <a:pt x="53" y="42"/>
                  </a:lnTo>
                  <a:lnTo>
                    <a:pt x="56" y="35"/>
                  </a:lnTo>
                  <a:lnTo>
                    <a:pt x="57" y="29"/>
                  </a:lnTo>
                  <a:lnTo>
                    <a:pt x="57" y="29"/>
                  </a:lnTo>
                  <a:lnTo>
                    <a:pt x="57" y="23"/>
                  </a:lnTo>
                  <a:lnTo>
                    <a:pt x="57" y="18"/>
                  </a:lnTo>
                  <a:lnTo>
                    <a:pt x="56" y="13"/>
                  </a:lnTo>
                  <a:lnTo>
                    <a:pt x="54" y="8"/>
                  </a:lnTo>
                  <a:lnTo>
                    <a:pt x="51" y="5"/>
                  </a:lnTo>
                  <a:lnTo>
                    <a:pt x="46" y="4"/>
                  </a:lnTo>
                  <a:lnTo>
                    <a:pt x="41" y="2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4" y="4"/>
                  </a:lnTo>
                  <a:lnTo>
                    <a:pt x="19" y="5"/>
                  </a:lnTo>
                  <a:lnTo>
                    <a:pt x="15" y="8"/>
                  </a:lnTo>
                  <a:lnTo>
                    <a:pt x="10" y="13"/>
                  </a:lnTo>
                  <a:lnTo>
                    <a:pt x="7" y="18"/>
                  </a:lnTo>
                  <a:lnTo>
                    <a:pt x="3" y="24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8" name="Freeform 30" descr="City"/>
          <p:cNvSpPr>
            <a:spLocks/>
          </p:cNvSpPr>
          <p:nvPr/>
        </p:nvSpPr>
        <p:spPr bwMode="gray">
          <a:xfrm>
            <a:off x="-1587" y="2925763"/>
            <a:ext cx="7123112" cy="2927350"/>
          </a:xfrm>
          <a:custGeom>
            <a:avLst/>
            <a:gdLst/>
            <a:ahLst/>
            <a:cxnLst>
              <a:cxn ang="0">
                <a:pos x="4487" y="221"/>
              </a:cxn>
              <a:cxn ang="0">
                <a:pos x="0" y="1844"/>
              </a:cxn>
              <a:cxn ang="0">
                <a:pos x="1" y="0"/>
              </a:cxn>
            </a:cxnLst>
            <a:rect l="0" t="0" r="r" b="b"/>
            <a:pathLst>
              <a:path w="4487" h="1844">
                <a:moveTo>
                  <a:pt x="4487" y="221"/>
                </a:moveTo>
                <a:lnTo>
                  <a:pt x="0" y="1844"/>
                </a:lnTo>
                <a:lnTo>
                  <a:pt x="1" y="0"/>
                </a:lnTo>
              </a:path>
            </a:pathLst>
          </a:custGeom>
          <a:blipFill dpi="0" rotWithShape="0">
            <a:blip r:embed="rId2" cstate="print"/>
            <a:srcRect/>
            <a:stretch>
              <a:fillRect b="-71848"/>
            </a:stretch>
          </a:blip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lIns="54000" tIns="54000" rIns="54000" bIns="54000" anchor="ctr"/>
          <a:lstStyle/>
          <a:p>
            <a:endParaRPr lang="en-GB"/>
          </a:p>
        </p:txBody>
      </p:sp>
      <p:sp>
        <p:nvSpPr>
          <p:cNvPr id="69" name="Freeform 31"/>
          <p:cNvSpPr>
            <a:spLocks/>
          </p:cNvSpPr>
          <p:nvPr/>
        </p:nvSpPr>
        <p:spPr bwMode="gray">
          <a:xfrm>
            <a:off x="7116764" y="1981200"/>
            <a:ext cx="3584576" cy="1296988"/>
          </a:xfrm>
          <a:custGeom>
            <a:avLst/>
            <a:gdLst/>
            <a:ahLst/>
            <a:cxnLst>
              <a:cxn ang="0">
                <a:pos x="0" y="817"/>
              </a:cxn>
              <a:cxn ang="0">
                <a:pos x="2256" y="340"/>
              </a:cxn>
              <a:cxn ang="0">
                <a:pos x="2258" y="0"/>
              </a:cxn>
              <a:cxn ang="0">
                <a:pos x="0" y="817"/>
              </a:cxn>
            </a:cxnLst>
            <a:rect l="0" t="0" r="r" b="b"/>
            <a:pathLst>
              <a:path w="2258" h="817">
                <a:moveTo>
                  <a:pt x="0" y="817"/>
                </a:moveTo>
                <a:lnTo>
                  <a:pt x="2256" y="340"/>
                </a:lnTo>
                <a:lnTo>
                  <a:pt x="2258" y="0"/>
                </a:lnTo>
                <a:lnTo>
                  <a:pt x="0" y="817"/>
                </a:lnTo>
                <a:close/>
              </a:path>
            </a:pathLst>
          </a:custGeom>
          <a:solidFill>
            <a:srgbClr val="FFE600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lIns="54000" tIns="54000" rIns="54000" bIns="54000" anchor="ctr"/>
          <a:lstStyle/>
          <a:p>
            <a:endParaRPr lang="en-GB"/>
          </a:p>
        </p:txBody>
      </p:sp>
      <p:sp>
        <p:nvSpPr>
          <p:cNvPr id="95" name="Text Placeholder 9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95314" y="2291547"/>
            <a:ext cx="4679950" cy="203200"/>
          </a:xfrm>
        </p:spPr>
        <p:txBody>
          <a:bodyPr wrap="none" anchor="ctr" anchorCtr="0"/>
          <a:lstStyle>
            <a:lvl1pPr algn="l">
              <a:defRPr/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3" name="Rectangle 32"/>
          <p:cNvSpPr/>
          <p:nvPr userDrawn="1"/>
        </p:nvSpPr>
        <p:spPr bwMode="white">
          <a:xfrm>
            <a:off x="593726" y="7085735"/>
            <a:ext cx="583911" cy="128588"/>
          </a:xfrm>
          <a:prstGeom prst="rect">
            <a:avLst/>
          </a:prstGeom>
          <a:solidFill>
            <a:schemeClr val="bg1"/>
          </a:solidFill>
          <a:ln w="952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000" b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 bwMode="gray"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95314" y="709613"/>
            <a:ext cx="9491664" cy="612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87751" y="7051676"/>
            <a:ext cx="5932487" cy="16724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8"/>
            <a:ext cx="4679950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18139" y="1474788"/>
            <a:ext cx="4668837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8"/>
            <a:ext cx="3076141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7023533" y="1474788"/>
            <a:ext cx="3063443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Content Placeholder 15"/>
          <p:cNvSpPr>
            <a:spLocks noGrp="1"/>
          </p:cNvSpPr>
          <p:nvPr>
            <p:ph sz="quarter" idx="17"/>
          </p:nvPr>
        </p:nvSpPr>
        <p:spPr bwMode="gray">
          <a:xfrm>
            <a:off x="3809423" y="1474788"/>
            <a:ext cx="3063443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9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18139" y="1474789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595314" y="4210844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18"/>
          </p:nvPr>
        </p:nvSpPr>
        <p:spPr bwMode="gray">
          <a:xfrm>
            <a:off x="5418139" y="4210844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Content &amp;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8"/>
            <a:ext cx="4679950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18139" y="1474789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18"/>
          </p:nvPr>
        </p:nvSpPr>
        <p:spPr bwMode="gray">
          <a:xfrm>
            <a:off x="5418139" y="4210844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Double Content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9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18139" y="1474788"/>
            <a:ext cx="4668837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595314" y="4210844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Content &amp;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3" y="1474789"/>
            <a:ext cx="9491663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595314" y="4210844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18"/>
          </p:nvPr>
        </p:nvSpPr>
        <p:spPr bwMode="gray">
          <a:xfrm>
            <a:off x="5418139" y="4210844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95313" y="709613"/>
            <a:ext cx="9504362" cy="61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5313" y="1474788"/>
            <a:ext cx="9504362" cy="53276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587751" y="7056088"/>
            <a:ext cx="5932487" cy="1580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610725" y="7056088"/>
            <a:ext cx="488950" cy="1580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 bwMode="gray">
          <a:xfrm>
            <a:off x="593726" y="7104343"/>
            <a:ext cx="563563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GB" sz="400" dirty="0">
                <a:solidFill>
                  <a:schemeClr val="accent1"/>
                </a:solidFill>
              </a:rPr>
              <a:t>Ref: XX00000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64" r:id="rId11"/>
    <p:sldLayoutId id="2147483856" r:id="rId12"/>
    <p:sldLayoutId id="2147483857" r:id="rId13"/>
    <p:sldLayoutId id="2147483863" r:id="rId14"/>
    <p:sldLayoutId id="2147483859" r:id="rId15"/>
    <p:sldLayoutId id="2147483865" r:id="rId16"/>
    <p:sldLayoutId id="2147483862" r:id="rId17"/>
  </p:sldLayoutIdLst>
  <p:hf sldNum="0" hdr="0" ftr="0"/>
  <p:txStyles>
    <p:titleStyle>
      <a:lvl1pPr algn="l" defTabSz="1043056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043056" rtl="0" eaLnBrk="1" latinLnBrk="0" hangingPunct="1">
        <a:spcBef>
          <a:spcPts val="0"/>
        </a:spcBef>
        <a:spcAft>
          <a:spcPts val="500"/>
        </a:spcAft>
        <a:buFont typeface="Arial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043056" rtl="0" eaLnBrk="1" latinLnBrk="0" hangingPunct="1">
        <a:spcBef>
          <a:spcPts val="200"/>
        </a:spcBef>
        <a:spcAft>
          <a:spcPts val="500"/>
        </a:spcAft>
        <a:buFontTx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1043056" rtl="0" eaLnBrk="1" latinLnBrk="0" hangingPunct="1">
        <a:spcBef>
          <a:spcPts val="200"/>
        </a:spcBef>
        <a:spcAft>
          <a:spcPts val="500"/>
        </a:spcAft>
        <a:buFontTx/>
        <a:buNone/>
        <a:defRPr sz="1200" b="1" kern="1200">
          <a:solidFill>
            <a:schemeClr val="accent1"/>
          </a:solidFill>
          <a:latin typeface="+mn-lt"/>
          <a:ea typeface="+mn-ea"/>
          <a:cs typeface="+mn-cs"/>
        </a:defRPr>
      </a:lvl3pPr>
      <a:lvl4pPr marL="177800" indent="-177800" algn="l" defTabSz="1043056" rtl="0" eaLnBrk="1" latinLnBrk="0" hangingPunct="1">
        <a:spcBef>
          <a:spcPts val="0"/>
        </a:spcBef>
        <a:spcAft>
          <a:spcPts val="500"/>
        </a:spcAft>
        <a:buSzPct val="75000"/>
        <a:buFont typeface="Arial" pitchFamily="34" charset="0"/>
        <a:buChar char="►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342900" indent="-165100" algn="l" defTabSz="1043056" rtl="0" eaLnBrk="1" latinLnBrk="0" hangingPunct="1">
        <a:spcBef>
          <a:spcPts val="0"/>
        </a:spcBef>
        <a:spcAft>
          <a:spcPts val="500"/>
        </a:spcAft>
        <a:buSzPct val="75000"/>
        <a:buFont typeface="Arial" pitchFamily="34" charset="0"/>
        <a:buChar char="►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V PP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052" y="257927"/>
            <a:ext cx="10078268" cy="1147022"/>
          </a:xfrm>
          <a:prstGeom prst="rect">
            <a:avLst/>
          </a:prstGeom>
        </p:spPr>
      </p:pic>
      <p:sp>
        <p:nvSpPr>
          <p:cNvPr id="25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3230623" y="1535118"/>
            <a:ext cx="4232154" cy="5693215"/>
          </a:xfrm>
        </p:spPr>
        <p:txBody>
          <a:bodyPr/>
          <a:lstStyle/>
          <a:p>
            <a:pPr lvl="1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EYInterstate Light" panose="02000506000000020004" pitchFamily="2" charset="0"/>
                <a:cs typeface="Arial" pitchFamily="34" charset="0"/>
              </a:rPr>
              <a:t>Domain Experience</a:t>
            </a:r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EYInterstate Light" panose="02000506000000020004" pitchFamily="2" charset="0"/>
              <a:cs typeface="Arial" pitchFamily="34" charset="0"/>
            </a:endParaRPr>
          </a:p>
          <a:p>
            <a:pPr marR="46355" lvl="3">
              <a:lnSpc>
                <a:spcPct val="112000"/>
              </a:lnSpc>
            </a:pPr>
            <a:r>
              <a:rPr lang="en-IN" sz="1200" dirty="0">
                <a:latin typeface="EYInterstate Light" panose="02000506000000020004" pitchFamily="2" charset="0"/>
                <a:cs typeface="Arial" pitchFamily="34" charset="0"/>
              </a:rPr>
              <a:t>As a BODS consultant working on end to end data conversion process from legacy system to SAP S4 Central Finance system for the Process areas P2P and R2R</a:t>
            </a:r>
            <a:endParaRPr lang="en-US" sz="1200" dirty="0">
              <a:latin typeface="EYInterstate Light" panose="02000506000000020004" pitchFamily="2" charset="0"/>
              <a:cs typeface="Arial" pitchFamily="34" charset="0"/>
            </a:endParaRPr>
          </a:p>
          <a:p>
            <a:pPr marR="46355" lvl="3">
              <a:lnSpc>
                <a:spcPct val="112000"/>
              </a:lnSpc>
            </a:pPr>
            <a:r>
              <a:rPr lang="en-US" sz="1200" dirty="0">
                <a:latin typeface="EYInterstate Light" panose="02000506000000020004" pitchFamily="2" charset="0"/>
                <a:cs typeface="Arial" pitchFamily="34" charset="0"/>
              </a:rPr>
              <a:t>Experience in SAP Data services in job design with Scripts, Conditionals </a:t>
            </a:r>
            <a:r>
              <a:rPr lang="en-IN" sz="1200" dirty="0">
                <a:latin typeface="EYInterstate Light" panose="02000506000000020004" pitchFamily="2" charset="0"/>
                <a:cs typeface="Arial" pitchFamily="34" charset="0"/>
              </a:rPr>
              <a:t>Exception handling using try catch blocks</a:t>
            </a:r>
          </a:p>
          <a:p>
            <a:pPr marR="46355" lvl="3">
              <a:lnSpc>
                <a:spcPct val="112000"/>
              </a:lnSpc>
            </a:pPr>
            <a:r>
              <a:rPr lang="en-US" sz="1200" dirty="0">
                <a:latin typeface="EYInterstate Light" panose="02000506000000020004" pitchFamily="2" charset="0"/>
                <a:cs typeface="Arial" pitchFamily="34" charset="0"/>
              </a:rPr>
              <a:t>Expert in using various data integrator transforms like Table Comparison, Key Generation, Pivot and Reverse Pivot and Platform transforms like Case, Merge, DQM Microservices and Validation</a:t>
            </a:r>
          </a:p>
          <a:p>
            <a:pPr marR="46355" lvl="3">
              <a:lnSpc>
                <a:spcPct val="112000"/>
              </a:lnSpc>
            </a:pPr>
            <a:r>
              <a:rPr lang="en-US" sz="1200" dirty="0">
                <a:latin typeface="EYInterstate Light" panose="02000506000000020004" pitchFamily="2" charset="0"/>
                <a:cs typeface="Arial" pitchFamily="34" charset="0"/>
              </a:rPr>
              <a:t>Expertise in Data Migration and Data Specification/Conversion Rule Documents using Integration with SAP systems like SAP ECC and SAP S4 HANA. Loading data through LSMW program creation using recordings, BAPI, Direct/Batch input and IDOC’s</a:t>
            </a:r>
          </a:p>
          <a:p>
            <a:pPr marR="46355" lvl="3">
              <a:lnSpc>
                <a:spcPct val="112000"/>
              </a:lnSpc>
            </a:pPr>
            <a:r>
              <a:rPr lang="en-US" sz="1200" dirty="0">
                <a:latin typeface="EYInterstate Light" panose="02000506000000020004" pitchFamily="2" charset="0"/>
                <a:cs typeface="Arial" pitchFamily="34" charset="0"/>
              </a:rPr>
              <a:t>Experience in writing SQL and created complex queries, views, procedures, Transactions (Rollback/Commit), User defined and system functions </a:t>
            </a:r>
            <a:r>
              <a:rPr lang="en-US" sz="1200" dirty="0" err="1">
                <a:latin typeface="EYInterstate Light" panose="02000506000000020004" pitchFamily="2" charset="0"/>
                <a:cs typeface="Arial" pitchFamily="34" charset="0"/>
              </a:rPr>
              <a:t>etc</a:t>
            </a:r>
            <a:r>
              <a:rPr lang="en-US" sz="1200" dirty="0">
                <a:latin typeface="EYInterstate Light" panose="02000506000000020004" pitchFamily="2" charset="0"/>
                <a:cs typeface="Arial" pitchFamily="34" charset="0"/>
              </a:rPr>
              <a:t> and in BODS scripts</a:t>
            </a:r>
          </a:p>
          <a:p>
            <a:pPr marR="46355" lvl="3">
              <a:lnSpc>
                <a:spcPct val="112000"/>
              </a:lnSpc>
            </a:pPr>
            <a:r>
              <a:rPr lang="en-IN" sz="1200" dirty="0">
                <a:latin typeface="EYInterstate Light" panose="02000506000000020004" pitchFamily="2" charset="0"/>
                <a:cs typeface="Arial" pitchFamily="34" charset="0"/>
              </a:rPr>
              <a:t>Data profiling for different source and scorecard creation and creating match review for checking data quality trend analysis and impacts.</a:t>
            </a:r>
          </a:p>
          <a:p>
            <a:pPr marR="46355" lvl="3">
              <a:lnSpc>
                <a:spcPct val="112000"/>
              </a:lnSpc>
            </a:pPr>
            <a:r>
              <a:rPr lang="en-IN" sz="1200" dirty="0">
                <a:latin typeface="EYInterstate Light" panose="02000506000000020004" pitchFamily="2" charset="0"/>
                <a:cs typeface="Arial" pitchFamily="34" charset="0"/>
              </a:rPr>
              <a:t>Handled SAP MM, FI, PP, SD, WM, QM, PM Objects like Vendor Master, Purchase Order, Open Contracts, Handling Unit, Inventory, Pricing &amp; Conditions, Accounts Payables/Receivables, Fixed Assets, P2D long texts, Demand Planning and several other DM Objects</a:t>
            </a:r>
          </a:p>
          <a:p>
            <a:pPr lvl="3"/>
            <a:endParaRPr lang="en-IN" sz="900" dirty="0">
              <a:latin typeface="EYInterstate Light" panose="02000506000000020004" pitchFamily="2" charset="0"/>
              <a:cs typeface="Arial" pitchFamily="34" charset="0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416251" y="3592770"/>
            <a:ext cx="2743509" cy="3458269"/>
          </a:xfrm>
        </p:spPr>
        <p:txBody>
          <a:bodyPr/>
          <a:lstStyle/>
          <a:p>
            <a:pPr lvl="1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EYInterstate Light" panose="02000506000000020004" pitchFamily="2" charset="0"/>
                <a:cs typeface="Arial" pitchFamily="34" charset="0"/>
              </a:rPr>
              <a:t>Skills</a:t>
            </a:r>
          </a:p>
          <a:p>
            <a:pPr lvl="3"/>
            <a:r>
              <a:rPr lang="en-US" sz="1200" dirty="0">
                <a:latin typeface="EYInterstate Light" panose="02000506000000020004" pitchFamily="2" charset="0"/>
                <a:cs typeface="Arial" pitchFamily="34" charset="0"/>
              </a:rPr>
              <a:t>Data Integration &amp; Data Quality: Business Object Data Services 4.x</a:t>
            </a:r>
          </a:p>
          <a:p>
            <a:pPr lvl="3"/>
            <a:r>
              <a:rPr lang="en-US" sz="1200" dirty="0">
                <a:latin typeface="EYInterstate Light" panose="02000506000000020004" pitchFamily="2" charset="0"/>
                <a:cs typeface="Arial" pitchFamily="34" charset="0"/>
              </a:rPr>
              <a:t>Data Profiling: Information Steward</a:t>
            </a:r>
          </a:p>
          <a:p>
            <a:pPr lvl="3"/>
            <a:r>
              <a:rPr lang="en-GB" sz="1200" dirty="0">
                <a:latin typeface="EYInterstate Light" panose="02000506000000020004" pitchFamily="2" charset="0"/>
                <a:cs typeface="Arial" pitchFamily="34" charset="0"/>
              </a:rPr>
              <a:t>Databases: Microsoft SQL Server and Oracle</a:t>
            </a:r>
          </a:p>
          <a:p>
            <a:pPr lvl="3"/>
            <a:r>
              <a:rPr lang="en-GB" sz="1200" dirty="0">
                <a:latin typeface="EYInterstate Light" panose="02000506000000020004" pitchFamily="2" charset="0"/>
                <a:cs typeface="Arial" pitchFamily="34" charset="0"/>
              </a:rPr>
              <a:t>SAP Systems: SAP ECC and SAP S4 HANA</a:t>
            </a:r>
          </a:p>
          <a:p>
            <a:pPr lvl="3"/>
            <a:r>
              <a:rPr lang="en-GB" sz="1200" dirty="0">
                <a:latin typeface="EYInterstate Light" panose="02000506000000020004" pitchFamily="2" charset="0"/>
                <a:cs typeface="Arial" pitchFamily="34" charset="0"/>
              </a:rPr>
              <a:t>Reporting</a:t>
            </a:r>
            <a:r>
              <a:rPr lang="en-US" sz="1200" dirty="0">
                <a:latin typeface="EYInterstate Light" panose="02000506000000020004" pitchFamily="2" charset="0"/>
                <a:cs typeface="Arial" pitchFamily="34" charset="0"/>
              </a:rPr>
              <a:t>: </a:t>
            </a:r>
            <a:r>
              <a:rPr lang="en-IN" sz="1200" dirty="0">
                <a:latin typeface="EYInterstate Light" panose="02000506000000020004" pitchFamily="2" charset="0"/>
                <a:cs typeface="Arial" pitchFamily="34" charset="0"/>
              </a:rPr>
              <a:t>Accenture Data Reporting Dashboard with Views created in SQL</a:t>
            </a:r>
            <a:endParaRPr lang="en-US" sz="1200" dirty="0">
              <a:latin typeface="EYInterstate Light" panose="02000506000000020004" pitchFamily="2" charset="0"/>
              <a:cs typeface="Arial" pitchFamily="34" charset="0"/>
            </a:endParaRPr>
          </a:p>
          <a:p>
            <a:pPr lvl="3"/>
            <a:r>
              <a:rPr lang="en-US" sz="1200" dirty="0">
                <a:latin typeface="EYInterstate Light" panose="02000506000000020004" pitchFamily="2" charset="0"/>
                <a:cs typeface="Arial" pitchFamily="34" charset="0"/>
              </a:rPr>
              <a:t>Loading methods: LSMW, BAPI and IDOC</a:t>
            </a:r>
          </a:p>
          <a:p>
            <a:pPr lvl="3"/>
            <a:r>
              <a:rPr lang="en-IN" sz="1200" dirty="0">
                <a:latin typeface="EYInterstate Light" panose="02000506000000020004" pitchFamily="2" charset="0"/>
                <a:cs typeface="Arial" pitchFamily="34" charset="0"/>
              </a:rPr>
              <a:t>Job Scheduler: Data Services Management Console</a:t>
            </a:r>
          </a:p>
          <a:p>
            <a:pPr lvl="3"/>
            <a:r>
              <a:rPr lang="en-IN" sz="1200" dirty="0">
                <a:latin typeface="EYInterstate Light" panose="02000506000000020004" pitchFamily="2" charset="0"/>
                <a:cs typeface="Arial" pitchFamily="34" charset="0"/>
              </a:rPr>
              <a:t>Modules handled in SAP: FI, MM, PP, SD, WM, PM, QM</a:t>
            </a:r>
          </a:p>
          <a:p>
            <a:pPr marL="0" lvl="3" indent="0">
              <a:buNone/>
            </a:pPr>
            <a:endParaRPr lang="en-GB" sz="1200" dirty="0">
              <a:latin typeface="EYInterstate Light" panose="02000506000000020004" pitchFamily="2" charset="0"/>
              <a:cs typeface="Arial" pitchFamily="34" charset="0"/>
            </a:endParaRPr>
          </a:p>
          <a:p>
            <a:pPr marL="0" lvl="3" indent="0">
              <a:buNone/>
            </a:pPr>
            <a:endParaRPr lang="en-GB" sz="1200" dirty="0">
              <a:latin typeface="EYInterstate Light" panose="02000506000000020004" pitchFamily="2" charset="0"/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7533642" y="1562920"/>
            <a:ext cx="2900678" cy="5569399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EYInterstate Light"/>
                <a:cs typeface="Arial"/>
              </a:rPr>
              <a:t>Responsibilities</a:t>
            </a:r>
            <a:endParaRPr lang="en-GB" sz="1000" dirty="0">
              <a:solidFill>
                <a:schemeClr val="tx1">
                  <a:lumMod val="50000"/>
                  <a:lumOff val="50000"/>
                </a:schemeClr>
              </a:solidFill>
              <a:latin typeface="EYInterstate Light"/>
              <a:cs typeface="Arial"/>
            </a:endParaRPr>
          </a:p>
          <a:p>
            <a:pPr marR="46355" lvl="3">
              <a:lnSpc>
                <a:spcPct val="112000"/>
              </a:lnSpc>
            </a:pPr>
            <a:r>
              <a:rPr lang="en-IN" sz="1200" dirty="0">
                <a:latin typeface="EYInterstate Light" panose="02000506000000020004" pitchFamily="2" charset="0"/>
                <a:cs typeface="Arial" pitchFamily="34" charset="0"/>
              </a:rPr>
              <a:t>Expert working on end to end data conversion process. Working with the functional lead to Integrate data and process activities.</a:t>
            </a:r>
          </a:p>
          <a:p>
            <a:pPr marR="46355" lvl="3">
              <a:lnSpc>
                <a:spcPct val="112000"/>
              </a:lnSpc>
            </a:pPr>
            <a:r>
              <a:rPr lang="en-IN" sz="1200" dirty="0">
                <a:latin typeface="EYInterstate Light" panose="02000506000000020004" pitchFamily="2" charset="0"/>
                <a:cs typeface="Arial" pitchFamily="34" charset="0"/>
              </a:rPr>
              <a:t>Delegated task and guided team members during load times to ensure quality deliverables on time</a:t>
            </a:r>
          </a:p>
          <a:p>
            <a:pPr marR="46355" lvl="3">
              <a:lnSpc>
                <a:spcPct val="112000"/>
              </a:lnSpc>
            </a:pPr>
            <a:r>
              <a:rPr lang="en-IN" sz="1200" dirty="0">
                <a:latin typeface="EYInterstate Light" panose="02000506000000020004" pitchFamily="2" charset="0"/>
                <a:cs typeface="Arial" pitchFamily="34" charset="0"/>
              </a:rPr>
              <a:t>Expert in creation of Data Migration Technical Specification/Conversion Rule Documents using Functional Specifications, Source to Target Mapping sheets </a:t>
            </a:r>
          </a:p>
          <a:p>
            <a:pPr marR="46355" lvl="3">
              <a:lnSpc>
                <a:spcPct val="112000"/>
              </a:lnSpc>
            </a:pPr>
            <a:r>
              <a:rPr lang="en-IN" sz="1200" dirty="0">
                <a:latin typeface="EYInterstate Light" panose="02000506000000020004" pitchFamily="2" charset="0"/>
                <a:cs typeface="Arial" pitchFamily="34" charset="0"/>
              </a:rPr>
              <a:t>Conducted KT sessions for the objects I handled to other teammates</a:t>
            </a:r>
          </a:p>
          <a:p>
            <a:pPr marR="46355" lvl="3">
              <a:lnSpc>
                <a:spcPct val="112000"/>
              </a:lnSpc>
            </a:pPr>
            <a:r>
              <a:rPr lang="en-IN" sz="1200" dirty="0">
                <a:latin typeface="EYInterstate Light" panose="02000506000000020004" pitchFamily="2" charset="0"/>
                <a:cs typeface="Arial" pitchFamily="34" charset="0"/>
              </a:rPr>
              <a:t>Contribute in the project to provide the Technical Estimation, Design, Build &amp; Implementation Plan</a:t>
            </a:r>
          </a:p>
          <a:p>
            <a:pPr marR="46355" lvl="3">
              <a:lnSpc>
                <a:spcPct val="112000"/>
              </a:lnSpc>
            </a:pPr>
            <a:r>
              <a:rPr lang="en-IN" sz="1200" dirty="0">
                <a:latin typeface="EYInterstate Light" panose="02000506000000020004" pitchFamily="2" charset="0"/>
                <a:cs typeface="Arial" pitchFamily="34" charset="0"/>
              </a:rPr>
              <a:t>Interaction with Business users &amp; Stakeholders for Requirements Gathering and active participation in the Design phase</a:t>
            </a:r>
          </a:p>
          <a:p>
            <a:pPr marR="46355" lvl="3">
              <a:lnSpc>
                <a:spcPct val="112000"/>
              </a:lnSpc>
            </a:pPr>
            <a:r>
              <a:rPr lang="en-IN" sz="1200" dirty="0">
                <a:latin typeface="EYInterstate Light" panose="02000506000000020004" pitchFamily="2" charset="0"/>
                <a:cs typeface="Arial" pitchFamily="34" charset="0"/>
              </a:rPr>
              <a:t>Successfully completed 5 Production loads with zero technical defects</a:t>
            </a:r>
          </a:p>
          <a:p>
            <a:pPr marL="0" lvl="3" indent="0">
              <a:buNone/>
            </a:pPr>
            <a:endParaRPr lang="en-GB" sz="900" dirty="0">
              <a:latin typeface="EYInterstate" panose="02000503020000020004" pitchFamily="2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2" y="350571"/>
            <a:ext cx="917248" cy="959673"/>
          </a:xfrm>
          <a:prstGeom prst="rect">
            <a:avLst/>
          </a:prstGeom>
        </p:spPr>
      </p:pic>
      <p:sp>
        <p:nvSpPr>
          <p:cNvPr id="15" name="Text Box 7">
            <a:extLst>
              <a:ext uri="{FF2B5EF4-FFF2-40B4-BE49-F238E27FC236}">
                <a16:creationId xmlns:a16="http://schemas.microsoft.com/office/drawing/2014/main" id="{60C72203-0669-4FA5-A6AF-2C9761CDD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9154" y="332929"/>
            <a:ext cx="4914570" cy="101527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lvl="0" defTabSz="995363" fontAlgn="base">
              <a:spcBef>
                <a:spcPct val="0"/>
              </a:spcBef>
              <a:buClr>
                <a:srgbClr val="FFD200"/>
              </a:buClr>
              <a:buSzPct val="75000"/>
            </a:pPr>
            <a:r>
              <a:rPr lang="en-GB" sz="2640" b="1" dirty="0">
                <a:solidFill>
                  <a:srgbClr val="646464"/>
                </a:solidFill>
                <a:latin typeface="EYInterstate Light" panose="02000506000000020004" pitchFamily="2" charset="0"/>
                <a:cs typeface="Arial"/>
              </a:rPr>
              <a:t>Revathi Bharathi</a:t>
            </a:r>
          </a:p>
          <a:p>
            <a:pPr lvl="0" defTabSz="995363" fontAlgn="base">
              <a:spcBef>
                <a:spcPct val="0"/>
              </a:spcBef>
              <a:buClr>
                <a:srgbClr val="FFD200"/>
              </a:buClr>
              <a:buSzPct val="75000"/>
            </a:pPr>
            <a:r>
              <a:rPr lang="en-US" sz="1320" dirty="0">
                <a:solidFill>
                  <a:srgbClr val="000000"/>
                </a:solidFill>
                <a:latin typeface="EYInterstate Light" panose="02000506000000020004" pitchFamily="2" charset="0"/>
                <a:cs typeface="Arial" pitchFamily="34" charset="0"/>
              </a:rPr>
              <a:t>Associate Consultant 2 | SAP BODS | Chennai, India</a:t>
            </a:r>
          </a:p>
          <a:p>
            <a:pPr lvl="0" defTabSz="995363" fontAlgn="base">
              <a:spcBef>
                <a:spcPct val="0"/>
              </a:spcBef>
              <a:buClr>
                <a:srgbClr val="FFD200"/>
              </a:buClr>
              <a:buSzPct val="75000"/>
            </a:pPr>
            <a:r>
              <a:rPr lang="en-US" sz="1320" dirty="0">
                <a:solidFill>
                  <a:srgbClr val="000000"/>
                </a:solidFill>
                <a:latin typeface="EYInterstate Light" panose="02000506000000020004" pitchFamily="2" charset="0"/>
                <a:cs typeface="Arial" pitchFamily="34" charset="0"/>
              </a:rPr>
              <a:t>Email: Revathi.Bharathi@gds.ey.com</a:t>
            </a:r>
          </a:p>
          <a:p>
            <a:pPr defTabSz="935439" fontAlgn="base">
              <a:spcBef>
                <a:spcPct val="0"/>
              </a:spcBef>
              <a:spcAft>
                <a:spcPct val="0"/>
              </a:spcAft>
              <a:tabLst>
                <a:tab pos="416248" algn="l"/>
              </a:tabLst>
            </a:pPr>
            <a:r>
              <a:rPr lang="en-US" sz="1320" dirty="0">
                <a:solidFill>
                  <a:srgbClr val="000000"/>
                </a:solidFill>
                <a:latin typeface="EYInterstate Light" panose="02000506000000020004" pitchFamily="2" charset="0"/>
                <a:cs typeface="Arial" pitchFamily="34" charset="0"/>
              </a:rPr>
              <a:t>Contact No: +91 9944868387</a:t>
            </a:r>
          </a:p>
        </p:txBody>
      </p:sp>
      <p:sp>
        <p:nvSpPr>
          <p:cNvPr id="14" name="Text Placeholder 24">
            <a:extLst>
              <a:ext uri="{FF2B5EF4-FFF2-40B4-BE49-F238E27FC236}">
                <a16:creationId xmlns:a16="http://schemas.microsoft.com/office/drawing/2014/main" id="{E769EEAA-FF3B-4F3F-B1C4-D748DF0A5017}"/>
              </a:ext>
            </a:extLst>
          </p:cNvPr>
          <p:cNvSpPr txBox="1">
            <a:spLocks/>
          </p:cNvSpPr>
          <p:nvPr/>
        </p:nvSpPr>
        <p:spPr bwMode="gray">
          <a:xfrm>
            <a:off x="411686" y="1497593"/>
            <a:ext cx="2743508" cy="200842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043056" rtl="0" eaLnBrk="1" latinLnBrk="0" hangingPunct="1"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043056" rtl="0" eaLnBrk="1" latinLnBrk="0" hangingPunct="1">
              <a:spcBef>
                <a:spcPts val="0"/>
              </a:spcBef>
              <a:spcAft>
                <a:spcPts val="500"/>
              </a:spcAft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043056" rtl="0" eaLnBrk="1" latinLnBrk="0" hangingPunct="1">
              <a:spcBef>
                <a:spcPts val="0"/>
              </a:spcBef>
              <a:spcAft>
                <a:spcPts val="500"/>
              </a:spcAft>
              <a:buFontTx/>
              <a:buNone/>
              <a:defRPr sz="1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77800" indent="-177800" algn="l" defTabSz="1043056" rtl="0" eaLnBrk="1" latinLnBrk="0" hangingPunct="1">
              <a:spcBef>
                <a:spcPts val="0"/>
              </a:spcBef>
              <a:spcAft>
                <a:spcPts val="500"/>
              </a:spcAft>
              <a:buSzPct val="75000"/>
              <a:buFont typeface="Arial" pitchFamily="34" charset="0"/>
              <a:buChar char="►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2900" indent="-165100" algn="l" defTabSz="1043056" rtl="0" eaLnBrk="1" latinLnBrk="0" hangingPunct="1">
              <a:spcBef>
                <a:spcPts val="0"/>
              </a:spcBef>
              <a:spcAft>
                <a:spcPts val="500"/>
              </a:spcAft>
              <a:buSzPct val="75000"/>
              <a:buFont typeface="Arial" pitchFamily="34" charset="0"/>
              <a:buChar char="►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EYInterstate Light" panose="02000506000000020004" pitchFamily="2" charset="0"/>
                <a:cs typeface="Arial" pitchFamily="34" charset="0"/>
              </a:rPr>
              <a:t>Background</a:t>
            </a:r>
          </a:p>
          <a:p>
            <a:pPr lvl="3"/>
            <a:r>
              <a:rPr lang="en-GB" sz="1000" dirty="0">
                <a:latin typeface="EYInterstate Light" panose="02000506000000020004" pitchFamily="2" charset="0"/>
                <a:cs typeface="Arial" pitchFamily="34" charset="0"/>
              </a:rPr>
              <a:t>4+ years of experience in </a:t>
            </a:r>
            <a:r>
              <a:rPr lang="en-US" sz="1000" dirty="0">
                <a:latin typeface="EYInterstate Light" panose="02000506000000020004" pitchFamily="2" charset="0"/>
                <a:cs typeface="Arial" pitchFamily="34" charset="0"/>
              </a:rPr>
              <a:t>Data Integration, Data Migration using SAP Business Object Data Services (BODS) </a:t>
            </a:r>
          </a:p>
          <a:p>
            <a:pPr lvl="3"/>
            <a:r>
              <a:rPr lang="en-GB" sz="1000" dirty="0">
                <a:latin typeface="EYInterstate Light" panose="02000506000000020004" pitchFamily="2" charset="0"/>
                <a:cs typeface="Arial" pitchFamily="34" charset="0"/>
              </a:rPr>
              <a:t>Joined EY GDS on 15</a:t>
            </a:r>
            <a:r>
              <a:rPr lang="en-GB" sz="1000" baseline="30000" dirty="0">
                <a:latin typeface="EYInterstate Light" panose="02000506000000020004" pitchFamily="2" charset="0"/>
                <a:cs typeface="Arial" pitchFamily="34" charset="0"/>
              </a:rPr>
              <a:t>th</a:t>
            </a:r>
            <a:r>
              <a:rPr lang="en-GB" sz="1000" dirty="0">
                <a:latin typeface="EYInterstate Light" panose="02000506000000020004" pitchFamily="2" charset="0"/>
                <a:cs typeface="Arial" pitchFamily="34" charset="0"/>
              </a:rPr>
              <a:t> April 2019 at Chennai</a:t>
            </a:r>
          </a:p>
          <a:p>
            <a:pPr lvl="3"/>
            <a:r>
              <a:rPr lang="en-GB" sz="1000" dirty="0">
                <a:latin typeface="EYInterstate Light" panose="02000506000000020004" pitchFamily="2" charset="0"/>
                <a:cs typeface="Arial" pitchFamily="34" charset="0"/>
              </a:rPr>
              <a:t>Prior to EY worked as Application Development Analyst in Accenture Solutions </a:t>
            </a:r>
          </a:p>
          <a:p>
            <a:pPr lvl="3"/>
            <a:r>
              <a:rPr lang="en-GB" sz="1000" dirty="0">
                <a:latin typeface="EYInterstate Light" panose="02000506000000020004" pitchFamily="2" charset="0"/>
                <a:cs typeface="Arial" pitchFamily="34" charset="0"/>
              </a:rPr>
              <a:t>Accomplished </a:t>
            </a:r>
            <a:r>
              <a:rPr lang="en-GB" sz="1000" dirty="0" err="1">
                <a:latin typeface="EYInterstate Light" panose="02000506000000020004" pitchFamily="2" charset="0"/>
                <a:cs typeface="Arial" pitchFamily="34" charset="0"/>
              </a:rPr>
              <a:t>B.Tech</a:t>
            </a:r>
            <a:r>
              <a:rPr lang="en-GB" sz="1000" dirty="0">
                <a:latin typeface="EYInterstate Light" panose="02000506000000020004" pitchFamily="2" charset="0"/>
                <a:cs typeface="Arial" pitchFamily="34" charset="0"/>
              </a:rPr>
              <a:t> in Information Technology from Kumaraguru  college of Technology (2012 – 2016)</a:t>
            </a:r>
            <a:endParaRPr lang="en-IN" sz="1000" dirty="0">
              <a:latin typeface="EYInterstate" panose="02000503020000020004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156746"/>
      </p:ext>
    </p:extLst>
  </p:cSld>
  <p:clrMapOvr>
    <a:masterClrMapping/>
  </p:clrMapOvr>
</p:sld>
</file>

<file path=ppt/theme/theme1.xml><?xml version="1.0" encoding="utf-8"?>
<a:theme xmlns:a="http://schemas.openxmlformats.org/drawingml/2006/main" name="EY Proposal Platform CV template (work in progress)">
  <a:themeElements>
    <a:clrScheme name="EY Printed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7F7E82"/>
      </a:accent1>
      <a:accent2>
        <a:srgbClr val="FFE600"/>
      </a:accent2>
      <a:accent3>
        <a:srgbClr val="A5A4A7"/>
      </a:accent3>
      <a:accent4>
        <a:srgbClr val="CCCBCD"/>
      </a:accent4>
      <a:accent5>
        <a:srgbClr val="FFF27F"/>
      </a:accent5>
      <a:accent6>
        <a:srgbClr val="2C973E"/>
      </a:accent6>
      <a:hlink>
        <a:srgbClr val="A5A4A7"/>
      </a:hlink>
      <a:folHlink>
        <a:srgbClr val="CCCBCD"/>
      </a:folHlink>
    </a:clrScheme>
    <a:fontScheme name="EY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mpd="sng">
          <a:solidFill>
            <a:schemeClr val="accent1"/>
          </a:solidFill>
        </a:ln>
      </a:spPr>
      <a:bodyPr lIns="72000" tIns="72000" rIns="72000" bIns="72000" rtlCol="0" anchor="ctr"/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0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Y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F7E82"/>
      </a:accent1>
      <a:accent2>
        <a:srgbClr val="FFE600"/>
      </a:accent2>
      <a:accent3>
        <a:srgbClr val="A5A4A7"/>
      </a:accent3>
      <a:accent4>
        <a:srgbClr val="CCCBCD"/>
      </a:accent4>
      <a:accent5>
        <a:srgbClr val="F2F2F2"/>
      </a:accent5>
      <a:accent6>
        <a:srgbClr val="2C973E"/>
      </a:accent6>
      <a:hlink>
        <a:srgbClr val="336699"/>
      </a:hlink>
      <a:folHlink>
        <a:srgbClr val="7F7E82"/>
      </a:folHlink>
    </a:clrScheme>
    <a:fontScheme name="EY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Y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F7E82"/>
      </a:accent1>
      <a:accent2>
        <a:srgbClr val="FFE600"/>
      </a:accent2>
      <a:accent3>
        <a:srgbClr val="A5A4A7"/>
      </a:accent3>
      <a:accent4>
        <a:srgbClr val="CCCBCD"/>
      </a:accent4>
      <a:accent5>
        <a:srgbClr val="F2F2F2"/>
      </a:accent5>
      <a:accent6>
        <a:srgbClr val="2C973E"/>
      </a:accent6>
      <a:hlink>
        <a:srgbClr val="336699"/>
      </a:hlink>
      <a:folHlink>
        <a:srgbClr val="7F7E82"/>
      </a:folHlink>
    </a:clrScheme>
    <a:fontScheme name="EY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nablementKeywords xmlns="f06209c0-ab1d-4116-b064-3802370180e7">&lt;div class="ExternalClassE1F7131EACE54AF19E7C644CDA767AF8"&gt;&lt;p&gt;​Advanced Analyst, SAP BODS, SAP &lt;/p&gt;&lt;/div&gt;</EnablementKeywords>
    <k8128b1c45734e36a24fce652bc7ffb7 xmlns="35818088-e62d-4edf-bbb6-409430aef268">
      <Terms xmlns="http://schemas.microsoft.com/office/infopath/2007/PartnerControls">
        <TermInfo xmlns="http://schemas.microsoft.com/office/infopath/2007/PartnerControls">
          <TermName xmlns="http://schemas.microsoft.com/office/infopath/2007/PartnerControls">Advisory</TermName>
          <TermId xmlns="http://schemas.microsoft.com/office/infopath/2007/PartnerControls">05f56918-abb4-4fc6-b748-1264d80bab20</TermId>
        </TermInfo>
      </Terms>
    </k8128b1c45734e36a24fce652bc7ffb7>
    <e0e024ccac5240e69ae9c38a41bfa7a5 xmlns="35818088-e62d-4edf-bbb6-409430aef268">
      <Terms xmlns="http://schemas.microsoft.com/office/infopath/2007/PartnerControls"/>
    </e0e024ccac5240e69ae9c38a41bfa7a5>
    <PrimaryCV xmlns="f06209c0-ab1d-4116-b064-3802370180e7">true</PrimaryCV>
    <TaxCatchAll xmlns="35818088-e62d-4edf-bbb6-409430aef268"/>
    <b4187e12891e46deb4d240a4b28bdb90 xmlns="35818088-e62d-4edf-bbb6-409430aef268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556a818d-2fa5-4ece-a7c0-2ca1d2dc5c77</TermId>
        </TermInfo>
      </Terms>
    </b4187e12891e46deb4d240a4b28bdb90>
    <jc981bd8ab5b47fd91abb7684c0f405b xmlns="35818088-e62d-4edf-bbb6-409430aef268">
      <Terms xmlns="http://schemas.microsoft.com/office/infopath/2007/PartnerControls">
        <TermInfo xmlns="http://schemas.microsoft.com/office/infopath/2007/PartnerControls">
          <TermName xmlns="http://schemas.microsoft.com/office/infopath/2007/PartnerControls">Bangalore</TermName>
          <TermId xmlns="http://schemas.microsoft.com/office/infopath/2007/PartnerControls">914a3769-8831-4c26-86e4-726b9145a9f6</TermId>
        </TermInfo>
      </Terms>
    </jc981bd8ab5b47fd91abb7684c0f405b>
    <CVof xmlns="f06209c0-ab1d-4116-b064-3802370180e7">
      <UserInfo>
        <DisplayName>Shwetank Kumar</DisplayName>
        <AccountId>114146</AccountId>
        <AccountType/>
      </UserInfo>
    </CVof>
    <Classification_x0020_Status xmlns="35818088-e62d-4edf-bbb6-409430aef268">Manually classified</Classification_x0020_Status>
    <i14ea8bbd518495ea0e20ac1ad18c527 xmlns="35818088-e62d-4edf-bbb6-409430aef268">
      <Terms xmlns="http://schemas.microsoft.com/office/infopath/2007/PartnerControls">
        <TermInfo xmlns="http://schemas.microsoft.com/office/infopath/2007/PartnerControls">
          <TermName xmlns="http://schemas.microsoft.com/office/infopath/2007/PartnerControls">CV</TermName>
          <TermId xmlns="http://schemas.microsoft.com/office/infopath/2007/PartnerControls">d9e8f3fc-dc7d-453d-9df1-1e9e3502f833</TermId>
        </TermInfo>
      </Terms>
    </i14ea8bbd518495ea0e20ac1ad18c527>
    <_dlc_DocId xmlns="c6338148-904b-4adf-ac3a-0bc439ae8334">Y6KX52PYS5E6-2-72504</_dlc_DocId>
    <_dlc_DocIdUrl xmlns="c6338148-904b-4adf-ac3a-0bc439ae8334">
      <Url>https://share.ey.net/sites/RepositoryCV/_layouts/15/DocIdRedir.aspx?ID=Y6KX52PYS5E6-2-72504</Url>
      <Description>Y6KX52PYS5E6-2-72504</Description>
    </_dlc_DocIdUrl>
    <ClassificationDataNoteField xmlns="35818088-e62d-4edf-bbb6-409430aef268">d5b06fcf-bc36-4f6d-b2cb-241358a343fd;2015-10-15 06:26:03;FULLYMANUALCLASSIFIED;False;Content Language:|False|2015-10-15 06:26:03|MANUALCLASSIFIED|2015-10-15 06:26:03|UNDEFINED;False</ClassificationDataNoteFiel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EY CV" ma:contentTypeID="0x010100826318CDA76982469C2C3CD2CD58474101005B90E67497C54E3982C803C1ECCB528300A40D4CEEC1CA2D4B9A22A9659DA4867F" ma:contentTypeVersion="60" ma:contentTypeDescription="EY Profile CV Content Type" ma:contentTypeScope="" ma:versionID="03bc9efd91b3e12bf25674d47caa78cc">
  <xsd:schema xmlns:xsd="http://www.w3.org/2001/XMLSchema" xmlns:xs="http://www.w3.org/2001/XMLSchema" xmlns:p="http://schemas.microsoft.com/office/2006/metadata/properties" xmlns:ns2="35818088-e62d-4edf-bbb6-409430aef268" xmlns:ns4="f06209c0-ab1d-4116-b064-3802370180e7" xmlns:ns5="c6338148-904b-4adf-ac3a-0bc439ae8334" targetNamespace="http://schemas.microsoft.com/office/2006/metadata/properties" ma:root="true" ma:fieldsID="3ebc61a5d7c9a6f963a0e66ae147100a" ns2:_="" ns4:_="" ns5:_="">
    <xsd:import namespace="35818088-e62d-4edf-bbb6-409430aef268"/>
    <xsd:import namespace="f06209c0-ab1d-4116-b064-3802370180e7"/>
    <xsd:import namespace="c6338148-904b-4adf-ac3a-0bc439ae8334"/>
    <xsd:element name="properties">
      <xsd:complexType>
        <xsd:sequence>
          <xsd:element name="documentManagement">
            <xsd:complexType>
              <xsd:all>
                <xsd:element ref="ns2:ClassificationDataNoteField" minOccurs="0"/>
                <xsd:element ref="ns2:Classification_x0020_Status" minOccurs="0"/>
                <xsd:element ref="ns2:TaxCatchAllLabel" minOccurs="0"/>
                <xsd:element ref="ns2:k8128b1c45734e36a24fce652bc7ffb7" minOccurs="0"/>
                <xsd:element ref="ns2:jc981bd8ab5b47fd91abb7684c0f405b" minOccurs="0"/>
                <xsd:element ref="ns2:b4187e12891e46deb4d240a4b28bdb90" minOccurs="0"/>
                <xsd:element ref="ns4:CVof"/>
                <xsd:element ref="ns2:e0e024ccac5240e69ae9c38a41bfa7a5" minOccurs="0"/>
                <xsd:element ref="ns4:PrimaryCV" minOccurs="0"/>
                <xsd:element ref="ns4:EnablementKeywords" minOccurs="0"/>
                <xsd:element ref="ns2:TaxCatchAll" minOccurs="0"/>
                <xsd:element ref="ns2:i14ea8bbd518495ea0e20ac1ad18c527" minOccurs="0"/>
                <xsd:element ref="ns5:_dlc_DocId" minOccurs="0"/>
                <xsd:element ref="ns5:_dlc_DocIdUrl" minOccurs="0"/>
                <xsd:element ref="ns5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818088-e62d-4edf-bbb6-409430aef268" elementFormDefault="qualified">
    <xsd:import namespace="http://schemas.microsoft.com/office/2006/documentManagement/types"/>
    <xsd:import namespace="http://schemas.microsoft.com/office/infopath/2007/PartnerControls"/>
    <xsd:element name="ClassificationDataNoteField" ma:index="8" nillable="true" ma:displayName="ClassificationDataNoteField" ma:internalName="ClassificationDataNoteField" ma:readOnly="true">
      <xsd:simpleType>
        <xsd:restriction base="dms:Note"/>
      </xsd:simpleType>
    </xsd:element>
    <xsd:element name="Classification_x0020_Status" ma:index="9" nillable="true" ma:displayName="Classification Status" ma:internalName="Classification_x0020_Status" ma:readOnly="false">
      <xsd:simpleType>
        <xsd:restriction base="dms:Note"/>
      </xsd:simpleType>
    </xsd:element>
    <xsd:element name="TaxCatchAllLabel" ma:index="10" nillable="true" ma:displayName="Taxonomy Catch All Column1" ma:hidden="true" ma:list="{0d298117-b349-49e9-b31f-011325b38f94}" ma:internalName="TaxCatchAllLabel" ma:readOnly="true" ma:showField="CatchAllDataLabel" ma:web="c6338148-904b-4adf-ac3a-0bc439ae833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k8128b1c45734e36a24fce652bc7ffb7" ma:index="12" ma:taxonomy="true" ma:internalName="k8128b1c45734e36a24fce652bc7ffb7" ma:taxonomyFieldName="ServiceLineFunction" ma:displayName="Service Line / Function" ma:default="" ma:fieldId="{48128b1c-4573-4e36-a24f-ce652bc7ffb7}" ma:taxonomyMulti="true" ma:sspId="9cc9f4e4-efc4-4954-9a3a-92fa8d4fa5d0" ma:termSetId="a54bfafd-6ceb-41d3-a4cd-e00da9f478e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c981bd8ab5b47fd91abb7684c0f405b" ma:index="14" ma:taxonomy="true" ma:internalName="jc981bd8ab5b47fd91abb7684c0f405b" ma:taxonomyFieldName="GeographicApplicability" ma:displayName="Geographic Applicability" ma:default="" ma:fieldId="{3c981bd8-ab5b-47fd-91ab-b7684c0f405b}" ma:taxonomyMulti="true" ma:sspId="9cc9f4e4-efc4-4954-9a3a-92fa8d4fa5d0" ma:termSetId="d4205efd-bf5c-4aee-a8ac-d84b5a7eb93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4187e12891e46deb4d240a4b28bdb90" ma:index="16" nillable="true" ma:taxonomy="true" ma:internalName="b4187e12891e46deb4d240a4b28bdb90" ma:taxonomyFieldName="ContentLanguage" ma:displayName="Content Language" ma:default="" ma:fieldId="{b4187e12-891e-46de-b4d2-40a4b28bdb90}" ma:taxonomyMulti="true" ma:sspId="9cc9f4e4-efc4-4954-9a3a-92fa8d4fa5d0" ma:termSetId="de7f4a9f-9315-4ba0-93d7-d7d3ca1129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0e024ccac5240e69ae9c38a41bfa7a5" ma:index="19" nillable="true" ma:taxonomy="true" ma:internalName="e0e024ccac5240e69ae9c38a41bfa7a5" ma:taxonomyFieldName="Sector" ma:displayName="Sector" ma:readOnly="false" ma:default="" ma:fieldId="{e0e024cc-ac52-40e6-9ae9-c38a41bfa7a5}" ma:taxonomyMulti="true" ma:sspId="9cc9f4e4-efc4-4954-9a3a-92fa8d4fa5d0" ma:termSetId="a2f97da7-e69b-4e00-a045-c556c68352c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4" nillable="true" ma:displayName="Taxonomy Catch All Column" ma:hidden="true" ma:list="{0d298117-b349-49e9-b31f-011325b38f94}" ma:internalName="TaxCatchAll" ma:showField="CatchAllData" ma:web="c6338148-904b-4adf-ac3a-0bc439ae833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i14ea8bbd518495ea0e20ac1ad18c527" ma:index="25" ma:taxonomy="true" ma:internalName="i14ea8bbd518495ea0e20ac1ad18c527" ma:taxonomyFieldName="EYContentType" ma:displayName="EY Content Type" ma:default="" ma:fieldId="{214ea8bb-d518-495e-a0e2-0ac1ad18c527}" ma:sspId="9cc9f4e4-efc4-4954-9a3a-92fa8d4fa5d0" ma:termSetId="6505b3fe-eead-400a-9754-f8a94624a621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6209c0-ab1d-4116-b064-3802370180e7" elementFormDefault="qualified">
    <xsd:import namespace="http://schemas.microsoft.com/office/2006/documentManagement/types"/>
    <xsd:import namespace="http://schemas.microsoft.com/office/infopath/2007/PartnerControls"/>
    <xsd:element name="CVof" ma:index="18" ma:displayName="CV of" ma:indexed="true" ma:list="UserInfo" ma:SharePointGroup="0" ma:internalName="CVof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rimaryCV" ma:index="21" nillable="true" ma:displayName="Primary CV" ma:default="0" ma:internalName="PrimaryCV">
      <xsd:simpleType>
        <xsd:restriction base="dms:Boolean"/>
      </xsd:simpleType>
    </xsd:element>
    <xsd:element name="EnablementKeywords" ma:index="22" nillable="true" ma:displayName="Keywords" ma:internalName="EnablementKeyword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338148-904b-4adf-ac3a-0bc439ae8334" elementFormDefault="qualified">
    <xsd:import namespace="http://schemas.microsoft.com/office/2006/documentManagement/types"/>
    <xsd:import namespace="http://schemas.microsoft.com/office/infopath/2007/PartnerControls"/>
    <xsd:element name="_dlc_DocId" ma:index="2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8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haredContentType xmlns="Microsoft.SharePoint.Taxonomy.ContentTypeSync" SourceId="9cc9f4e4-efc4-4954-9a3a-92fa8d4fa5d0" ContentTypeId="0x010100826318CDA76982469C2C3CD2CD58474101" PreviousValue="false"/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979882B-D99B-47AA-889C-02A3BAD5D8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A0CC1-5133-4440-89C9-56FC47B5CE14}">
  <ds:schemaRefs>
    <ds:schemaRef ds:uri="http://schemas.microsoft.com/office/2006/metadata/properties"/>
    <ds:schemaRef ds:uri="http://schemas.microsoft.com/office/infopath/2007/PartnerControls"/>
    <ds:schemaRef ds:uri="f06209c0-ab1d-4116-b064-3802370180e7"/>
    <ds:schemaRef ds:uri="35818088-e62d-4edf-bbb6-409430aef268"/>
    <ds:schemaRef ds:uri="c6338148-904b-4adf-ac3a-0bc439ae8334"/>
  </ds:schemaRefs>
</ds:datastoreItem>
</file>

<file path=customXml/itemProps3.xml><?xml version="1.0" encoding="utf-8"?>
<ds:datastoreItem xmlns:ds="http://schemas.openxmlformats.org/officeDocument/2006/customXml" ds:itemID="{799D2AD3-4730-4B9C-8742-89BA78BA10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818088-e62d-4edf-bbb6-409430aef268"/>
    <ds:schemaRef ds:uri="f06209c0-ab1d-4116-b064-3802370180e7"/>
    <ds:schemaRef ds:uri="c6338148-904b-4adf-ac3a-0bc439ae83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8183B16-5DC2-47CB-8D74-2E64721B4D65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B7CDB20A-BFBF-40AF-971F-FF5D3A9F9D26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EY Proposal Platform CV template (work in progress)</Template>
  <TotalTime>4440</TotalTime>
  <Words>506</Words>
  <Application>Microsoft Office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EYInterstate</vt:lpstr>
      <vt:lpstr>EYInterstate Light</vt:lpstr>
      <vt:lpstr>EY Proposal Platform CV template (work in progress)</vt:lpstr>
      <vt:lpstr>PowerPoint Presentation</vt:lpstr>
    </vt:vector>
  </TitlesOfParts>
  <Company>Ernst &amp; Young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Analyst</dc:title>
  <dc:creator>Ernst &amp; Young</dc:creator>
  <cp:lastModifiedBy>Revathi Bharathi</cp:lastModifiedBy>
  <cp:revision>269</cp:revision>
  <dcterms:created xsi:type="dcterms:W3CDTF">2009-12-14T17:50:01Z</dcterms:created>
  <dcterms:modified xsi:type="dcterms:W3CDTF">2021-10-19T12:19:50Z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0x010100826318CDA76982469C2C3CD2CD58474101005B90E67497C54E3982C803C1ECCB528300A40D4CEEC1CA2D4B9A22A9659DA4867F</vt:lpwstr>
  </property>
  <property fmtid="{D5CDD505-2E9C-101B-9397-08002B2CF9AE}" pid="3" name="Sector">
    <vt:lpwstr/>
  </property>
  <property fmtid="{D5CDD505-2E9C-101B-9397-08002B2CF9AE}" pid="4" name="GeographicApplicability">
    <vt:lpwstr>515;#Bangalore|914a3769-8831-4c26-86e4-726b9145a9f6</vt:lpwstr>
  </property>
  <property fmtid="{D5CDD505-2E9C-101B-9397-08002B2CF9AE}" pid="5" name="EYContentType">
    <vt:lpwstr>1</vt:lpwstr>
  </property>
  <property fmtid="{D5CDD505-2E9C-101B-9397-08002B2CF9AE}" pid="6" name="ContentLanguage">
    <vt:lpwstr>4;#English|556a818d-2fa5-4ece-a7c0-2ca1d2dc5c77</vt:lpwstr>
  </property>
  <property fmtid="{D5CDD505-2E9C-101B-9397-08002B2CF9AE}" pid="7" name="ServiceLineFunction">
    <vt:lpwstr>27;#Advisory|05f56918-abb4-4fc6-b748-1264d80bab20</vt:lpwstr>
  </property>
  <property fmtid="{D5CDD505-2E9C-101B-9397-08002B2CF9AE}" pid="8" name="_dlc_DocIdItemGuid">
    <vt:lpwstr>5e867f7d-d75e-4f1f-9f9c-41097073c1ba</vt:lpwstr>
  </property>
</Properties>
</file>