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5d6dc17e3_3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f5d6dc17e3_3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f5d6dc17e3_3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jpg" /></Relationships>
</file>

<file path=ppt/slides/_rels/slide13.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8" name="Google Shape;68;p7"/>
          <p:cNvSpPr txBox="1"/>
          <p:nvPr/>
        </p:nvSpPr>
        <p:spPr>
          <a:xfrm rot="10800000">
            <a:off x="25125" y="4182728"/>
            <a:ext cx="118845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9" name="Google Shape;69;p7"/>
          <p:cNvSpPr txBox="1"/>
          <p:nvPr/>
        </p:nvSpPr>
        <p:spPr>
          <a:xfrm>
            <a:off x="0" y="2724728"/>
            <a:ext cx="121920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STUDENT NAME:</a:t>
            </a:r>
            <a:r>
              <a:rPr lang="en-IN" sz="1800" dirty="0">
                <a:latin typeface="Calibri"/>
                <a:ea typeface="Calibri"/>
                <a:cs typeface="Calibri"/>
                <a:sym typeface="Calibri"/>
              </a:rPr>
              <a:t> E.BOOPATHI</a:t>
            </a:r>
            <a:r>
              <a:rPr lang="en-US" sz="1800" dirty="0">
                <a:latin typeface="Calibri"/>
                <a:ea typeface="Calibri"/>
                <a:cs typeface="Calibri"/>
                <a:sym typeface="Calibri"/>
              </a:rPr>
              <a:t> </a:t>
            </a:r>
            <a:endParaRPr lang="en-IN" sz="1800" dirty="0">
              <a:latin typeface="Calibri"/>
              <a:ea typeface="Calibri"/>
              <a:cs typeface="Calibri"/>
              <a:sym typeface="Calibri"/>
            </a:endParaRPr>
          </a:p>
          <a:p>
            <a:pPr marL="0" lvl="0" indent="0" algn="l" rtl="0">
              <a:spcBef>
                <a:spcPts val="0"/>
              </a:spcBef>
              <a:spcAft>
                <a:spcPts val="0"/>
              </a:spcAft>
              <a:buNone/>
            </a:pPr>
            <a:r>
              <a:rPr lang="en-IN" sz="1800" dirty="0">
                <a:latin typeface="Calibri"/>
                <a:ea typeface="Calibri"/>
                <a:cs typeface="Calibri"/>
                <a:sym typeface="Calibri"/>
              </a:rPr>
              <a:t>REGISTER NO.  :  asunm287d22bcomge066; 312205509</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DEPARTMENT:   </a:t>
            </a:r>
            <a:r>
              <a:rPr lang="en-US" sz="1800" dirty="0" err="1">
                <a:latin typeface="Calibri"/>
                <a:ea typeface="Calibri"/>
                <a:cs typeface="Calibri"/>
                <a:sym typeface="Calibri"/>
              </a:rPr>
              <a:t>B.com</a:t>
            </a:r>
            <a:r>
              <a:rPr lang="en-US" sz="1800" dirty="0">
                <a:latin typeface="Calibri"/>
                <a:ea typeface="Calibri"/>
                <a:cs typeface="Calibri"/>
                <a:sym typeface="Calibri"/>
              </a:rPr>
              <a:t> (General)</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COLLEGE        :   SRI MUTHUKUMARAN  ARTS AND SCIENCE </a:t>
            </a:r>
            <a:r>
              <a:rPr lang="en-IN" sz="1800" dirty="0">
                <a:latin typeface="Calibri"/>
                <a:ea typeface="Calibri"/>
                <a:cs typeface="Calibri"/>
                <a:sym typeface="Calibri"/>
              </a:rPr>
              <a:t>COLLEGE</a:t>
            </a: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21" name="Google Shape;22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22" name="Google Shape;222;p18"/>
          <p:cNvSpPr txBox="1"/>
          <p:nvPr/>
        </p:nvSpPr>
        <p:spPr>
          <a:xfrm>
            <a:off x="1106675"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23" name="Google Shape;223;p18"/>
          <p:cNvSpPr txBox="1"/>
          <p:nvPr/>
        </p:nvSpPr>
        <p:spPr>
          <a:xfrm>
            <a:off x="678900" y="1143625"/>
            <a:ext cx="814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latin typeface="Calibri"/>
                <a:ea typeface="Calibri"/>
                <a:cs typeface="Calibri"/>
                <a:sym typeface="Calibri"/>
              </a:rPr>
              <a:t>1</a:t>
            </a:r>
            <a:r>
              <a:rPr lang="en-US" sz="3000" b="1">
                <a:latin typeface="Calibri"/>
                <a:ea typeface="Calibri"/>
                <a:cs typeface="Calibri"/>
                <a:sym typeface="Calibri"/>
              </a:rPr>
              <a:t>.PIVOT TABLE</a:t>
            </a:r>
            <a:endParaRPr sz="3000" b="1">
              <a:latin typeface="Calibri"/>
              <a:ea typeface="Calibri"/>
              <a:cs typeface="Calibri"/>
              <a:sym typeface="Calibri"/>
            </a:endParaRPr>
          </a:p>
        </p:txBody>
      </p:sp>
      <p:sp>
        <p:nvSpPr>
          <p:cNvPr id="224" name="Google Shape;224;p18"/>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25" name="Google Shape;225;p18"/>
          <p:cNvPicPr preferRelativeResize="0"/>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2.FLOW CHART </a:t>
            </a:r>
            <a:endParaRPr/>
          </a:p>
        </p:txBody>
      </p:sp>
      <p:pic>
        <p:nvPicPr>
          <p:cNvPr id="232" name="Google Shape;232;p19"/>
          <p:cNvPicPr preferRelativeResize="0"/>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14</a:t>
            </a:fld>
            <a:endParaRPr/>
          </a:p>
        </p:txBody>
      </p:sp>
      <p:sp>
        <p:nvSpPr>
          <p:cNvPr id="239"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4" name="Google Shape;94;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9" name="Google Shape;12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3" name="Google Shape;133;p10"/>
          <p:cNvSpPr txBox="1"/>
          <p:nvPr/>
        </p:nvSpPr>
        <p:spPr>
          <a:xfrm>
            <a:off x="834075" y="1781236"/>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4" name="Google Shape;134;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10"/>
          <p:cNvSpPr txBox="1"/>
          <p:nvPr/>
        </p:nvSpPr>
        <p:spPr>
          <a:xfrm>
            <a:off x="834072" y="2734439"/>
            <a:ext cx="9382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a:ea typeface="Calibri"/>
                <a:cs typeface="Calibri"/>
                <a:sym typeface="Calibri"/>
              </a:rPr>
              <a:t> </a:t>
            </a:r>
            <a:r>
              <a:rPr lang="en-US" sz="2700" b="1">
                <a:solidFill>
                  <a:schemeClr val="dk1"/>
                </a:solidFill>
                <a:latin typeface="Calibri"/>
                <a:ea typeface="Calibri"/>
                <a:cs typeface="Calibri"/>
                <a:sym typeface="Calibri"/>
              </a:rPr>
              <a:t>It  helps  identify strength and weaknesses in employees work.</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feedback and recognition can increase employee</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motivations and satisfaction.  Ensures that individual performance is in line with the company’s objectives.</a:t>
            </a:r>
            <a:endParaRPr sz="2700" b="1">
              <a:solidFill>
                <a:schemeClr val="dk1"/>
              </a:solidFill>
              <a:latin typeface="Calibri"/>
              <a:ea typeface="Calibri"/>
              <a:cs typeface="Calibri"/>
              <a:sym typeface="Calibri"/>
            </a:endParaRPr>
          </a:p>
          <a:p>
            <a:pPr marL="0" lvl="0" indent="0" algn="l" rtl="0">
              <a:spcBef>
                <a:spcPts val="0"/>
              </a:spcBef>
              <a:spcAft>
                <a:spcPts val="0"/>
              </a:spcAft>
              <a:buNone/>
            </a:pP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1"/>
          <p:cNvGrpSpPr/>
          <p:nvPr/>
        </p:nvGrpSpPr>
        <p:grpSpPr>
          <a:xfrm>
            <a:off x="8658225" y="2419875"/>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4" name="Google Shape;14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8" name="Google Shape;148;p11"/>
          <p:cNvSpPr txBox="1"/>
          <p:nvPr/>
        </p:nvSpPr>
        <p:spPr>
          <a:xfrm>
            <a:off x="881800" y="2070750"/>
            <a:ext cx="7924800" cy="50025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2700" b="1">
                <a:solidFill>
                  <a:srgbClr val="0D0D0D"/>
                </a:solidFill>
                <a:latin typeface="Times New Roman"/>
                <a:ea typeface="Times New Roman"/>
                <a:cs typeface="Times New Roman"/>
                <a:sym typeface="Times New Roman"/>
              </a:rPr>
              <a:t>This involves </a:t>
            </a:r>
            <a:r>
              <a:rPr lang="en-US" sz="2900" b="1">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a:p>
          <a:p>
            <a:pPr marL="0" marR="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8"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328525" y="1292850"/>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1.    Effective data visualization makes it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easier to present complex data ion an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engaging and understandable way.</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2.    Well-presented impact on  data have a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significant impact on decision-makers,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helping to drive change and innovation.      </a:t>
            </a:r>
            <a:endParaRPr sz="31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RESULTS</vt:lpstr>
      <vt:lpstr>2.FLOW CHART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2024-09-02T03:40:28Z</dcterms:modified>
</cp:coreProperties>
</file>