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6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4CC3-60CA-4C94-A718-DA141A457CB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92F1-A283-42FB-BE8F-74CEF86D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wWRVvsv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DVwrgwrfsdv</a:t>
            </a:r>
            <a:r>
              <a:rPr lang="en-US" dirty="0" smtClean="0"/>
              <a:t> </a:t>
            </a:r>
            <a:r>
              <a:rPr lang="en-US" dirty="0" err="1" smtClean="0"/>
              <a:t>sgyn</a:t>
            </a:r>
            <a:r>
              <a:rPr lang="en-US" dirty="0" smtClean="0"/>
              <a:t> </a:t>
            </a:r>
            <a:r>
              <a:rPr lang="en-US" dirty="0" err="1" smtClean="0"/>
              <a:t>eywth</a:t>
            </a:r>
            <a:r>
              <a:rPr lang="en-US" dirty="0" smtClean="0"/>
              <a:t>  </a:t>
            </a:r>
            <a:r>
              <a:rPr lang="en-US" smtClean="0"/>
              <a:t>ththqthqth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wWRVvsv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wWRVvsv</dc:title>
  <dc:creator>boomi</dc:creator>
  <cp:lastModifiedBy>boomi</cp:lastModifiedBy>
  <cp:revision>1</cp:revision>
  <dcterms:created xsi:type="dcterms:W3CDTF">2022-11-15T05:46:12Z</dcterms:created>
  <dcterms:modified xsi:type="dcterms:W3CDTF">2022-11-15T05:46:52Z</dcterms:modified>
</cp:coreProperties>
</file>