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85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Notes Placeholder 104870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Notes Placeholder 1048717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Boopathy.E</a:t>
            </a:r>
            <a:endParaRPr lang="en-US" sz="2400" dirty="0"/>
          </a:p>
          <a:p>
            <a:r>
              <a:rPr lang="en-US" sz="2400" dirty="0"/>
              <a:t>REGISTER NO: 22304</a:t>
            </a:r>
            <a:endParaRPr lang="zh-CN" altLang="en-US" dirty="0"/>
          </a:p>
          <a:p>
            <a:r>
              <a:rPr lang="en-US" sz="2400" dirty="0"/>
              <a:t>DEPARTMENT:CORPORATE SECRUTYSHIP</a:t>
            </a:r>
          </a:p>
          <a:p>
            <a:r>
              <a:rPr lang="en-US" sz="2400" dirty="0"/>
              <a:t>COLLEGE: SIVET COLLEGE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2" name="TextBox 1048711"/>
          <p:cNvSpPr txBox="1"/>
          <p:nvPr/>
        </p:nvSpPr>
        <p:spPr>
          <a:xfrm>
            <a:off x="1167824" y="1140142"/>
            <a:ext cx="7145099" cy="48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Collecting the data , which we are going to use it</a:t>
            </a:r>
          </a:p>
        </p:txBody>
      </p:sp>
      <p:sp>
        <p:nvSpPr>
          <p:cNvPr id="1048713" name="TextBox 1048712"/>
          <p:cNvSpPr txBox="1"/>
          <p:nvPr/>
        </p:nvSpPr>
        <p:spPr>
          <a:xfrm>
            <a:off x="1167823" y="1625281"/>
            <a:ext cx="6782448" cy="8788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By selecting the column and filling with the colours so that it can be identified</a:t>
            </a:r>
          </a:p>
        </p:txBody>
      </p:sp>
      <p:sp>
        <p:nvSpPr>
          <p:cNvPr id="1048714" name="TextBox 1048713"/>
          <p:cNvSpPr txBox="1"/>
          <p:nvPr/>
        </p:nvSpPr>
        <p:spPr>
          <a:xfrm>
            <a:off x="1167823" y="2550159"/>
            <a:ext cx="7236757" cy="878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</a:p>
        </p:txBody>
      </p:sp>
      <p:sp>
        <p:nvSpPr>
          <p:cNvPr id="1048715" name="TextBox 1048714"/>
          <p:cNvSpPr txBox="1"/>
          <p:nvPr/>
        </p:nvSpPr>
        <p:spPr>
          <a:xfrm>
            <a:off x="1167824" y="3428999"/>
            <a:ext cx="7404136" cy="127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</a:p>
        </p:txBody>
      </p:sp>
      <p:sp>
        <p:nvSpPr>
          <p:cNvPr id="1048717" name="TextBox 1048716"/>
          <p:cNvSpPr txBox="1"/>
          <p:nvPr/>
        </p:nvSpPr>
        <p:spPr>
          <a:xfrm>
            <a:off x="1167823" y="4701539"/>
            <a:ext cx="10408963" cy="2059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9" name="TextBox 1048718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0" name="TextBox 1048719"/>
          <p:cNvSpPr txBox="1"/>
          <p:nvPr/>
        </p:nvSpPr>
        <p:spPr>
          <a:xfrm>
            <a:off x="1666874" y="4395532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1" name="TextBox 1048720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2" name="TextBox 1048721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sp>
        <p:nvSpPr>
          <p:cNvPr id="1048723" name="TextBox 1048722"/>
          <p:cNvSpPr txBox="1"/>
          <p:nvPr/>
        </p:nvSpPr>
        <p:spPr>
          <a:xfrm>
            <a:off x="3810000" y="3238500"/>
            <a:ext cx="4572000" cy="345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t> </a:t>
            </a:r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1" y="1695450"/>
            <a:ext cx="9287683" cy="53153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4" name="TextBox 1048723"/>
          <p:cNvSpPr txBox="1"/>
          <p:nvPr/>
        </p:nvSpPr>
        <p:spPr>
          <a:xfrm>
            <a:off x="590367" y="1544344"/>
            <a:ext cx="6555830" cy="1424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From this analysing we come know about the employee performance by using excel 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25" name="TextBox 1048724"/>
          <p:cNvSpPr txBox="1"/>
          <p:nvPr/>
        </p:nvSpPr>
        <p:spPr>
          <a:xfrm>
            <a:off x="590367" y="3429000"/>
            <a:ext cx="608956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We also created pivot table for visualising and easy to understand 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34071" y="3277235"/>
            <a:ext cx="6696101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4" name="TextBox 1048703"/>
          <p:cNvSpPr txBox="1"/>
          <p:nvPr/>
        </p:nvSpPr>
        <p:spPr>
          <a:xfrm>
            <a:off x="676275" y="1751330"/>
            <a:ext cx="6350719" cy="1183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0080"/>
                </a:solidFill>
              </a:rPr>
              <a:t>Employee performance analysis:</a:t>
            </a:r>
            <a:endParaRPr lang="en-US" sz="2800" b="1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75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Box 1048704"/>
          <p:cNvSpPr txBox="1"/>
          <p:nvPr/>
        </p:nvSpPr>
        <p:spPr>
          <a:xfrm>
            <a:off x="533399" y="1695450"/>
            <a:ext cx="4572000" cy="586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0080"/>
                </a:solidFill>
              </a:rPr>
              <a:t>Performance analysis</a:t>
            </a:r>
            <a:endParaRPr lang="en-US" sz="2800" b="1">
              <a:solidFill>
                <a:srgbClr val="000080"/>
              </a:solidFill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990599" y="2647949"/>
            <a:ext cx="6531708" cy="1869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lang="en-US" sz="2800">
              <a:solidFill>
                <a:srgbClr val="3399FF"/>
              </a:solidFill>
            </a:endParaRPr>
          </a:p>
        </p:txBody>
      </p:sp>
      <p:sp>
        <p:nvSpPr>
          <p:cNvPr id="1048707" name="TextBox 1048706"/>
          <p:cNvSpPr txBox="1"/>
          <p:nvPr/>
        </p:nvSpPr>
        <p:spPr>
          <a:xfrm>
            <a:off x="990599" y="4552950"/>
            <a:ext cx="6057144" cy="980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3399FF"/>
                </a:solidFill>
              </a:rPr>
              <a:t>I also created a pivot table for analysing</a:t>
            </a:r>
            <a:endParaRPr lang="en-US" sz="2800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10" name="TextBox 1048709"/>
          <p:cNvSpPr txBox="1"/>
          <p:nvPr/>
        </p:nvSpPr>
        <p:spPr>
          <a:xfrm>
            <a:off x="3153726" y="2023109"/>
            <a:ext cx="5936261" cy="4815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lang="en-US" sz="2800" b="0" i="0">
                <a:solidFill>
                  <a:srgbClr val="3399FF"/>
                </a:solidFill>
                <a:latin typeface="Calibri,sans-serif"/>
              </a:rPr>
              <a:t>It is us</a:t>
            </a:r>
            <a:r>
              <a:rPr sz="2800" b="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 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1" y="1897379"/>
            <a:ext cx="6488872" cy="4028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2800" b="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sz="2400" b="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369</Words>
  <Application>Microsoft Office PowerPoint</Application>
  <PresentationFormat>Widescreen</PresentationFormat>
  <Paragraphs>74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janani saravanan</cp:lastModifiedBy>
  <cp:revision>4</cp:revision>
  <dcterms:created xsi:type="dcterms:W3CDTF">2024-03-28T17:07:22Z</dcterms:created>
  <dcterms:modified xsi:type="dcterms:W3CDTF">2024-09-30T10:30:48Z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7be54e31857c4a8888e3095c1435d9ad</vt:lpwstr>
  </property>
</Properties>
</file>