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1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336" r:id="rId3"/>
    <p:sldId id="340" r:id="rId4"/>
    <p:sldId id="341" r:id="rId5"/>
    <p:sldId id="342" r:id="rId6"/>
    <p:sldId id="357" r:id="rId7"/>
  </p:sldIdLst>
  <p:sldSz cx="9906000" cy="6858000" type="A4"/>
  <p:notesSz cx="6773863" cy="100203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3" pos="3120">
          <p15:clr>
            <a:srgbClr val="A4A3A4"/>
          </p15:clr>
        </p15:guide>
        <p15:guide id="4" pos="308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1">
          <p15:clr>
            <a:srgbClr val="A4A3A4"/>
          </p15:clr>
        </p15:guide>
        <p15:guide id="2" pos="3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90"/>
    <a:srgbClr val="F2F2F2"/>
    <a:srgbClr val="00FF99"/>
    <a:srgbClr val="DDDDDD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2" autoAdjust="0"/>
    <p:restoredTop sz="94660" autoAdjust="0"/>
  </p:normalViewPr>
  <p:slideViewPr>
    <p:cSldViewPr>
      <p:cViewPr varScale="1">
        <p:scale>
          <a:sx n="130" d="100"/>
          <a:sy n="130" d="100"/>
        </p:scale>
        <p:origin x="132" y="156"/>
      </p:cViewPr>
      <p:guideLst>
        <p:guide orient="horz" pos="391"/>
        <p:guide pos="3120"/>
        <p:guide pos="308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984" y="-84"/>
      </p:cViewPr>
      <p:guideLst>
        <p:guide orient="horz" pos="2201"/>
        <p:guide pos="3172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51865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51865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02B4F16-0028-4859-A0D9-964DE5E125D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8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5" y="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758825"/>
            <a:ext cx="5407025" cy="37433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59325"/>
            <a:ext cx="49688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2" tIns="46867" rIns="93732" bIns="468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문자열 유형을 편집하려면 누르십시오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51865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5" y="9518650"/>
            <a:ext cx="2935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8770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11480" y="2774578"/>
            <a:ext cx="909967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0B404BB-52A1-C526-2E31-EBB9250E2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165305"/>
            <a:ext cx="1512738" cy="352282"/>
          </a:xfrm>
          <a:prstGeom prst="rect">
            <a:avLst/>
          </a:prstGeom>
        </p:spPr>
      </p:pic>
      <p:pic>
        <p:nvPicPr>
          <p:cNvPr id="8" name="그림 7" descr="폰트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8C888524-2281-4924-05E6-A1BD5CCFF4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548680"/>
            <a:ext cx="2052192" cy="28802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BAE40"/>
          </p15:clr>
        </p15:guide>
        <p15:guide id="2" pos="597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5">
            <a:extLst>
              <a:ext uri="{FF2B5EF4-FFF2-40B4-BE49-F238E27FC236}">
                <a16:creationId xmlns:a16="http://schemas.microsoft.com/office/drawing/2014/main" id="{E8D5A551-8022-401F-B0FF-2C7FAE029B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7013" y="6413410"/>
            <a:ext cx="5421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535EB49-0EC5-44F1-97EC-F39431DF6837}" type="slidenum"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4" name="Line 197">
            <a:extLst>
              <a:ext uri="{FF2B5EF4-FFF2-40B4-BE49-F238E27FC236}">
                <a16:creationId xmlns:a16="http://schemas.microsoft.com/office/drawing/2014/main" id="{A646A72B-523B-47A7-8958-04DAB7C072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3225" y="6419850"/>
            <a:ext cx="908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198">
            <a:extLst>
              <a:ext uri="{FF2B5EF4-FFF2-40B4-BE49-F238E27FC236}">
                <a16:creationId xmlns:a16="http://schemas.microsoft.com/office/drawing/2014/main" id="{D96547AF-B48B-4FE6-85DC-993F5B1F5D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5925" y="641350"/>
            <a:ext cx="90741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 Box 199">
            <a:extLst>
              <a:ext uri="{FF2B5EF4-FFF2-40B4-BE49-F238E27FC236}">
                <a16:creationId xmlns:a16="http://schemas.microsoft.com/office/drawing/2014/main" id="{4C41538E-F77E-4B51-BFE7-BC98F7EB67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7640" y="6459576"/>
            <a:ext cx="89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엔지니어링공제</a:t>
            </a:r>
          </a:p>
        </p:txBody>
      </p:sp>
      <p:sp>
        <p:nvSpPr>
          <p:cNvPr id="7" name="Text Box 199">
            <a:extLst>
              <a:ext uri="{FF2B5EF4-FFF2-40B4-BE49-F238E27FC236}">
                <a16:creationId xmlns:a16="http://schemas.microsoft.com/office/drawing/2014/main" id="{B66E8A57-3920-4132-9EAC-9F41EFA6BA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8489" y="6459576"/>
            <a:ext cx="460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CNS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199">
            <a:extLst>
              <a:ext uri="{FF2B5EF4-FFF2-40B4-BE49-F238E27FC236}">
                <a16:creationId xmlns:a16="http://schemas.microsoft.com/office/drawing/2014/main" id="{93B8DEF8-11E4-4303-B518-C75E56CC29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863" y="459106"/>
            <a:ext cx="25712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엔지니어링공제조합 스마트 금융시스템 구축</a:t>
            </a:r>
          </a:p>
        </p:txBody>
      </p:sp>
      <p:sp>
        <p:nvSpPr>
          <p:cNvPr id="9" name="Text Box 200">
            <a:extLst>
              <a:ext uri="{FF2B5EF4-FFF2-40B4-BE49-F238E27FC236}">
                <a16:creationId xmlns:a16="http://schemas.microsoft.com/office/drawing/2014/main" id="{EE8376DE-823C-42CF-BFC3-D5B8E390BF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52681" y="466800"/>
            <a:ext cx="64120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r">
              <a:defRPr sz="11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000" dirty="0"/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6034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5">
            <a:extLst>
              <a:ext uri="{FF2B5EF4-FFF2-40B4-BE49-F238E27FC236}">
                <a16:creationId xmlns:a16="http://schemas.microsoft.com/office/drawing/2014/main" id="{0303AD4C-201D-40ED-B6C4-698AE493A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7013" y="6413410"/>
            <a:ext cx="5421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535EB49-0EC5-44F1-97EC-F39431DF6837}" type="slidenum"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Line 197">
            <a:extLst>
              <a:ext uri="{FF2B5EF4-FFF2-40B4-BE49-F238E27FC236}">
                <a16:creationId xmlns:a16="http://schemas.microsoft.com/office/drawing/2014/main" id="{8A5CAE4A-368D-4B33-AE0F-0D9C46B11C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3225" y="6419850"/>
            <a:ext cx="908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Line 198">
            <a:extLst>
              <a:ext uri="{FF2B5EF4-FFF2-40B4-BE49-F238E27FC236}">
                <a16:creationId xmlns:a16="http://schemas.microsoft.com/office/drawing/2014/main" id="{59DD18E4-F38F-4C6E-9B0A-8E7AB52752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5925" y="641350"/>
            <a:ext cx="90741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 Box 199">
            <a:extLst>
              <a:ext uri="{FF2B5EF4-FFF2-40B4-BE49-F238E27FC236}">
                <a16:creationId xmlns:a16="http://schemas.microsoft.com/office/drawing/2014/main" id="{05DCF71C-AECA-48E1-88AA-DC2092A002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7640" y="6459576"/>
            <a:ext cx="89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엔지니어링공제</a:t>
            </a:r>
          </a:p>
        </p:txBody>
      </p:sp>
      <p:sp>
        <p:nvSpPr>
          <p:cNvPr id="8" name="Text Box 199">
            <a:extLst>
              <a:ext uri="{FF2B5EF4-FFF2-40B4-BE49-F238E27FC236}">
                <a16:creationId xmlns:a16="http://schemas.microsoft.com/office/drawing/2014/main" id="{CB1F9B9E-443A-42C0-8A80-E1747E5F1B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8489" y="6459576"/>
            <a:ext cx="460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CNS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199">
            <a:extLst>
              <a:ext uri="{FF2B5EF4-FFF2-40B4-BE49-F238E27FC236}">
                <a16:creationId xmlns:a16="http://schemas.microsoft.com/office/drawing/2014/main" id="{E55DED3D-B831-4B62-9D73-743D15E316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863" y="459106"/>
            <a:ext cx="25712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엔지니어링공제조합 스마트 금융시스템 구축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B9B25C-2625-4DDA-82A3-36BD14986B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90473486"/>
              </p:ext>
            </p:extLst>
          </p:nvPr>
        </p:nvGraphicFramePr>
        <p:xfrm>
          <a:off x="421341" y="1124749"/>
          <a:ext cx="9068163" cy="518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163">
                  <a:extLst>
                    <a:ext uri="{9D8B030D-6E8A-4147-A177-3AD203B41FA5}">
                      <a16:colId xmlns:a16="http://schemas.microsoft.com/office/drawing/2014/main" val="1865787082"/>
                    </a:ext>
                  </a:extLst>
                </a:gridCol>
              </a:tblGrid>
              <a:tr h="216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36251"/>
                  </a:ext>
                </a:extLst>
              </a:tr>
              <a:tr h="4968552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61035"/>
                  </a:ext>
                </a:extLst>
              </a:tr>
            </a:tbl>
          </a:graphicData>
        </a:graphic>
      </p:graphicFrame>
      <p:sp>
        <p:nvSpPr>
          <p:cNvPr id="11" name="Text Box 200">
            <a:extLst>
              <a:ext uri="{FF2B5EF4-FFF2-40B4-BE49-F238E27FC236}">
                <a16:creationId xmlns:a16="http://schemas.microsoft.com/office/drawing/2014/main" id="{A53AACDD-C2BF-4C0A-9F80-9E2D7BC147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52681" y="466800"/>
            <a:ext cx="64120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r">
              <a:defRPr sz="11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000" dirty="0"/>
              <a:t>화면설계서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BAE40"/>
          </p15:clr>
        </p15:guide>
        <p15:guide id="2" orient="horz" pos="3974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pos="3120" userDrawn="1">
          <p15:clr>
            <a:srgbClr val="FBAE40"/>
          </p15:clr>
        </p15:guide>
        <p15:guide id="5" orient="horz" pos="52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F177C-3769-475A-A725-433C6931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E4FF6-D7DC-467B-BAFB-344C2E4B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7EEC0-0E11-44A6-B95C-4F1013D2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8C4E-422E-4498-A688-C62296FA0904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0B3F7-A4C2-4317-A596-50A1E1F6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BE8C7-B244-4195-A890-BD48187A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4FD-3927-4873-8EFC-5284D9623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07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5" r:id="rId3"/>
    <p:sldLayoutId id="214748373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89EFA6-B232-4904-AAC3-711B821B2D29}"/>
              </a:ext>
            </a:extLst>
          </p:cNvPr>
          <p:cNvGrpSpPr/>
          <p:nvPr/>
        </p:nvGrpSpPr>
        <p:grpSpPr>
          <a:xfrm>
            <a:off x="4351284" y="1503001"/>
            <a:ext cx="5142433" cy="1968103"/>
            <a:chOff x="4351284" y="1503001"/>
            <a:chExt cx="5142433" cy="1968103"/>
          </a:xfrm>
        </p:grpSpPr>
        <p:sp>
          <p:nvSpPr>
            <p:cNvPr id="6" name="Rectangle 18">
              <a:extLst>
                <a:ext uri="{FF2B5EF4-FFF2-40B4-BE49-F238E27FC236}">
                  <a16:creationId xmlns:a16="http://schemas.microsoft.com/office/drawing/2014/main" id="{093BAABD-BCF1-40C2-BCCD-A634AB96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152" y="2247949"/>
              <a:ext cx="3172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r" eaLnBrk="0" hangingPunct="0"/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화면설계서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80261-ED02-41AE-8E41-2D3AAF3C1C77}"/>
                </a:ext>
              </a:extLst>
            </p:cNvPr>
            <p:cNvSpPr txBox="1"/>
            <p:nvPr/>
          </p:nvSpPr>
          <p:spPr>
            <a:xfrm>
              <a:off x="4351284" y="1503001"/>
              <a:ext cx="51424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엔지니어링공제조합 스마트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금융시스템 구축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3A6C9D-1978-4B88-88B8-72D3AF3E9EDA}"/>
                </a:ext>
              </a:extLst>
            </p:cNvPr>
            <p:cNvSpPr txBox="1"/>
            <p:nvPr/>
          </p:nvSpPr>
          <p:spPr>
            <a:xfrm>
              <a:off x="7525229" y="2855551"/>
              <a:ext cx="196848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-XXX)</a:t>
              </a:r>
            </a:p>
            <a:p>
              <a:pPr algn="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단계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2"/>
          <p:cNvSpPr>
            <a:spLocks noChangeArrowheads="1"/>
          </p:cNvSpPr>
          <p:nvPr/>
        </p:nvSpPr>
        <p:spPr bwMode="auto">
          <a:xfrm>
            <a:off x="419099" y="712788"/>
            <a:ext cx="907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latinLnBrk="1"/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</a:t>
            </a:r>
            <a:r>
              <a:rPr lang="ko-KR" altLang="en-US" sz="14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3985"/>
              </p:ext>
            </p:extLst>
          </p:nvPr>
        </p:nvGraphicFramePr>
        <p:xfrm>
          <a:off x="419100" y="1177925"/>
          <a:ext cx="9070974" cy="4450080"/>
        </p:xfrm>
        <a:graphic>
          <a:graphicData uri="http://schemas.openxmlformats.org/drawingml/2006/table">
            <a:tbl>
              <a:tblPr/>
              <a:tblGrid>
                <a:gridCol w="97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개정번호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개정 페이지 및 수정 내용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개정 일자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개정자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t>Ver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 작성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2025-04-07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김승민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B1D2BB-287B-48BA-B5FA-5F135BE1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4677"/>
              </p:ext>
            </p:extLst>
          </p:nvPr>
        </p:nvGraphicFramePr>
        <p:xfrm>
          <a:off x="413885" y="694091"/>
          <a:ext cx="9074148" cy="3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83">
                  <a:extLst>
                    <a:ext uri="{9D8B030D-6E8A-4147-A177-3AD203B41FA5}">
                      <a16:colId xmlns:a16="http://schemas.microsoft.com/office/drawing/2014/main" val="90862502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5401422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07748777"/>
                    </a:ext>
                  </a:extLst>
                </a:gridCol>
                <a:gridCol w="1510129">
                  <a:extLst>
                    <a:ext uri="{9D8B030D-6E8A-4147-A177-3AD203B41FA5}">
                      <a16:colId xmlns:a16="http://schemas.microsoft.com/office/drawing/2014/main" val="3646555033"/>
                    </a:ext>
                  </a:extLst>
                </a:gridCol>
                <a:gridCol w="866135">
                  <a:extLst>
                    <a:ext uri="{9D8B030D-6E8A-4147-A177-3AD203B41FA5}">
                      <a16:colId xmlns:a16="http://schemas.microsoft.com/office/drawing/2014/main" val="42912597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2496963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56750026"/>
                    </a:ext>
                  </a:extLst>
                </a:gridCol>
                <a:gridCol w="1366681">
                  <a:extLst>
                    <a:ext uri="{9D8B030D-6E8A-4147-A177-3AD203B41FA5}">
                      <a16:colId xmlns:a16="http://schemas.microsoft.com/office/drawing/2014/main" val="1298259959"/>
                    </a:ext>
                  </a:extLst>
                </a:gridCol>
              </a:tblGrid>
              <a:tr h="18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메뉴경로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고객담당부서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마케팅팀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06037"/>
                  </a:ext>
                </a:extLst>
              </a:tr>
              <a:tr h="18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보증 영업목표 조회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변경구분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146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1CEEF-C30F-48DC-8FE1-ABD53CF992F3}"/>
              </a:ext>
            </a:extLst>
          </p:cNvPr>
          <p:cNvSpPr txBox="1"/>
          <p:nvPr/>
        </p:nvSpPr>
        <p:spPr>
          <a:xfrm>
            <a:off x="488950" y="692150"/>
            <a:ext cx="4493538" cy="547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화면설명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 보증 영업목표를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조회할수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있으며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전년도까지만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 가능함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B2C7B-000E-4459-B025-1A2C22F75DB9}"/>
              </a:ext>
            </a:extLst>
          </p:cNvPr>
          <p:cNvSpPr txBox="1"/>
          <p:nvPr/>
        </p:nvSpPr>
        <p:spPr>
          <a:xfrm>
            <a:off x="488950" y="1667181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항목정의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62691A2-EF99-4A27-9637-6F9F2B707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45283"/>
              </p:ext>
            </p:extLst>
          </p:nvPr>
        </p:nvGraphicFramePr>
        <p:xfrm>
          <a:off x="587402" y="2132856"/>
          <a:ext cx="890210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684">
                  <a:extLst>
                    <a:ext uri="{9D8B030D-6E8A-4147-A177-3AD203B41FA5}">
                      <a16:colId xmlns:a16="http://schemas.microsoft.com/office/drawing/2014/main" val="3406660520"/>
                    </a:ext>
                  </a:extLst>
                </a:gridCol>
                <a:gridCol w="660673">
                  <a:extLst>
                    <a:ext uri="{9D8B030D-6E8A-4147-A177-3AD203B41FA5}">
                      <a16:colId xmlns:a16="http://schemas.microsoft.com/office/drawing/2014/main" val="2401455068"/>
                    </a:ext>
                  </a:extLst>
                </a:gridCol>
                <a:gridCol w="660673">
                  <a:extLst>
                    <a:ext uri="{9D8B030D-6E8A-4147-A177-3AD203B41FA5}">
                      <a16:colId xmlns:a16="http://schemas.microsoft.com/office/drawing/2014/main" val="825644424"/>
                    </a:ext>
                  </a:extLst>
                </a:gridCol>
                <a:gridCol w="660673">
                  <a:extLst>
                    <a:ext uri="{9D8B030D-6E8A-4147-A177-3AD203B41FA5}">
                      <a16:colId xmlns:a16="http://schemas.microsoft.com/office/drawing/2014/main" val="215375397"/>
                    </a:ext>
                  </a:extLst>
                </a:gridCol>
                <a:gridCol w="4900399">
                  <a:extLst>
                    <a:ext uri="{9D8B030D-6E8A-4147-A177-3AD203B41FA5}">
                      <a16:colId xmlns:a16="http://schemas.microsoft.com/office/drawing/2014/main" val="273402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 등 표기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00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39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004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8F28DA-D891-4C62-8D9C-4E3C9DA0A37F}"/>
              </a:ext>
            </a:extLst>
          </p:cNvPr>
          <p:cNvSpPr txBox="1"/>
          <p:nvPr/>
        </p:nvSpPr>
        <p:spPr>
          <a:xfrm>
            <a:off x="7302687" y="1800947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R(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ReadOnly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E(Editable), H(Hidden)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M(mandatory)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표기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254DF-6E1D-4F8F-9B58-910588A9A153}"/>
              </a:ext>
            </a:extLst>
          </p:cNvPr>
          <p:cNvSpPr txBox="1"/>
          <p:nvPr/>
        </p:nvSpPr>
        <p:spPr>
          <a:xfrm>
            <a:off x="572866" y="1908669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항목그룹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FBAFDAB-AE63-481A-92BC-412AF15E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2540"/>
              </p:ext>
            </p:extLst>
          </p:nvPr>
        </p:nvGraphicFramePr>
        <p:xfrm>
          <a:off x="587403" y="3573016"/>
          <a:ext cx="8902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247">
                  <a:extLst>
                    <a:ext uri="{9D8B030D-6E8A-4147-A177-3AD203B41FA5}">
                      <a16:colId xmlns:a16="http://schemas.microsoft.com/office/drawing/2014/main" val="3406660520"/>
                    </a:ext>
                  </a:extLst>
                </a:gridCol>
                <a:gridCol w="678992">
                  <a:extLst>
                    <a:ext uri="{9D8B030D-6E8A-4147-A177-3AD203B41FA5}">
                      <a16:colId xmlns:a16="http://schemas.microsoft.com/office/drawing/2014/main" val="2401455068"/>
                    </a:ext>
                  </a:extLst>
                </a:gridCol>
                <a:gridCol w="646237">
                  <a:extLst>
                    <a:ext uri="{9D8B030D-6E8A-4147-A177-3AD203B41FA5}">
                      <a16:colId xmlns:a16="http://schemas.microsoft.com/office/drawing/2014/main" val="1299088384"/>
                    </a:ext>
                  </a:extLst>
                </a:gridCol>
                <a:gridCol w="646237">
                  <a:extLst>
                    <a:ext uri="{9D8B030D-6E8A-4147-A177-3AD203B41FA5}">
                      <a16:colId xmlns:a16="http://schemas.microsoft.com/office/drawing/2014/main" val="558475228"/>
                    </a:ext>
                  </a:extLst>
                </a:gridCol>
                <a:gridCol w="4849387">
                  <a:extLst>
                    <a:ext uri="{9D8B030D-6E8A-4147-A177-3AD203B41FA5}">
                      <a16:colId xmlns:a16="http://schemas.microsoft.com/office/drawing/2014/main" val="273402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 등 표기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00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39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00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3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29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9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93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7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4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7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915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590E688-81F9-457E-AED2-37E4417BE0F3}"/>
              </a:ext>
            </a:extLst>
          </p:cNvPr>
          <p:cNvSpPr txBox="1"/>
          <p:nvPr/>
        </p:nvSpPr>
        <p:spPr>
          <a:xfrm>
            <a:off x="572866" y="3348829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항목그룹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5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1CEEF-C30F-48DC-8FE1-ABD53CF992F3}"/>
              </a:ext>
            </a:extLst>
          </p:cNvPr>
          <p:cNvSpPr txBox="1"/>
          <p:nvPr/>
        </p:nvSpPr>
        <p:spPr>
          <a:xfrm>
            <a:off x="488950" y="692150"/>
            <a:ext cx="111280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이벤트정의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72AEC48-652B-414A-9057-74DC894B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46066"/>
              </p:ext>
            </p:extLst>
          </p:nvPr>
        </p:nvGraphicFramePr>
        <p:xfrm>
          <a:off x="488949" y="1176928"/>
          <a:ext cx="900055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149">
                  <a:extLst>
                    <a:ext uri="{9D8B030D-6E8A-4147-A177-3AD203B41FA5}">
                      <a16:colId xmlns:a16="http://schemas.microsoft.com/office/drawing/2014/main" val="3406660520"/>
                    </a:ext>
                  </a:extLst>
                </a:gridCol>
                <a:gridCol w="1054788">
                  <a:extLst>
                    <a:ext uri="{9D8B030D-6E8A-4147-A177-3AD203B41FA5}">
                      <a16:colId xmlns:a16="http://schemas.microsoft.com/office/drawing/2014/main" val="2401455068"/>
                    </a:ext>
                  </a:extLst>
                </a:gridCol>
                <a:gridCol w="3732326">
                  <a:extLst>
                    <a:ext uri="{9D8B030D-6E8A-4147-A177-3AD203B41FA5}">
                      <a16:colId xmlns:a16="http://schemas.microsoft.com/office/drawing/2014/main" val="2734027611"/>
                    </a:ext>
                  </a:extLst>
                </a:gridCol>
                <a:gridCol w="243413">
                  <a:extLst>
                    <a:ext uri="{9D8B030D-6E8A-4147-A177-3AD203B41FA5}">
                      <a16:colId xmlns:a16="http://schemas.microsoft.com/office/drawing/2014/main" val="2039206781"/>
                    </a:ext>
                  </a:extLst>
                </a:gridCol>
                <a:gridCol w="1486369">
                  <a:extLst>
                    <a:ext uri="{9D8B030D-6E8A-4147-A177-3AD203B41FA5}">
                      <a16:colId xmlns:a16="http://schemas.microsoft.com/office/drawing/2014/main" val="2705255859"/>
                    </a:ext>
                  </a:extLst>
                </a:gridCol>
                <a:gridCol w="1510511">
                  <a:extLst>
                    <a:ext uri="{9D8B030D-6E8A-4147-A177-3AD203B41FA5}">
                      <a16:colId xmlns:a16="http://schemas.microsoft.com/office/drawing/2014/main" val="756750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사용자동작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테이터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00797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3929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04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00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3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4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72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CC1CA0-583D-46F8-824F-92B54EE39F55}"/>
              </a:ext>
            </a:extLst>
          </p:cNvPr>
          <p:cNvSpPr txBox="1"/>
          <p:nvPr/>
        </p:nvSpPr>
        <p:spPr>
          <a:xfrm>
            <a:off x="5464043" y="893912"/>
            <a:ext cx="4025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관련데이터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보내지는 데이터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R(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받는 데이터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4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1CEEF-C30F-48DC-8FE1-ABD53CF992F3}"/>
              </a:ext>
            </a:extLst>
          </p:cNvPr>
          <p:cNvSpPr txBox="1"/>
          <p:nvPr/>
        </p:nvSpPr>
        <p:spPr>
          <a:xfrm>
            <a:off x="488950" y="692150"/>
            <a:ext cx="1021433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업무규칙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8879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2796</TotalTime>
  <Words>165</Words>
  <Application>Microsoft Office PowerPoint</Application>
  <PresentationFormat>A4 용지(210x297mm)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바탕체</vt:lpstr>
      <vt:lpstr>Arial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LG CNS</dc:creator>
  <cp:lastModifiedBy>승민 김</cp:lastModifiedBy>
  <cp:revision>229</cp:revision>
  <cp:lastPrinted>1997-09-23T07:21:06Z</cp:lastPrinted>
  <dcterms:created xsi:type="dcterms:W3CDTF">1997-09-19T06:58:14Z</dcterms:created>
  <dcterms:modified xsi:type="dcterms:W3CDTF">2025-04-07T04:18:52Z</dcterms:modified>
</cp:coreProperties>
</file>