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13" r:id="rId4"/>
    <p:sldMasterId id="2147483739" r:id="rId5"/>
  </p:sldMasterIdLst>
  <p:notesMasterIdLst>
    <p:notesMasterId r:id="rId27"/>
  </p:notesMasterIdLst>
  <p:sldIdLst>
    <p:sldId id="256" r:id="rId6"/>
    <p:sldId id="257" r:id="rId7"/>
    <p:sldId id="262" r:id="rId8"/>
    <p:sldId id="282" r:id="rId9"/>
    <p:sldId id="265" r:id="rId10"/>
    <p:sldId id="286" r:id="rId11"/>
    <p:sldId id="258" r:id="rId12"/>
    <p:sldId id="287" r:id="rId13"/>
    <p:sldId id="288" r:id="rId14"/>
    <p:sldId id="291" r:id="rId15"/>
    <p:sldId id="270" r:id="rId16"/>
    <p:sldId id="273" r:id="rId17"/>
    <p:sldId id="283" r:id="rId18"/>
    <p:sldId id="293" r:id="rId19"/>
    <p:sldId id="271" r:id="rId20"/>
    <p:sldId id="284" r:id="rId21"/>
    <p:sldId id="278" r:id="rId22"/>
    <p:sldId id="276" r:id="rId23"/>
    <p:sldId id="289" r:id="rId24"/>
    <p:sldId id="292" r:id="rId25"/>
    <p:sldId id="264" r:id="rId2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f33ff383028d00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6" autoAdjust="0"/>
    <p:restoredTop sz="75908" autoAdjust="0"/>
  </p:normalViewPr>
  <p:slideViewPr>
    <p:cSldViewPr snapToGrid="0" showGuides="1">
      <p:cViewPr varScale="1">
        <p:scale>
          <a:sx n="64" d="100"/>
          <a:sy n="64" d="100"/>
        </p:scale>
        <p:origin x="112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B458C-9EC4-412F-8E0E-3DB4F410B4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23267E-FA2F-468B-98D8-9B430F5B1D22}">
      <dgm:prSet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trường</a:t>
          </a:r>
          <a:r>
            <a:rPr lang="en-US" dirty="0"/>
            <a:t> </a:t>
          </a:r>
          <a:r>
            <a:rPr lang="en-US" dirty="0" err="1"/>
            <a:t>trung</a:t>
          </a:r>
          <a:r>
            <a:rPr lang="en-US" dirty="0"/>
            <a:t> </a:t>
          </a:r>
          <a:r>
            <a:rPr lang="en-US" dirty="0" err="1"/>
            <a:t>học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rất</a:t>
          </a:r>
          <a:r>
            <a:rPr lang="en-US" dirty="0"/>
            <a:t> </a:t>
          </a:r>
          <a:r>
            <a:rPr lang="en-US" dirty="0" err="1"/>
            <a:t>khó</a:t>
          </a:r>
          <a:r>
            <a:rPr lang="en-US" dirty="0"/>
            <a:t> </a:t>
          </a:r>
          <a:r>
            <a:rPr lang="en-US" dirty="0" err="1"/>
            <a:t>khăn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phức</a:t>
          </a:r>
          <a:r>
            <a:rPr lang="en-US" dirty="0"/>
            <a:t> </a:t>
          </a:r>
          <a:r>
            <a:rPr lang="en-US" dirty="0" err="1"/>
            <a:t>tạp</a:t>
          </a:r>
          <a:r>
            <a:rPr lang="en-US" dirty="0"/>
            <a:t>.</a:t>
          </a:r>
        </a:p>
      </dgm:t>
    </dgm:pt>
    <dgm:pt modelId="{26227833-32C6-4C28-9C85-D55950460714}" type="parTrans" cxnId="{3425F981-0EB9-4C78-8C23-7F175594BFA2}">
      <dgm:prSet/>
      <dgm:spPr/>
      <dgm:t>
        <a:bodyPr/>
        <a:lstStyle/>
        <a:p>
          <a:endParaRPr lang="en-US"/>
        </a:p>
      </dgm:t>
    </dgm:pt>
    <dgm:pt modelId="{0FB0F486-9718-496F-B461-99A24DECEF51}" type="sibTrans" cxnId="{3425F981-0EB9-4C78-8C23-7F175594BFA2}">
      <dgm:prSet/>
      <dgm:spPr/>
      <dgm:t>
        <a:bodyPr/>
        <a:lstStyle/>
        <a:p>
          <a:endParaRPr lang="en-US"/>
        </a:p>
      </dgm:t>
    </dgm:pt>
    <dgm:pt modelId="{550AB92B-1B76-4579-B745-D72F008446F6}">
      <dgm:prSet/>
      <dgm:spPr/>
      <dgm:t>
        <a:bodyPr/>
        <a:lstStyle/>
        <a:p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cần</a:t>
          </a:r>
          <a:r>
            <a:rPr lang="en-US" dirty="0"/>
            <a:t> </a:t>
          </a:r>
          <a:r>
            <a:rPr lang="en-US" dirty="0" err="1"/>
            <a:t>rất</a:t>
          </a:r>
          <a:r>
            <a:rPr lang="en-US" dirty="0"/>
            <a:t> </a:t>
          </a:r>
          <a:r>
            <a:rPr lang="en-US" dirty="0" err="1"/>
            <a:t>nhiều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tốn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endParaRPr lang="en-US" dirty="0"/>
        </a:p>
      </dgm:t>
    </dgm:pt>
    <dgm:pt modelId="{79AF0F40-7E36-46EB-BDC1-75187781DE89}" type="parTrans" cxnId="{5276DE49-252A-40CE-B1D4-09D1E3E9421E}">
      <dgm:prSet/>
      <dgm:spPr/>
      <dgm:t>
        <a:bodyPr/>
        <a:lstStyle/>
        <a:p>
          <a:endParaRPr lang="en-US"/>
        </a:p>
      </dgm:t>
    </dgm:pt>
    <dgm:pt modelId="{3E0CE85F-67A7-421A-8B40-75A40E89D78A}" type="sibTrans" cxnId="{5276DE49-252A-40CE-B1D4-09D1E3E9421E}">
      <dgm:prSet/>
      <dgm:spPr/>
      <dgm:t>
        <a:bodyPr/>
        <a:lstStyle/>
        <a:p>
          <a:endParaRPr lang="en-US"/>
        </a:p>
      </dgm:t>
    </dgm:pt>
    <dgm:pt modelId="{9C679FC0-92E1-4820-94A9-39E697ECE09D}">
      <dgm:prSet/>
      <dgm:spPr/>
      <dgm:t>
        <a:bodyPr/>
        <a:lstStyle/>
        <a:p>
          <a:r>
            <a:rPr lang="en-US" dirty="0" err="1"/>
            <a:t>Sự</a:t>
          </a:r>
          <a:r>
            <a:rPr lang="en-US" dirty="0"/>
            <a:t> </a:t>
          </a:r>
          <a:r>
            <a:rPr lang="en-US" dirty="0" err="1"/>
            <a:t>chính</a:t>
          </a:r>
          <a:r>
            <a:rPr lang="en-US" dirty="0"/>
            <a:t> </a:t>
          </a:r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hiệu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cao</a:t>
          </a:r>
          <a:r>
            <a:rPr lang="en-US" dirty="0"/>
            <a:t> </a:t>
          </a:r>
          <a:r>
            <a:rPr lang="en-US" dirty="0" err="1"/>
            <a:t>vì</a:t>
          </a:r>
          <a:r>
            <a:rPr lang="en-US" dirty="0"/>
            <a:t> </a:t>
          </a:r>
          <a:r>
            <a:rPr lang="en-US" dirty="0" err="1"/>
            <a:t>còn</a:t>
          </a:r>
          <a:r>
            <a:rPr lang="en-US" dirty="0"/>
            <a:t>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thủ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bằng</a:t>
          </a:r>
          <a:r>
            <a:rPr lang="en-US" dirty="0"/>
            <a:t> </a:t>
          </a:r>
          <a:r>
            <a:rPr lang="en-US" dirty="0" err="1"/>
            <a:t>giấy</a:t>
          </a:r>
          <a:r>
            <a:rPr lang="en-US" dirty="0"/>
            <a:t> </a:t>
          </a:r>
          <a:r>
            <a:rPr lang="en-US" dirty="0" err="1"/>
            <a:t>bút</a:t>
          </a:r>
          <a:endParaRPr lang="en-US" dirty="0"/>
        </a:p>
      </dgm:t>
    </dgm:pt>
    <dgm:pt modelId="{B77FA6BE-2263-48DD-BB53-0E62197AAFC9}" type="parTrans" cxnId="{385EB93A-5D50-4658-9EA4-86469AAF02A2}">
      <dgm:prSet/>
      <dgm:spPr/>
      <dgm:t>
        <a:bodyPr/>
        <a:lstStyle/>
        <a:p>
          <a:endParaRPr lang="en-US"/>
        </a:p>
      </dgm:t>
    </dgm:pt>
    <dgm:pt modelId="{6982776F-E7C0-47DC-9935-030A191549B8}" type="sibTrans" cxnId="{385EB93A-5D50-4658-9EA4-86469AAF02A2}">
      <dgm:prSet/>
      <dgm:spPr/>
      <dgm:t>
        <a:bodyPr/>
        <a:lstStyle/>
        <a:p>
          <a:endParaRPr lang="en-US"/>
        </a:p>
      </dgm:t>
    </dgm:pt>
    <dgm:pt modelId="{44227B3D-66DF-4758-BAB1-64517A74EF78}">
      <dgm:prSet/>
      <dgm:spPr/>
      <dgm:t>
        <a:bodyPr/>
        <a:lstStyle/>
        <a:p>
          <a:r>
            <a:rPr lang="en-US" dirty="0" err="1"/>
            <a:t>Khó</a:t>
          </a:r>
          <a:r>
            <a:rPr lang="en-US" dirty="0"/>
            <a:t> </a:t>
          </a:r>
          <a:r>
            <a:rPr lang="en-US" dirty="0" err="1"/>
            <a:t>khăn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trữ</a:t>
          </a:r>
          <a:endParaRPr lang="en-US" dirty="0"/>
        </a:p>
      </dgm:t>
    </dgm:pt>
    <dgm:pt modelId="{C2715955-DF1C-4FB7-B195-7510DC12383D}" type="parTrans" cxnId="{04AE6DF7-B73A-41AF-89FC-94622D2B5D5A}">
      <dgm:prSet/>
      <dgm:spPr/>
      <dgm:t>
        <a:bodyPr/>
        <a:lstStyle/>
        <a:p>
          <a:endParaRPr lang="en-US"/>
        </a:p>
      </dgm:t>
    </dgm:pt>
    <dgm:pt modelId="{5FA3B3D2-ACB2-4C7E-B4F0-30D8053613AD}" type="sibTrans" cxnId="{04AE6DF7-B73A-41AF-89FC-94622D2B5D5A}">
      <dgm:prSet/>
      <dgm:spPr/>
      <dgm:t>
        <a:bodyPr/>
        <a:lstStyle/>
        <a:p>
          <a:endParaRPr lang="en-US"/>
        </a:p>
      </dgm:t>
    </dgm:pt>
    <dgm:pt modelId="{2DDB0E0F-B411-4613-9315-EFB88EACBAE6}" type="pres">
      <dgm:prSet presAssocID="{915B458C-9EC4-412F-8E0E-3DB4F410B44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CBE8F96-7F9F-44D8-8FA7-513F3AF0AE8D}" type="pres">
      <dgm:prSet presAssocID="{0923267E-FA2F-468B-98D8-9B430F5B1D22}" presName="thickLine" presStyleLbl="alignNode1" presStyleIdx="0" presStyleCnt="4"/>
      <dgm:spPr/>
    </dgm:pt>
    <dgm:pt modelId="{B18DFDDC-BAC5-4A58-85AE-3DD6FD80645B}" type="pres">
      <dgm:prSet presAssocID="{0923267E-FA2F-468B-98D8-9B430F5B1D22}" presName="horz1" presStyleCnt="0"/>
      <dgm:spPr/>
    </dgm:pt>
    <dgm:pt modelId="{976AED5A-0F75-4C3F-ACFA-096A97015048}" type="pres">
      <dgm:prSet presAssocID="{0923267E-FA2F-468B-98D8-9B430F5B1D22}" presName="tx1" presStyleLbl="revTx" presStyleIdx="0" presStyleCnt="4"/>
      <dgm:spPr/>
      <dgm:t>
        <a:bodyPr/>
        <a:lstStyle/>
        <a:p>
          <a:endParaRPr lang="en-US"/>
        </a:p>
      </dgm:t>
    </dgm:pt>
    <dgm:pt modelId="{E5911C7A-9176-490F-B5D6-F43C45C9BF35}" type="pres">
      <dgm:prSet presAssocID="{0923267E-FA2F-468B-98D8-9B430F5B1D22}" presName="vert1" presStyleCnt="0"/>
      <dgm:spPr/>
    </dgm:pt>
    <dgm:pt modelId="{985C1CB1-244E-4559-98A4-65570C364DD2}" type="pres">
      <dgm:prSet presAssocID="{550AB92B-1B76-4579-B745-D72F008446F6}" presName="thickLine" presStyleLbl="alignNode1" presStyleIdx="1" presStyleCnt="4"/>
      <dgm:spPr/>
    </dgm:pt>
    <dgm:pt modelId="{B8515E57-1C4F-4D60-8485-C63F430421DD}" type="pres">
      <dgm:prSet presAssocID="{550AB92B-1B76-4579-B745-D72F008446F6}" presName="horz1" presStyleCnt="0"/>
      <dgm:spPr/>
    </dgm:pt>
    <dgm:pt modelId="{9C99B58A-5033-44AB-AB0B-9E8C21EE63A5}" type="pres">
      <dgm:prSet presAssocID="{550AB92B-1B76-4579-B745-D72F008446F6}" presName="tx1" presStyleLbl="revTx" presStyleIdx="1" presStyleCnt="4"/>
      <dgm:spPr/>
      <dgm:t>
        <a:bodyPr/>
        <a:lstStyle/>
        <a:p>
          <a:endParaRPr lang="en-US"/>
        </a:p>
      </dgm:t>
    </dgm:pt>
    <dgm:pt modelId="{AE0F0762-5AB5-4886-872A-C0D122E7E653}" type="pres">
      <dgm:prSet presAssocID="{550AB92B-1B76-4579-B745-D72F008446F6}" presName="vert1" presStyleCnt="0"/>
      <dgm:spPr/>
    </dgm:pt>
    <dgm:pt modelId="{00C22A53-1650-44DA-A59A-57AC8C64A3F3}" type="pres">
      <dgm:prSet presAssocID="{9C679FC0-92E1-4820-94A9-39E697ECE09D}" presName="thickLine" presStyleLbl="alignNode1" presStyleIdx="2" presStyleCnt="4"/>
      <dgm:spPr/>
    </dgm:pt>
    <dgm:pt modelId="{683D4855-E1C3-4C10-B33C-5D25D85E6526}" type="pres">
      <dgm:prSet presAssocID="{9C679FC0-92E1-4820-94A9-39E697ECE09D}" presName="horz1" presStyleCnt="0"/>
      <dgm:spPr/>
    </dgm:pt>
    <dgm:pt modelId="{864825C4-4F9C-4E98-99A8-6BCD53EE30D2}" type="pres">
      <dgm:prSet presAssocID="{9C679FC0-92E1-4820-94A9-39E697ECE09D}" presName="tx1" presStyleLbl="revTx" presStyleIdx="2" presStyleCnt="4"/>
      <dgm:spPr/>
      <dgm:t>
        <a:bodyPr/>
        <a:lstStyle/>
        <a:p>
          <a:endParaRPr lang="en-US"/>
        </a:p>
      </dgm:t>
    </dgm:pt>
    <dgm:pt modelId="{65FBD714-7B5B-4DAF-9C10-704067214396}" type="pres">
      <dgm:prSet presAssocID="{9C679FC0-92E1-4820-94A9-39E697ECE09D}" presName="vert1" presStyleCnt="0"/>
      <dgm:spPr/>
    </dgm:pt>
    <dgm:pt modelId="{EC6E1CB5-AC93-49BC-9EA8-2BFD19B5A535}" type="pres">
      <dgm:prSet presAssocID="{44227B3D-66DF-4758-BAB1-64517A74EF78}" presName="thickLine" presStyleLbl="alignNode1" presStyleIdx="3" presStyleCnt="4"/>
      <dgm:spPr/>
    </dgm:pt>
    <dgm:pt modelId="{5333EA24-686B-471D-867B-1076E929609F}" type="pres">
      <dgm:prSet presAssocID="{44227B3D-66DF-4758-BAB1-64517A74EF78}" presName="horz1" presStyleCnt="0"/>
      <dgm:spPr/>
    </dgm:pt>
    <dgm:pt modelId="{672C2150-4D9F-474D-9744-4BD1E6A0A2A3}" type="pres">
      <dgm:prSet presAssocID="{44227B3D-66DF-4758-BAB1-64517A74EF78}" presName="tx1" presStyleLbl="revTx" presStyleIdx="3" presStyleCnt="4"/>
      <dgm:spPr/>
      <dgm:t>
        <a:bodyPr/>
        <a:lstStyle/>
        <a:p>
          <a:endParaRPr lang="en-US"/>
        </a:p>
      </dgm:t>
    </dgm:pt>
    <dgm:pt modelId="{C66272BF-5172-4718-8665-D40715052646}" type="pres">
      <dgm:prSet presAssocID="{44227B3D-66DF-4758-BAB1-64517A74EF78}" presName="vert1" presStyleCnt="0"/>
      <dgm:spPr/>
    </dgm:pt>
  </dgm:ptLst>
  <dgm:cxnLst>
    <dgm:cxn modelId="{385EB93A-5D50-4658-9EA4-86469AAF02A2}" srcId="{915B458C-9EC4-412F-8E0E-3DB4F410B44D}" destId="{9C679FC0-92E1-4820-94A9-39E697ECE09D}" srcOrd="2" destOrd="0" parTransId="{B77FA6BE-2263-48DD-BB53-0E62197AAFC9}" sibTransId="{6982776F-E7C0-47DC-9935-030A191549B8}"/>
    <dgm:cxn modelId="{5276DE49-252A-40CE-B1D4-09D1E3E9421E}" srcId="{915B458C-9EC4-412F-8E0E-3DB4F410B44D}" destId="{550AB92B-1B76-4579-B745-D72F008446F6}" srcOrd="1" destOrd="0" parTransId="{79AF0F40-7E36-46EB-BDC1-75187781DE89}" sibTransId="{3E0CE85F-67A7-421A-8B40-75A40E89D78A}"/>
    <dgm:cxn modelId="{04AE6DF7-B73A-41AF-89FC-94622D2B5D5A}" srcId="{915B458C-9EC4-412F-8E0E-3DB4F410B44D}" destId="{44227B3D-66DF-4758-BAB1-64517A74EF78}" srcOrd="3" destOrd="0" parTransId="{C2715955-DF1C-4FB7-B195-7510DC12383D}" sibTransId="{5FA3B3D2-ACB2-4C7E-B4F0-30D8053613AD}"/>
    <dgm:cxn modelId="{FDF90F1F-8D84-47A4-98A0-1DC2CFD81B1B}" type="presOf" srcId="{9C679FC0-92E1-4820-94A9-39E697ECE09D}" destId="{864825C4-4F9C-4E98-99A8-6BCD53EE30D2}" srcOrd="0" destOrd="0" presId="urn:microsoft.com/office/officeart/2008/layout/LinedList"/>
    <dgm:cxn modelId="{3425F981-0EB9-4C78-8C23-7F175594BFA2}" srcId="{915B458C-9EC4-412F-8E0E-3DB4F410B44D}" destId="{0923267E-FA2F-468B-98D8-9B430F5B1D22}" srcOrd="0" destOrd="0" parTransId="{26227833-32C6-4C28-9C85-D55950460714}" sibTransId="{0FB0F486-9718-496F-B461-99A24DECEF51}"/>
    <dgm:cxn modelId="{48B0C0B5-6E6E-427F-9900-62ABA7733013}" type="presOf" srcId="{915B458C-9EC4-412F-8E0E-3DB4F410B44D}" destId="{2DDB0E0F-B411-4613-9315-EFB88EACBAE6}" srcOrd="0" destOrd="0" presId="urn:microsoft.com/office/officeart/2008/layout/LinedList"/>
    <dgm:cxn modelId="{072D63E1-8DB2-4B9C-9D15-14D1636A9CE3}" type="presOf" srcId="{44227B3D-66DF-4758-BAB1-64517A74EF78}" destId="{672C2150-4D9F-474D-9744-4BD1E6A0A2A3}" srcOrd="0" destOrd="0" presId="urn:microsoft.com/office/officeart/2008/layout/LinedList"/>
    <dgm:cxn modelId="{3C3CA5D0-C978-4CDF-A07D-6287C5579E84}" type="presOf" srcId="{550AB92B-1B76-4579-B745-D72F008446F6}" destId="{9C99B58A-5033-44AB-AB0B-9E8C21EE63A5}" srcOrd="0" destOrd="0" presId="urn:microsoft.com/office/officeart/2008/layout/LinedList"/>
    <dgm:cxn modelId="{58E270E4-4699-449A-9B18-726955317FA9}" type="presOf" srcId="{0923267E-FA2F-468B-98D8-9B430F5B1D22}" destId="{976AED5A-0F75-4C3F-ACFA-096A97015048}" srcOrd="0" destOrd="0" presId="urn:microsoft.com/office/officeart/2008/layout/LinedList"/>
    <dgm:cxn modelId="{A042E840-DE49-4845-818B-D45522DFD1C5}" type="presParOf" srcId="{2DDB0E0F-B411-4613-9315-EFB88EACBAE6}" destId="{DCBE8F96-7F9F-44D8-8FA7-513F3AF0AE8D}" srcOrd="0" destOrd="0" presId="urn:microsoft.com/office/officeart/2008/layout/LinedList"/>
    <dgm:cxn modelId="{9F164E2B-FA06-4BA1-8770-34025B578FDA}" type="presParOf" srcId="{2DDB0E0F-B411-4613-9315-EFB88EACBAE6}" destId="{B18DFDDC-BAC5-4A58-85AE-3DD6FD80645B}" srcOrd="1" destOrd="0" presId="urn:microsoft.com/office/officeart/2008/layout/LinedList"/>
    <dgm:cxn modelId="{6FA312B6-F3E4-418B-981B-747F2D434AF3}" type="presParOf" srcId="{B18DFDDC-BAC5-4A58-85AE-3DD6FD80645B}" destId="{976AED5A-0F75-4C3F-ACFA-096A97015048}" srcOrd="0" destOrd="0" presId="urn:microsoft.com/office/officeart/2008/layout/LinedList"/>
    <dgm:cxn modelId="{51918439-EB95-4D35-AEFE-42EB17CA4E8A}" type="presParOf" srcId="{B18DFDDC-BAC5-4A58-85AE-3DD6FD80645B}" destId="{E5911C7A-9176-490F-B5D6-F43C45C9BF35}" srcOrd="1" destOrd="0" presId="urn:microsoft.com/office/officeart/2008/layout/LinedList"/>
    <dgm:cxn modelId="{DC0DF53E-79B6-44F4-BFC6-C8DD9BF6A128}" type="presParOf" srcId="{2DDB0E0F-B411-4613-9315-EFB88EACBAE6}" destId="{985C1CB1-244E-4559-98A4-65570C364DD2}" srcOrd="2" destOrd="0" presId="urn:microsoft.com/office/officeart/2008/layout/LinedList"/>
    <dgm:cxn modelId="{1CE43DB3-51C9-47D7-9B9C-DCFAA5653804}" type="presParOf" srcId="{2DDB0E0F-B411-4613-9315-EFB88EACBAE6}" destId="{B8515E57-1C4F-4D60-8485-C63F430421DD}" srcOrd="3" destOrd="0" presId="urn:microsoft.com/office/officeart/2008/layout/LinedList"/>
    <dgm:cxn modelId="{2CE9AA45-2335-4A29-A6D9-B457B662C507}" type="presParOf" srcId="{B8515E57-1C4F-4D60-8485-C63F430421DD}" destId="{9C99B58A-5033-44AB-AB0B-9E8C21EE63A5}" srcOrd="0" destOrd="0" presId="urn:microsoft.com/office/officeart/2008/layout/LinedList"/>
    <dgm:cxn modelId="{7A930C03-9F90-41CD-A315-47BCF87A8FC7}" type="presParOf" srcId="{B8515E57-1C4F-4D60-8485-C63F430421DD}" destId="{AE0F0762-5AB5-4886-872A-C0D122E7E653}" srcOrd="1" destOrd="0" presId="urn:microsoft.com/office/officeart/2008/layout/LinedList"/>
    <dgm:cxn modelId="{9E1994A9-FFF2-44E1-9E08-6F259FA65F51}" type="presParOf" srcId="{2DDB0E0F-B411-4613-9315-EFB88EACBAE6}" destId="{00C22A53-1650-44DA-A59A-57AC8C64A3F3}" srcOrd="4" destOrd="0" presId="urn:microsoft.com/office/officeart/2008/layout/LinedList"/>
    <dgm:cxn modelId="{00F5B725-5A49-44B4-BC2C-5B021328AA45}" type="presParOf" srcId="{2DDB0E0F-B411-4613-9315-EFB88EACBAE6}" destId="{683D4855-E1C3-4C10-B33C-5D25D85E6526}" srcOrd="5" destOrd="0" presId="urn:microsoft.com/office/officeart/2008/layout/LinedList"/>
    <dgm:cxn modelId="{E3BDF587-1B92-4DB4-B363-327B56CC36AB}" type="presParOf" srcId="{683D4855-E1C3-4C10-B33C-5D25D85E6526}" destId="{864825C4-4F9C-4E98-99A8-6BCD53EE30D2}" srcOrd="0" destOrd="0" presId="urn:microsoft.com/office/officeart/2008/layout/LinedList"/>
    <dgm:cxn modelId="{BB6E8035-CB66-41BA-BAD5-81CF048AE1BD}" type="presParOf" srcId="{683D4855-E1C3-4C10-B33C-5D25D85E6526}" destId="{65FBD714-7B5B-4DAF-9C10-704067214396}" srcOrd="1" destOrd="0" presId="urn:microsoft.com/office/officeart/2008/layout/LinedList"/>
    <dgm:cxn modelId="{DBBB84EE-7E15-4127-A99F-D57AA9D6830D}" type="presParOf" srcId="{2DDB0E0F-B411-4613-9315-EFB88EACBAE6}" destId="{EC6E1CB5-AC93-49BC-9EA8-2BFD19B5A535}" srcOrd="6" destOrd="0" presId="urn:microsoft.com/office/officeart/2008/layout/LinedList"/>
    <dgm:cxn modelId="{35D21FD2-C423-4732-9519-0557DA4FDD78}" type="presParOf" srcId="{2DDB0E0F-B411-4613-9315-EFB88EACBAE6}" destId="{5333EA24-686B-471D-867B-1076E929609F}" srcOrd="7" destOrd="0" presId="urn:microsoft.com/office/officeart/2008/layout/LinedList"/>
    <dgm:cxn modelId="{3B81B3C2-7524-410E-A7B0-E00BF83F47A5}" type="presParOf" srcId="{5333EA24-686B-471D-867B-1076E929609F}" destId="{672C2150-4D9F-474D-9744-4BD1E6A0A2A3}" srcOrd="0" destOrd="0" presId="urn:microsoft.com/office/officeart/2008/layout/LinedList"/>
    <dgm:cxn modelId="{EF5860B1-5FF1-4F95-82E9-281FA9775B81}" type="presParOf" srcId="{5333EA24-686B-471D-867B-1076E929609F}" destId="{C66272BF-5172-4718-8665-D407150526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9ED27-9B77-43A3-AB9A-63C8F57199FC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4C15D3-C24B-4A43-B6B2-6B3219E9B520}">
      <dgm:prSet custT="1"/>
      <dgm:spPr/>
      <dgm:t>
        <a:bodyPr/>
        <a:lstStyle/>
        <a:p>
          <a:r>
            <a:rPr lang="vi-VN" sz="2300" dirty="0"/>
            <a:t>Giao diện dễ sử dụng với người dùng</a:t>
          </a:r>
          <a:endParaRPr lang="en-US" sz="2300" dirty="0"/>
        </a:p>
      </dgm:t>
    </dgm:pt>
    <dgm:pt modelId="{B3F7453C-FCA7-41FB-B091-55A00CB55008}" type="parTrans" cxnId="{032E85E7-C5C1-4741-83B3-D55B66FB0DAE}">
      <dgm:prSet/>
      <dgm:spPr/>
      <dgm:t>
        <a:bodyPr/>
        <a:lstStyle/>
        <a:p>
          <a:endParaRPr lang="en-US"/>
        </a:p>
      </dgm:t>
    </dgm:pt>
    <dgm:pt modelId="{00827270-392F-4597-95EE-335F936AC918}" type="sibTrans" cxnId="{032E85E7-C5C1-4741-83B3-D55B66FB0DAE}">
      <dgm:prSet/>
      <dgm:spPr/>
      <dgm:t>
        <a:bodyPr/>
        <a:lstStyle/>
        <a:p>
          <a:endParaRPr lang="en-US"/>
        </a:p>
      </dgm:t>
    </dgm:pt>
    <dgm:pt modelId="{ED3679C4-63C2-4FC1-AF3C-C30B783A91E0}">
      <dgm:prSet custT="1"/>
      <dgm:spPr/>
      <dgm:t>
        <a:bodyPr/>
        <a:lstStyle/>
        <a:p>
          <a:r>
            <a:rPr lang="vi-VN" sz="2300" dirty="0"/>
            <a:t>Hoạt động ổn định, lưu trữ lâu dài, tránh mất mát dữ liệu</a:t>
          </a:r>
          <a:endParaRPr lang="en-US" sz="2300" dirty="0"/>
        </a:p>
      </dgm:t>
    </dgm:pt>
    <dgm:pt modelId="{F052C0F7-63DF-4410-B7F2-BA6D2428F3BC}" type="parTrans" cxnId="{4C69912E-0898-4FDF-ABD7-D6FE5240B31D}">
      <dgm:prSet/>
      <dgm:spPr/>
      <dgm:t>
        <a:bodyPr/>
        <a:lstStyle/>
        <a:p>
          <a:endParaRPr lang="en-US"/>
        </a:p>
      </dgm:t>
    </dgm:pt>
    <dgm:pt modelId="{69A69F47-E2E4-4976-A7EA-AFF80292AFEC}" type="sibTrans" cxnId="{4C69912E-0898-4FDF-ABD7-D6FE5240B31D}">
      <dgm:prSet/>
      <dgm:spPr/>
      <dgm:t>
        <a:bodyPr/>
        <a:lstStyle/>
        <a:p>
          <a:endParaRPr lang="en-US"/>
        </a:p>
      </dgm:t>
    </dgm:pt>
    <dgm:pt modelId="{33181670-1892-477C-ABB0-5B4B12E3367D}">
      <dgm:prSet custT="1"/>
      <dgm:spPr/>
      <dgm:t>
        <a:bodyPr/>
        <a:lstStyle/>
        <a:p>
          <a:r>
            <a:rPr lang="vi-VN" sz="2300" dirty="0"/>
            <a:t>Dễ dàng bảo trì, nâng cấp phần mềm</a:t>
          </a:r>
          <a:endParaRPr lang="en-US" sz="2300" dirty="0"/>
        </a:p>
      </dgm:t>
    </dgm:pt>
    <dgm:pt modelId="{17E3D353-D087-441E-AC64-ABE5C297C7C3}" type="parTrans" cxnId="{0A628CEA-DFCA-4C6E-B709-85A7408331D0}">
      <dgm:prSet/>
      <dgm:spPr/>
      <dgm:t>
        <a:bodyPr/>
        <a:lstStyle/>
        <a:p>
          <a:endParaRPr lang="en-US"/>
        </a:p>
      </dgm:t>
    </dgm:pt>
    <dgm:pt modelId="{C2000775-5599-4ECD-8DE9-E5D5E81CD5D1}" type="sibTrans" cxnId="{0A628CEA-DFCA-4C6E-B709-85A7408331D0}">
      <dgm:prSet/>
      <dgm:spPr/>
      <dgm:t>
        <a:bodyPr/>
        <a:lstStyle/>
        <a:p>
          <a:endParaRPr lang="en-US"/>
        </a:p>
      </dgm:t>
    </dgm:pt>
    <dgm:pt modelId="{A9AA16DC-7891-4732-9E61-0148F76BC09B}">
      <dgm:prSet custT="1"/>
      <dgm:spPr/>
      <dgm:t>
        <a:bodyPr/>
        <a:lstStyle/>
        <a:p>
          <a:r>
            <a:rPr lang="vi-VN" sz="2300" dirty="0"/>
            <a:t>Hỗ trợ chạy trên nhiều loại trình duyệt</a:t>
          </a:r>
          <a:endParaRPr lang="en-US" sz="2300" dirty="0"/>
        </a:p>
      </dgm:t>
    </dgm:pt>
    <dgm:pt modelId="{9642CCCE-2FE1-4767-832B-9123EAC28889}" type="parTrans" cxnId="{AAD52C99-EE84-4665-A0F3-8ED37D2A4F19}">
      <dgm:prSet/>
      <dgm:spPr/>
      <dgm:t>
        <a:bodyPr/>
        <a:lstStyle/>
        <a:p>
          <a:endParaRPr lang="en-US"/>
        </a:p>
      </dgm:t>
    </dgm:pt>
    <dgm:pt modelId="{30A9720C-F17E-4B8B-BF7F-98A4BFF432CF}" type="sibTrans" cxnId="{AAD52C99-EE84-4665-A0F3-8ED37D2A4F19}">
      <dgm:prSet/>
      <dgm:spPr/>
      <dgm:t>
        <a:bodyPr/>
        <a:lstStyle/>
        <a:p>
          <a:endParaRPr lang="en-US"/>
        </a:p>
      </dgm:t>
    </dgm:pt>
    <dgm:pt modelId="{E5E8BE43-49E1-4DB4-B12A-DFA92D204D4F}">
      <dgm:prSet custT="1"/>
      <dgm:spPr/>
      <dgm:t>
        <a:bodyPr/>
        <a:lstStyle/>
        <a:p>
          <a:r>
            <a:rPr lang="vi-VN" sz="2300" dirty="0"/>
            <a:t>Có tính bảo mật thông tin</a:t>
          </a:r>
          <a:endParaRPr lang="en-US" sz="2300" dirty="0"/>
        </a:p>
      </dgm:t>
    </dgm:pt>
    <dgm:pt modelId="{3F9007FB-39D3-4174-B243-97FDC545FD3A}" type="parTrans" cxnId="{97D89C17-8721-4605-B295-107C8C0A1531}">
      <dgm:prSet/>
      <dgm:spPr/>
      <dgm:t>
        <a:bodyPr/>
        <a:lstStyle/>
        <a:p>
          <a:endParaRPr lang="en-US"/>
        </a:p>
      </dgm:t>
    </dgm:pt>
    <dgm:pt modelId="{D5F2B064-ADBC-425E-9FB7-72E259462F15}" type="sibTrans" cxnId="{97D89C17-8721-4605-B295-107C8C0A1531}">
      <dgm:prSet/>
      <dgm:spPr/>
      <dgm:t>
        <a:bodyPr/>
        <a:lstStyle/>
        <a:p>
          <a:endParaRPr lang="en-US"/>
        </a:p>
      </dgm:t>
    </dgm:pt>
    <dgm:pt modelId="{494DE10A-0AEB-4329-ACAF-C0D0F4661CC5}">
      <dgm:prSet custT="1"/>
      <dgm:spPr/>
      <dgm:t>
        <a:bodyPr/>
        <a:lstStyle/>
        <a:p>
          <a:r>
            <a:rPr lang="vi-VN" sz="2300" dirty="0"/>
            <a:t>Các phép tính toán chính xác</a:t>
          </a:r>
          <a:endParaRPr lang="en-US" sz="2300" dirty="0"/>
        </a:p>
      </dgm:t>
    </dgm:pt>
    <dgm:pt modelId="{54228975-B9F4-4199-BDB5-CFC8B0303383}" type="parTrans" cxnId="{8A0B96B5-4AA7-463F-AB23-54264BC52C6B}">
      <dgm:prSet/>
      <dgm:spPr/>
      <dgm:t>
        <a:bodyPr/>
        <a:lstStyle/>
        <a:p>
          <a:endParaRPr lang="en-US"/>
        </a:p>
      </dgm:t>
    </dgm:pt>
    <dgm:pt modelId="{7BD1B867-D198-4F04-BD95-ECFDCCDF1C63}" type="sibTrans" cxnId="{8A0B96B5-4AA7-463F-AB23-54264BC52C6B}">
      <dgm:prSet/>
      <dgm:spPr/>
      <dgm:t>
        <a:bodyPr/>
        <a:lstStyle/>
        <a:p>
          <a:endParaRPr lang="en-US"/>
        </a:p>
      </dgm:t>
    </dgm:pt>
    <dgm:pt modelId="{54CD513F-8E9F-4F93-82D1-808FC62A262B}" type="pres">
      <dgm:prSet presAssocID="{0C89ED27-9B77-43A3-AB9A-63C8F57199F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ABF437-DC6C-4314-B719-75D756D17F9B}" type="pres">
      <dgm:prSet presAssocID="{F04C15D3-C24B-4A43-B6B2-6B3219E9B52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C14E7-A634-4D37-A894-428162C1A0CB}" type="pres">
      <dgm:prSet presAssocID="{00827270-392F-4597-95EE-335F936AC918}" presName="sibTrans" presStyleCnt="0"/>
      <dgm:spPr/>
    </dgm:pt>
    <dgm:pt modelId="{DD04F7DE-79B3-4223-B8FF-937E006B5CBD}" type="pres">
      <dgm:prSet presAssocID="{ED3679C4-63C2-4FC1-AF3C-C30B783A91E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0D0C7-CC84-4505-99D8-9A408F2E09A0}" type="pres">
      <dgm:prSet presAssocID="{69A69F47-E2E4-4976-A7EA-AFF80292AFEC}" presName="sibTrans" presStyleCnt="0"/>
      <dgm:spPr/>
    </dgm:pt>
    <dgm:pt modelId="{7BA3A377-469A-4D49-87AB-337CAA7C21F9}" type="pres">
      <dgm:prSet presAssocID="{33181670-1892-477C-ABB0-5B4B12E3367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77B9E-46FC-449B-8E71-827E08FA5B66}" type="pres">
      <dgm:prSet presAssocID="{C2000775-5599-4ECD-8DE9-E5D5E81CD5D1}" presName="sibTrans" presStyleCnt="0"/>
      <dgm:spPr/>
    </dgm:pt>
    <dgm:pt modelId="{F98C04ED-CBC2-45D2-8FB6-174CE5898C17}" type="pres">
      <dgm:prSet presAssocID="{A9AA16DC-7891-4732-9E61-0148F76BC09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FA99E-7C2E-4895-B27F-8E0957183456}" type="pres">
      <dgm:prSet presAssocID="{30A9720C-F17E-4B8B-BF7F-98A4BFF432CF}" presName="sibTrans" presStyleCnt="0"/>
      <dgm:spPr/>
    </dgm:pt>
    <dgm:pt modelId="{831222EB-22AB-4ABD-9FF7-AC9F32258BC2}" type="pres">
      <dgm:prSet presAssocID="{E5E8BE43-49E1-4DB4-B12A-DFA92D204D4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A9A06-1490-409A-B74B-CD48934BDF8A}" type="pres">
      <dgm:prSet presAssocID="{D5F2B064-ADBC-425E-9FB7-72E259462F15}" presName="sibTrans" presStyleCnt="0"/>
      <dgm:spPr/>
    </dgm:pt>
    <dgm:pt modelId="{9B674C1B-EE0A-41A4-A787-678232280138}" type="pres">
      <dgm:prSet presAssocID="{494DE10A-0AEB-4329-ACAF-C0D0F4661CC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98245-EA0A-476A-AE83-77E02922FE1C}" type="presOf" srcId="{ED3679C4-63C2-4FC1-AF3C-C30B783A91E0}" destId="{DD04F7DE-79B3-4223-B8FF-937E006B5CBD}" srcOrd="0" destOrd="0" presId="urn:microsoft.com/office/officeart/2005/8/layout/default"/>
    <dgm:cxn modelId="{DEBD4B62-5509-4A2A-AF67-C3DEB9B2C64D}" type="presOf" srcId="{A9AA16DC-7891-4732-9E61-0148F76BC09B}" destId="{F98C04ED-CBC2-45D2-8FB6-174CE5898C17}" srcOrd="0" destOrd="0" presId="urn:microsoft.com/office/officeart/2005/8/layout/default"/>
    <dgm:cxn modelId="{07DE539D-612F-43D9-8245-84BA28829489}" type="presOf" srcId="{33181670-1892-477C-ABB0-5B4B12E3367D}" destId="{7BA3A377-469A-4D49-87AB-337CAA7C21F9}" srcOrd="0" destOrd="0" presId="urn:microsoft.com/office/officeart/2005/8/layout/default"/>
    <dgm:cxn modelId="{5B07EBE8-6D72-406C-95D9-B48DA72DCA74}" type="presOf" srcId="{494DE10A-0AEB-4329-ACAF-C0D0F4661CC5}" destId="{9B674C1B-EE0A-41A4-A787-678232280138}" srcOrd="0" destOrd="0" presId="urn:microsoft.com/office/officeart/2005/8/layout/default"/>
    <dgm:cxn modelId="{0A628CEA-DFCA-4C6E-B709-85A7408331D0}" srcId="{0C89ED27-9B77-43A3-AB9A-63C8F57199FC}" destId="{33181670-1892-477C-ABB0-5B4B12E3367D}" srcOrd="2" destOrd="0" parTransId="{17E3D353-D087-441E-AC64-ABE5C297C7C3}" sibTransId="{C2000775-5599-4ECD-8DE9-E5D5E81CD5D1}"/>
    <dgm:cxn modelId="{355F341D-037A-4DBF-BB66-1D8E4E9B8CC8}" type="presOf" srcId="{E5E8BE43-49E1-4DB4-B12A-DFA92D204D4F}" destId="{831222EB-22AB-4ABD-9FF7-AC9F32258BC2}" srcOrd="0" destOrd="0" presId="urn:microsoft.com/office/officeart/2005/8/layout/default"/>
    <dgm:cxn modelId="{97D89C17-8721-4605-B295-107C8C0A1531}" srcId="{0C89ED27-9B77-43A3-AB9A-63C8F57199FC}" destId="{E5E8BE43-49E1-4DB4-B12A-DFA92D204D4F}" srcOrd="4" destOrd="0" parTransId="{3F9007FB-39D3-4174-B243-97FDC545FD3A}" sibTransId="{D5F2B064-ADBC-425E-9FB7-72E259462F15}"/>
    <dgm:cxn modelId="{3D76FBEB-BD49-4818-999E-AB81417B8338}" type="presOf" srcId="{F04C15D3-C24B-4A43-B6B2-6B3219E9B520}" destId="{50ABF437-DC6C-4314-B719-75D756D17F9B}" srcOrd="0" destOrd="0" presId="urn:microsoft.com/office/officeart/2005/8/layout/default"/>
    <dgm:cxn modelId="{8A0B96B5-4AA7-463F-AB23-54264BC52C6B}" srcId="{0C89ED27-9B77-43A3-AB9A-63C8F57199FC}" destId="{494DE10A-0AEB-4329-ACAF-C0D0F4661CC5}" srcOrd="5" destOrd="0" parTransId="{54228975-B9F4-4199-BDB5-CFC8B0303383}" sibTransId="{7BD1B867-D198-4F04-BD95-ECFDCCDF1C63}"/>
    <dgm:cxn modelId="{AAD52C99-EE84-4665-A0F3-8ED37D2A4F19}" srcId="{0C89ED27-9B77-43A3-AB9A-63C8F57199FC}" destId="{A9AA16DC-7891-4732-9E61-0148F76BC09B}" srcOrd="3" destOrd="0" parTransId="{9642CCCE-2FE1-4767-832B-9123EAC28889}" sibTransId="{30A9720C-F17E-4B8B-BF7F-98A4BFF432CF}"/>
    <dgm:cxn modelId="{A211186A-7D6A-45D5-B02F-9D8231F8B83C}" type="presOf" srcId="{0C89ED27-9B77-43A3-AB9A-63C8F57199FC}" destId="{54CD513F-8E9F-4F93-82D1-808FC62A262B}" srcOrd="0" destOrd="0" presId="urn:microsoft.com/office/officeart/2005/8/layout/default"/>
    <dgm:cxn modelId="{032E85E7-C5C1-4741-83B3-D55B66FB0DAE}" srcId="{0C89ED27-9B77-43A3-AB9A-63C8F57199FC}" destId="{F04C15D3-C24B-4A43-B6B2-6B3219E9B520}" srcOrd="0" destOrd="0" parTransId="{B3F7453C-FCA7-41FB-B091-55A00CB55008}" sibTransId="{00827270-392F-4597-95EE-335F936AC918}"/>
    <dgm:cxn modelId="{4C69912E-0898-4FDF-ABD7-D6FE5240B31D}" srcId="{0C89ED27-9B77-43A3-AB9A-63C8F57199FC}" destId="{ED3679C4-63C2-4FC1-AF3C-C30B783A91E0}" srcOrd="1" destOrd="0" parTransId="{F052C0F7-63DF-4410-B7F2-BA6D2428F3BC}" sibTransId="{69A69F47-E2E4-4976-A7EA-AFF80292AFEC}"/>
    <dgm:cxn modelId="{9D018C31-5472-490C-A496-3AE66360E3E5}" type="presParOf" srcId="{54CD513F-8E9F-4F93-82D1-808FC62A262B}" destId="{50ABF437-DC6C-4314-B719-75D756D17F9B}" srcOrd="0" destOrd="0" presId="urn:microsoft.com/office/officeart/2005/8/layout/default"/>
    <dgm:cxn modelId="{80766362-CD70-4C27-9465-8DFBF47EF29F}" type="presParOf" srcId="{54CD513F-8E9F-4F93-82D1-808FC62A262B}" destId="{082C14E7-A634-4D37-A894-428162C1A0CB}" srcOrd="1" destOrd="0" presId="urn:microsoft.com/office/officeart/2005/8/layout/default"/>
    <dgm:cxn modelId="{43FD4C82-EE16-45BB-8E76-9B3FCF12E6D4}" type="presParOf" srcId="{54CD513F-8E9F-4F93-82D1-808FC62A262B}" destId="{DD04F7DE-79B3-4223-B8FF-937E006B5CBD}" srcOrd="2" destOrd="0" presId="urn:microsoft.com/office/officeart/2005/8/layout/default"/>
    <dgm:cxn modelId="{98B9CC42-C194-4094-8FC5-0803FA872F36}" type="presParOf" srcId="{54CD513F-8E9F-4F93-82D1-808FC62A262B}" destId="{11B0D0C7-CC84-4505-99D8-9A408F2E09A0}" srcOrd="3" destOrd="0" presId="urn:microsoft.com/office/officeart/2005/8/layout/default"/>
    <dgm:cxn modelId="{51B3C43E-02AF-48E7-89F8-6D58CCF2DE20}" type="presParOf" srcId="{54CD513F-8E9F-4F93-82D1-808FC62A262B}" destId="{7BA3A377-469A-4D49-87AB-337CAA7C21F9}" srcOrd="4" destOrd="0" presId="urn:microsoft.com/office/officeart/2005/8/layout/default"/>
    <dgm:cxn modelId="{71656032-8ADD-4D1E-A322-84B8C65EF43F}" type="presParOf" srcId="{54CD513F-8E9F-4F93-82D1-808FC62A262B}" destId="{DA277B9E-46FC-449B-8E71-827E08FA5B66}" srcOrd="5" destOrd="0" presId="urn:microsoft.com/office/officeart/2005/8/layout/default"/>
    <dgm:cxn modelId="{69574C17-D80A-4A37-A383-830B8AE8262E}" type="presParOf" srcId="{54CD513F-8E9F-4F93-82D1-808FC62A262B}" destId="{F98C04ED-CBC2-45D2-8FB6-174CE5898C17}" srcOrd="6" destOrd="0" presId="urn:microsoft.com/office/officeart/2005/8/layout/default"/>
    <dgm:cxn modelId="{CC951BC5-F17F-4F63-A6F3-6A51943CA51D}" type="presParOf" srcId="{54CD513F-8E9F-4F93-82D1-808FC62A262B}" destId="{A26FA99E-7C2E-4895-B27F-8E0957183456}" srcOrd="7" destOrd="0" presId="urn:microsoft.com/office/officeart/2005/8/layout/default"/>
    <dgm:cxn modelId="{7BF7D419-F494-4FEE-9E94-8C29335C1F31}" type="presParOf" srcId="{54CD513F-8E9F-4F93-82D1-808FC62A262B}" destId="{831222EB-22AB-4ABD-9FF7-AC9F32258BC2}" srcOrd="8" destOrd="0" presId="urn:microsoft.com/office/officeart/2005/8/layout/default"/>
    <dgm:cxn modelId="{C4548E6D-DA81-4021-B141-00251531E251}" type="presParOf" srcId="{54CD513F-8E9F-4F93-82D1-808FC62A262B}" destId="{225A9A06-1490-409A-B74B-CD48934BDF8A}" srcOrd="9" destOrd="0" presId="urn:microsoft.com/office/officeart/2005/8/layout/default"/>
    <dgm:cxn modelId="{3DAF248D-E9CA-4AFB-900F-E773B6D6C9D2}" type="presParOf" srcId="{54CD513F-8E9F-4F93-82D1-808FC62A262B}" destId="{9B674C1B-EE0A-41A4-A787-67823228013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E93C50-2145-431C-9F62-BFFD6C99465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4CEABB-A433-4EBF-8301-34626C0FF5F7}">
      <dgm:prSet/>
      <dgm:spPr/>
      <dgm:t>
        <a:bodyPr/>
        <a:lstStyle/>
        <a:p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đáp</a:t>
          </a:r>
          <a:r>
            <a:rPr lang="en-US" dirty="0"/>
            <a:t> </a:t>
          </a:r>
          <a:r>
            <a:rPr lang="en-US" dirty="0" err="1"/>
            <a:t>ứng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hầu</a:t>
          </a:r>
          <a:r>
            <a:rPr lang="en-US" dirty="0"/>
            <a:t> </a:t>
          </a:r>
          <a:r>
            <a:rPr lang="en-US" dirty="0" err="1"/>
            <a:t>hết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yêu</a:t>
          </a:r>
          <a:r>
            <a:rPr lang="en-US" dirty="0"/>
            <a:t> </a:t>
          </a:r>
          <a:r>
            <a:rPr lang="en-US" dirty="0" err="1"/>
            <a:t>cầu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ra.</a:t>
          </a:r>
          <a:endParaRPr lang="en-US" dirty="0"/>
        </a:p>
      </dgm:t>
    </dgm:pt>
    <dgm:pt modelId="{A5A0D096-6DEC-4112-93F9-44C9F8BA0DFD}" type="parTrans" cxnId="{BAC31469-DBF4-4B5E-866D-FF441823A169}">
      <dgm:prSet/>
      <dgm:spPr/>
      <dgm:t>
        <a:bodyPr/>
        <a:lstStyle/>
        <a:p>
          <a:endParaRPr lang="en-US"/>
        </a:p>
      </dgm:t>
    </dgm:pt>
    <dgm:pt modelId="{690DB4FC-DDBD-47C1-89FE-8218BB59E0B6}" type="sibTrans" cxnId="{BAC31469-DBF4-4B5E-866D-FF441823A169}">
      <dgm:prSet phldrT="01"/>
      <dgm:spPr/>
      <dgm:t>
        <a:bodyPr/>
        <a:lstStyle/>
        <a:p>
          <a:endParaRPr lang="en-US"/>
        </a:p>
      </dgm:t>
    </dgm:pt>
    <dgm:pt modelId="{116903E0-BDFA-47AD-BC92-313E68F52E63}">
      <dgm:prSet/>
      <dgm:spPr/>
      <dgm:t>
        <a:bodyPr/>
        <a:lstStyle/>
        <a:p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khá</a:t>
          </a:r>
          <a:r>
            <a:rPr lang="en-US" dirty="0"/>
            <a:t> </a:t>
          </a:r>
          <a:r>
            <a:rPr lang="en-US" dirty="0" err="1"/>
            <a:t>ổn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,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r>
            <a:rPr lang="en-US" dirty="0"/>
            <a:t> </a:t>
          </a:r>
          <a:r>
            <a:rPr lang="en-US" dirty="0" err="1"/>
            <a:t>thân</a:t>
          </a:r>
          <a:r>
            <a:rPr lang="en-US" dirty="0"/>
            <a:t> </a:t>
          </a:r>
          <a:r>
            <a:rPr lang="en-US" dirty="0" err="1"/>
            <a:t>thiện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dễ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dùng</a:t>
          </a:r>
          <a:r>
            <a:rPr lang="en-US" dirty="0"/>
            <a:t>.</a:t>
          </a:r>
        </a:p>
      </dgm:t>
    </dgm:pt>
    <dgm:pt modelId="{3A8B3FBD-8F1A-4D82-A352-929B26F041F3}" type="parTrans" cxnId="{2AA9B18E-7F57-4708-B22F-019DF18C2431}">
      <dgm:prSet/>
      <dgm:spPr/>
      <dgm:t>
        <a:bodyPr/>
        <a:lstStyle/>
        <a:p>
          <a:endParaRPr lang="en-US"/>
        </a:p>
      </dgm:t>
    </dgm:pt>
    <dgm:pt modelId="{F8E71694-D274-40D7-9BC8-119023B54623}" type="sibTrans" cxnId="{2AA9B18E-7F57-4708-B22F-019DF18C2431}">
      <dgm:prSet phldrT="02"/>
      <dgm:spPr/>
      <dgm:t>
        <a:bodyPr/>
        <a:lstStyle/>
        <a:p>
          <a:endParaRPr lang="en-US"/>
        </a:p>
      </dgm:t>
    </dgm:pt>
    <dgm:pt modelId="{ACF98A15-AD0F-4AFA-8344-E3815D1ABDEC}">
      <dgm:prSet/>
      <dgm:spPr/>
      <dgm:t>
        <a:bodyPr/>
        <a:lstStyle/>
        <a:p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cái</a:t>
          </a:r>
          <a:r>
            <a:rPr lang="en-US" dirty="0"/>
            <a:t> </a:t>
          </a:r>
          <a:r>
            <a:rPr lang="en-US" dirty="0" err="1"/>
            <a:t>nhìn</a:t>
          </a:r>
          <a:r>
            <a:rPr lang="en-US" dirty="0"/>
            <a:t> </a:t>
          </a:r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quát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bước</a:t>
          </a:r>
          <a:r>
            <a:rPr lang="en-US" dirty="0"/>
            <a:t>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trường</a:t>
          </a:r>
          <a:r>
            <a:rPr lang="en-US" dirty="0"/>
            <a:t> </a:t>
          </a:r>
          <a:r>
            <a:rPr lang="en-US" dirty="0" err="1"/>
            <a:t>học</a:t>
          </a:r>
          <a:r>
            <a:rPr lang="en-US" dirty="0"/>
            <a:t> </a:t>
          </a:r>
          <a:r>
            <a:rPr lang="en-US" dirty="0" err="1"/>
            <a:t>cũng</a:t>
          </a:r>
          <a:r>
            <a:rPr lang="en-US" dirty="0"/>
            <a:t> </a:t>
          </a:r>
          <a:r>
            <a:rPr lang="en-US" dirty="0" err="1"/>
            <a:t>như</a:t>
          </a:r>
          <a:r>
            <a:rPr lang="en-US" dirty="0"/>
            <a:t> </a:t>
          </a:r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nên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mềm</a:t>
          </a:r>
          <a:r>
            <a:rPr lang="en-US" dirty="0"/>
            <a:t>.</a:t>
          </a:r>
        </a:p>
      </dgm:t>
    </dgm:pt>
    <dgm:pt modelId="{534C8C83-BE43-4C45-826A-6C79E87EBEDA}" type="parTrans" cxnId="{F3D683FD-6236-4003-AE4E-CB8F7F80FF6E}">
      <dgm:prSet/>
      <dgm:spPr/>
      <dgm:t>
        <a:bodyPr/>
        <a:lstStyle/>
        <a:p>
          <a:endParaRPr lang="en-US"/>
        </a:p>
      </dgm:t>
    </dgm:pt>
    <dgm:pt modelId="{A20A0A5B-4356-4536-946C-D1F46EB53599}" type="sibTrans" cxnId="{F3D683FD-6236-4003-AE4E-CB8F7F80FF6E}">
      <dgm:prSet phldrT="03"/>
      <dgm:spPr/>
      <dgm:t>
        <a:bodyPr/>
        <a:lstStyle/>
        <a:p>
          <a:endParaRPr lang="en-US"/>
        </a:p>
      </dgm:t>
    </dgm:pt>
    <dgm:pt modelId="{AEAB2537-AEE1-4D2F-BD22-54EB31B1E12A}" type="pres">
      <dgm:prSet presAssocID="{71E93C50-2145-431C-9F62-BFFD6C9946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D4E9A89-0B62-49E7-BC7C-1D3CA5F808E3}" type="pres">
      <dgm:prSet presAssocID="{604CEABB-A433-4EBF-8301-34626C0FF5F7}" presName="hierRoot1" presStyleCnt="0"/>
      <dgm:spPr/>
    </dgm:pt>
    <dgm:pt modelId="{171E038D-EF8A-4475-9FAF-E667048119B2}" type="pres">
      <dgm:prSet presAssocID="{604CEABB-A433-4EBF-8301-34626C0FF5F7}" presName="composite" presStyleCnt="0"/>
      <dgm:spPr/>
    </dgm:pt>
    <dgm:pt modelId="{D0C796DE-0FEE-4F33-A7A5-E31E3260D4C0}" type="pres">
      <dgm:prSet presAssocID="{604CEABB-A433-4EBF-8301-34626C0FF5F7}" presName="background" presStyleLbl="node0" presStyleIdx="0" presStyleCnt="3"/>
      <dgm:spPr/>
    </dgm:pt>
    <dgm:pt modelId="{51AF1D46-E165-412F-95B6-CF6B998EB5AE}" type="pres">
      <dgm:prSet presAssocID="{604CEABB-A433-4EBF-8301-34626C0FF5F7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DBCA48-9B97-492D-B632-57E2A65C9C0E}" type="pres">
      <dgm:prSet presAssocID="{604CEABB-A433-4EBF-8301-34626C0FF5F7}" presName="hierChild2" presStyleCnt="0"/>
      <dgm:spPr/>
    </dgm:pt>
    <dgm:pt modelId="{CB2CAE18-122E-455F-AF47-873F1EA7CEE5}" type="pres">
      <dgm:prSet presAssocID="{116903E0-BDFA-47AD-BC92-313E68F52E63}" presName="hierRoot1" presStyleCnt="0"/>
      <dgm:spPr/>
    </dgm:pt>
    <dgm:pt modelId="{5F2453AA-CB8B-48E2-BA2E-A26F122F57CF}" type="pres">
      <dgm:prSet presAssocID="{116903E0-BDFA-47AD-BC92-313E68F52E63}" presName="composite" presStyleCnt="0"/>
      <dgm:spPr/>
    </dgm:pt>
    <dgm:pt modelId="{7747E05C-FE26-45BC-9543-065B7CF1F914}" type="pres">
      <dgm:prSet presAssocID="{116903E0-BDFA-47AD-BC92-313E68F52E63}" presName="background" presStyleLbl="node0" presStyleIdx="1" presStyleCnt="3"/>
      <dgm:spPr/>
    </dgm:pt>
    <dgm:pt modelId="{BB5F325A-7AE5-4E1F-B442-B93080708EF6}" type="pres">
      <dgm:prSet presAssocID="{116903E0-BDFA-47AD-BC92-313E68F52E63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4CACCA-4E18-4195-AD57-5C282F152276}" type="pres">
      <dgm:prSet presAssocID="{116903E0-BDFA-47AD-BC92-313E68F52E63}" presName="hierChild2" presStyleCnt="0"/>
      <dgm:spPr/>
    </dgm:pt>
    <dgm:pt modelId="{2486F5B1-3C51-4CE6-8704-A381FF838229}" type="pres">
      <dgm:prSet presAssocID="{ACF98A15-AD0F-4AFA-8344-E3815D1ABDEC}" presName="hierRoot1" presStyleCnt="0"/>
      <dgm:spPr/>
    </dgm:pt>
    <dgm:pt modelId="{9D201DAE-E36E-42AC-B705-39F52400C2BA}" type="pres">
      <dgm:prSet presAssocID="{ACF98A15-AD0F-4AFA-8344-E3815D1ABDEC}" presName="composite" presStyleCnt="0"/>
      <dgm:spPr/>
    </dgm:pt>
    <dgm:pt modelId="{A033E601-0305-46B8-9166-63CBD419966A}" type="pres">
      <dgm:prSet presAssocID="{ACF98A15-AD0F-4AFA-8344-E3815D1ABDEC}" presName="background" presStyleLbl="node0" presStyleIdx="2" presStyleCnt="3"/>
      <dgm:spPr/>
    </dgm:pt>
    <dgm:pt modelId="{F7B1733A-441E-4063-8CD0-BCBECA992F97}" type="pres">
      <dgm:prSet presAssocID="{ACF98A15-AD0F-4AFA-8344-E3815D1ABDEC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26BED6-6757-4D6D-802E-D552938D8432}" type="pres">
      <dgm:prSet presAssocID="{ACF98A15-AD0F-4AFA-8344-E3815D1ABDEC}" presName="hierChild2" presStyleCnt="0"/>
      <dgm:spPr/>
    </dgm:pt>
  </dgm:ptLst>
  <dgm:cxnLst>
    <dgm:cxn modelId="{BAC31469-DBF4-4B5E-866D-FF441823A169}" srcId="{71E93C50-2145-431C-9F62-BFFD6C994655}" destId="{604CEABB-A433-4EBF-8301-34626C0FF5F7}" srcOrd="0" destOrd="0" parTransId="{A5A0D096-6DEC-4112-93F9-44C9F8BA0DFD}" sibTransId="{690DB4FC-DDBD-47C1-89FE-8218BB59E0B6}"/>
    <dgm:cxn modelId="{25A5C049-2AE2-417F-857D-62FB7D982E1B}" type="presOf" srcId="{116903E0-BDFA-47AD-BC92-313E68F52E63}" destId="{BB5F325A-7AE5-4E1F-B442-B93080708EF6}" srcOrd="0" destOrd="0" presId="urn:microsoft.com/office/officeart/2005/8/layout/hierarchy1"/>
    <dgm:cxn modelId="{F3D683FD-6236-4003-AE4E-CB8F7F80FF6E}" srcId="{71E93C50-2145-431C-9F62-BFFD6C994655}" destId="{ACF98A15-AD0F-4AFA-8344-E3815D1ABDEC}" srcOrd="2" destOrd="0" parTransId="{534C8C83-BE43-4C45-826A-6C79E87EBEDA}" sibTransId="{A20A0A5B-4356-4536-946C-D1F46EB53599}"/>
    <dgm:cxn modelId="{4704BE8A-B3C2-487C-89A5-81D8CE9AB739}" type="presOf" srcId="{604CEABB-A433-4EBF-8301-34626C0FF5F7}" destId="{51AF1D46-E165-412F-95B6-CF6B998EB5AE}" srcOrd="0" destOrd="0" presId="urn:microsoft.com/office/officeart/2005/8/layout/hierarchy1"/>
    <dgm:cxn modelId="{4057F2D4-E078-48DD-8F79-85A08F08F243}" type="presOf" srcId="{71E93C50-2145-431C-9F62-BFFD6C994655}" destId="{AEAB2537-AEE1-4D2F-BD22-54EB31B1E12A}" srcOrd="0" destOrd="0" presId="urn:microsoft.com/office/officeart/2005/8/layout/hierarchy1"/>
    <dgm:cxn modelId="{EA0B4BD3-5BEB-481A-858A-75671EA7BDF8}" type="presOf" srcId="{ACF98A15-AD0F-4AFA-8344-E3815D1ABDEC}" destId="{F7B1733A-441E-4063-8CD0-BCBECA992F97}" srcOrd="0" destOrd="0" presId="urn:microsoft.com/office/officeart/2005/8/layout/hierarchy1"/>
    <dgm:cxn modelId="{2AA9B18E-7F57-4708-B22F-019DF18C2431}" srcId="{71E93C50-2145-431C-9F62-BFFD6C994655}" destId="{116903E0-BDFA-47AD-BC92-313E68F52E63}" srcOrd="1" destOrd="0" parTransId="{3A8B3FBD-8F1A-4D82-A352-929B26F041F3}" sibTransId="{F8E71694-D274-40D7-9BC8-119023B54623}"/>
    <dgm:cxn modelId="{48AC24A8-906C-4ACA-8BF4-290EB1284C4E}" type="presParOf" srcId="{AEAB2537-AEE1-4D2F-BD22-54EB31B1E12A}" destId="{6D4E9A89-0B62-49E7-BC7C-1D3CA5F808E3}" srcOrd="0" destOrd="0" presId="urn:microsoft.com/office/officeart/2005/8/layout/hierarchy1"/>
    <dgm:cxn modelId="{B58A3507-68A3-4306-A2CD-2541F3772F16}" type="presParOf" srcId="{6D4E9A89-0B62-49E7-BC7C-1D3CA5F808E3}" destId="{171E038D-EF8A-4475-9FAF-E667048119B2}" srcOrd="0" destOrd="0" presId="urn:microsoft.com/office/officeart/2005/8/layout/hierarchy1"/>
    <dgm:cxn modelId="{96357422-8EDC-429C-8980-49552EB95F35}" type="presParOf" srcId="{171E038D-EF8A-4475-9FAF-E667048119B2}" destId="{D0C796DE-0FEE-4F33-A7A5-E31E3260D4C0}" srcOrd="0" destOrd="0" presId="urn:microsoft.com/office/officeart/2005/8/layout/hierarchy1"/>
    <dgm:cxn modelId="{F88A7375-6E91-4128-B35A-F7DF69FEC8AF}" type="presParOf" srcId="{171E038D-EF8A-4475-9FAF-E667048119B2}" destId="{51AF1D46-E165-412F-95B6-CF6B998EB5AE}" srcOrd="1" destOrd="0" presId="urn:microsoft.com/office/officeart/2005/8/layout/hierarchy1"/>
    <dgm:cxn modelId="{86B3E4B2-53B1-47B2-90BF-1DA929A3A1AE}" type="presParOf" srcId="{6D4E9A89-0B62-49E7-BC7C-1D3CA5F808E3}" destId="{FCDBCA48-9B97-492D-B632-57E2A65C9C0E}" srcOrd="1" destOrd="0" presId="urn:microsoft.com/office/officeart/2005/8/layout/hierarchy1"/>
    <dgm:cxn modelId="{C1F60D90-A2FA-4759-9804-D2723A27AD62}" type="presParOf" srcId="{AEAB2537-AEE1-4D2F-BD22-54EB31B1E12A}" destId="{CB2CAE18-122E-455F-AF47-873F1EA7CEE5}" srcOrd="1" destOrd="0" presId="urn:microsoft.com/office/officeart/2005/8/layout/hierarchy1"/>
    <dgm:cxn modelId="{904DF4B1-A310-4651-9B10-7C1BEE921336}" type="presParOf" srcId="{CB2CAE18-122E-455F-AF47-873F1EA7CEE5}" destId="{5F2453AA-CB8B-48E2-BA2E-A26F122F57CF}" srcOrd="0" destOrd="0" presId="urn:microsoft.com/office/officeart/2005/8/layout/hierarchy1"/>
    <dgm:cxn modelId="{F0F12EBC-6DDC-4ABF-8056-7924CA02A018}" type="presParOf" srcId="{5F2453AA-CB8B-48E2-BA2E-A26F122F57CF}" destId="{7747E05C-FE26-45BC-9543-065B7CF1F914}" srcOrd="0" destOrd="0" presId="urn:microsoft.com/office/officeart/2005/8/layout/hierarchy1"/>
    <dgm:cxn modelId="{86E006BA-BF33-4501-9FB0-E14CE2CE7B85}" type="presParOf" srcId="{5F2453AA-CB8B-48E2-BA2E-A26F122F57CF}" destId="{BB5F325A-7AE5-4E1F-B442-B93080708EF6}" srcOrd="1" destOrd="0" presId="urn:microsoft.com/office/officeart/2005/8/layout/hierarchy1"/>
    <dgm:cxn modelId="{9657C6CE-AE50-4B5D-B6A4-9EBAE7FD4F31}" type="presParOf" srcId="{CB2CAE18-122E-455F-AF47-873F1EA7CEE5}" destId="{D74CACCA-4E18-4195-AD57-5C282F152276}" srcOrd="1" destOrd="0" presId="urn:microsoft.com/office/officeart/2005/8/layout/hierarchy1"/>
    <dgm:cxn modelId="{7D91EC0B-7CAD-42B4-8DD2-4003D20486BD}" type="presParOf" srcId="{AEAB2537-AEE1-4D2F-BD22-54EB31B1E12A}" destId="{2486F5B1-3C51-4CE6-8704-A381FF838229}" srcOrd="2" destOrd="0" presId="urn:microsoft.com/office/officeart/2005/8/layout/hierarchy1"/>
    <dgm:cxn modelId="{53286896-79CA-4533-90DC-6986DBD9E823}" type="presParOf" srcId="{2486F5B1-3C51-4CE6-8704-A381FF838229}" destId="{9D201DAE-E36E-42AC-B705-39F52400C2BA}" srcOrd="0" destOrd="0" presId="urn:microsoft.com/office/officeart/2005/8/layout/hierarchy1"/>
    <dgm:cxn modelId="{4038519C-E203-4931-906D-F3AD65F607E0}" type="presParOf" srcId="{9D201DAE-E36E-42AC-B705-39F52400C2BA}" destId="{A033E601-0305-46B8-9166-63CBD419966A}" srcOrd="0" destOrd="0" presId="urn:microsoft.com/office/officeart/2005/8/layout/hierarchy1"/>
    <dgm:cxn modelId="{B1ECF019-7405-4898-8A0F-43338170B1D4}" type="presParOf" srcId="{9D201DAE-E36E-42AC-B705-39F52400C2BA}" destId="{F7B1733A-441E-4063-8CD0-BCBECA992F97}" srcOrd="1" destOrd="0" presId="urn:microsoft.com/office/officeart/2005/8/layout/hierarchy1"/>
    <dgm:cxn modelId="{012E4B3F-D466-4357-9C4D-19B53EAC69A0}" type="presParOf" srcId="{2486F5B1-3C51-4CE6-8704-A381FF838229}" destId="{7A26BED6-6757-4D6D-802E-D552938D84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E8F96-7F9F-44D8-8FA7-513F3AF0AE8D}">
      <dsp:nvSpPr>
        <dsp:cNvPr id="0" name=""/>
        <dsp:cNvSpPr/>
      </dsp:nvSpPr>
      <dsp:spPr>
        <a:xfrm>
          <a:off x="0" y="0"/>
          <a:ext cx="54938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AED5A-0F75-4C3F-ACFA-096A97015048}">
      <dsp:nvSpPr>
        <dsp:cNvPr id="0" name=""/>
        <dsp:cNvSpPr/>
      </dsp:nvSpPr>
      <dsp:spPr>
        <a:xfrm>
          <a:off x="0" y="0"/>
          <a:ext cx="5493807" cy="1121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/>
            <a:t>Quản</a:t>
          </a:r>
          <a:r>
            <a:rPr lang="en-US" sz="2300" kern="1200" dirty="0"/>
            <a:t> </a:t>
          </a:r>
          <a:r>
            <a:rPr lang="en-US" sz="2300" kern="1200" dirty="0" err="1"/>
            <a:t>lý</a:t>
          </a:r>
          <a:r>
            <a:rPr lang="en-US" sz="2300" kern="1200" dirty="0"/>
            <a:t> </a:t>
          </a:r>
          <a:r>
            <a:rPr lang="en-US" sz="2300" kern="1200" dirty="0" err="1"/>
            <a:t>một</a:t>
          </a:r>
          <a:r>
            <a:rPr lang="en-US" sz="2300" kern="1200" dirty="0"/>
            <a:t> </a:t>
          </a:r>
          <a:r>
            <a:rPr lang="en-US" sz="2300" kern="1200" dirty="0" err="1"/>
            <a:t>trường</a:t>
          </a:r>
          <a:r>
            <a:rPr lang="en-US" sz="2300" kern="1200" dirty="0"/>
            <a:t> </a:t>
          </a:r>
          <a:r>
            <a:rPr lang="en-US" sz="2300" kern="1200" dirty="0" err="1"/>
            <a:t>trung</a:t>
          </a:r>
          <a:r>
            <a:rPr lang="en-US" sz="2300" kern="1200" dirty="0"/>
            <a:t> </a:t>
          </a:r>
          <a:r>
            <a:rPr lang="en-US" sz="2300" kern="1200" dirty="0" err="1"/>
            <a:t>học</a:t>
          </a:r>
          <a:r>
            <a:rPr lang="en-US" sz="2300" kern="1200" dirty="0"/>
            <a:t> </a:t>
          </a:r>
          <a:r>
            <a:rPr lang="en-US" sz="2300" kern="1200" dirty="0" err="1"/>
            <a:t>là</a:t>
          </a:r>
          <a:r>
            <a:rPr lang="en-US" sz="2300" kern="1200" dirty="0"/>
            <a:t> </a:t>
          </a:r>
          <a:r>
            <a:rPr lang="en-US" sz="2300" kern="1200" dirty="0" err="1"/>
            <a:t>một</a:t>
          </a:r>
          <a:r>
            <a:rPr lang="en-US" sz="2300" kern="1200" dirty="0"/>
            <a:t> </a:t>
          </a:r>
          <a:r>
            <a:rPr lang="en-US" sz="2300" kern="1200" dirty="0" err="1"/>
            <a:t>công</a:t>
          </a:r>
          <a:r>
            <a:rPr lang="en-US" sz="2300" kern="1200" dirty="0"/>
            <a:t> </a:t>
          </a:r>
          <a:r>
            <a:rPr lang="en-US" sz="2300" kern="1200" dirty="0" err="1"/>
            <a:t>việc</a:t>
          </a:r>
          <a:r>
            <a:rPr lang="en-US" sz="2300" kern="1200" dirty="0"/>
            <a:t> </a:t>
          </a:r>
          <a:r>
            <a:rPr lang="en-US" sz="2300" kern="1200" dirty="0" err="1"/>
            <a:t>rất</a:t>
          </a:r>
          <a:r>
            <a:rPr lang="en-US" sz="2300" kern="1200" dirty="0"/>
            <a:t> </a:t>
          </a:r>
          <a:r>
            <a:rPr lang="en-US" sz="2300" kern="1200" dirty="0" err="1"/>
            <a:t>khó</a:t>
          </a:r>
          <a:r>
            <a:rPr lang="en-US" sz="2300" kern="1200" dirty="0"/>
            <a:t> </a:t>
          </a:r>
          <a:r>
            <a:rPr lang="en-US" sz="2300" kern="1200" dirty="0" err="1"/>
            <a:t>khăn</a:t>
          </a:r>
          <a:r>
            <a:rPr lang="en-US" sz="2300" kern="1200" dirty="0"/>
            <a:t> </a:t>
          </a:r>
          <a:r>
            <a:rPr lang="en-US" sz="2300" kern="1200" dirty="0" err="1"/>
            <a:t>và</a:t>
          </a:r>
          <a:r>
            <a:rPr lang="en-US" sz="2300" kern="1200" dirty="0"/>
            <a:t> </a:t>
          </a:r>
          <a:r>
            <a:rPr lang="en-US" sz="2300" kern="1200" dirty="0" err="1"/>
            <a:t>phức</a:t>
          </a:r>
          <a:r>
            <a:rPr lang="en-US" sz="2300" kern="1200" dirty="0"/>
            <a:t> </a:t>
          </a:r>
          <a:r>
            <a:rPr lang="en-US" sz="2300" kern="1200" dirty="0" err="1"/>
            <a:t>tạp</a:t>
          </a:r>
          <a:r>
            <a:rPr lang="en-US" sz="2300" kern="1200" dirty="0"/>
            <a:t>.</a:t>
          </a:r>
        </a:p>
      </dsp:txBody>
      <dsp:txXfrm>
        <a:off x="0" y="0"/>
        <a:ext cx="5493807" cy="1121555"/>
      </dsp:txXfrm>
    </dsp:sp>
    <dsp:sp modelId="{985C1CB1-244E-4559-98A4-65570C364DD2}">
      <dsp:nvSpPr>
        <dsp:cNvPr id="0" name=""/>
        <dsp:cNvSpPr/>
      </dsp:nvSpPr>
      <dsp:spPr>
        <a:xfrm>
          <a:off x="0" y="1121555"/>
          <a:ext cx="54938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9B58A-5033-44AB-AB0B-9E8C21EE63A5}">
      <dsp:nvSpPr>
        <dsp:cNvPr id="0" name=""/>
        <dsp:cNvSpPr/>
      </dsp:nvSpPr>
      <dsp:spPr>
        <a:xfrm>
          <a:off x="0" y="1121555"/>
          <a:ext cx="5493807" cy="1121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/>
            <a:t>Công</a:t>
          </a:r>
          <a:r>
            <a:rPr lang="en-US" sz="2300" kern="1200" dirty="0"/>
            <a:t> </a:t>
          </a:r>
          <a:r>
            <a:rPr lang="en-US" sz="2300" kern="1200" dirty="0" err="1"/>
            <a:t>tác</a:t>
          </a:r>
          <a:r>
            <a:rPr lang="en-US" sz="2300" kern="1200" dirty="0"/>
            <a:t> </a:t>
          </a:r>
          <a:r>
            <a:rPr lang="en-US" sz="2300" kern="1200" dirty="0" err="1"/>
            <a:t>quản</a:t>
          </a:r>
          <a:r>
            <a:rPr lang="en-US" sz="2300" kern="1200" dirty="0"/>
            <a:t> </a:t>
          </a:r>
          <a:r>
            <a:rPr lang="en-US" sz="2300" kern="1200" dirty="0" err="1"/>
            <a:t>lý</a:t>
          </a:r>
          <a:r>
            <a:rPr lang="en-US" sz="2300" kern="1200" dirty="0"/>
            <a:t> </a:t>
          </a:r>
          <a:r>
            <a:rPr lang="en-US" sz="2300" kern="1200" dirty="0" err="1"/>
            <a:t>cần</a:t>
          </a:r>
          <a:r>
            <a:rPr lang="en-US" sz="2300" kern="1200" dirty="0"/>
            <a:t> </a:t>
          </a:r>
          <a:r>
            <a:rPr lang="en-US" sz="2300" kern="1200" dirty="0" err="1"/>
            <a:t>rất</a:t>
          </a:r>
          <a:r>
            <a:rPr lang="en-US" sz="2300" kern="1200" dirty="0"/>
            <a:t> </a:t>
          </a:r>
          <a:r>
            <a:rPr lang="en-US" sz="2300" kern="1200" dirty="0" err="1"/>
            <a:t>nhiều</a:t>
          </a:r>
          <a:r>
            <a:rPr lang="en-US" sz="2300" kern="1200" dirty="0"/>
            <a:t> </a:t>
          </a:r>
          <a:r>
            <a:rPr lang="en-US" sz="2300" kern="1200" dirty="0" err="1"/>
            <a:t>người</a:t>
          </a:r>
          <a:r>
            <a:rPr lang="en-US" sz="2300" kern="1200" dirty="0"/>
            <a:t> </a:t>
          </a:r>
          <a:r>
            <a:rPr lang="en-US" sz="2300" kern="1200" dirty="0" err="1"/>
            <a:t>và</a:t>
          </a:r>
          <a:r>
            <a:rPr lang="en-US" sz="2300" kern="1200" dirty="0"/>
            <a:t> </a:t>
          </a:r>
          <a:r>
            <a:rPr lang="en-US" sz="2300" kern="1200" dirty="0" err="1"/>
            <a:t>tốn</a:t>
          </a:r>
          <a:r>
            <a:rPr lang="en-US" sz="2300" kern="1200" dirty="0"/>
            <a:t> </a:t>
          </a:r>
          <a:r>
            <a:rPr lang="en-US" sz="2300" kern="1200" dirty="0" err="1"/>
            <a:t>thời</a:t>
          </a:r>
          <a:r>
            <a:rPr lang="en-US" sz="2300" kern="1200" dirty="0"/>
            <a:t> </a:t>
          </a:r>
          <a:r>
            <a:rPr lang="en-US" sz="2300" kern="1200" dirty="0" err="1"/>
            <a:t>gian</a:t>
          </a:r>
          <a:endParaRPr lang="en-US" sz="2300" kern="1200" dirty="0"/>
        </a:p>
      </dsp:txBody>
      <dsp:txXfrm>
        <a:off x="0" y="1121555"/>
        <a:ext cx="5493807" cy="1121555"/>
      </dsp:txXfrm>
    </dsp:sp>
    <dsp:sp modelId="{00C22A53-1650-44DA-A59A-57AC8C64A3F3}">
      <dsp:nvSpPr>
        <dsp:cNvPr id="0" name=""/>
        <dsp:cNvSpPr/>
      </dsp:nvSpPr>
      <dsp:spPr>
        <a:xfrm>
          <a:off x="0" y="2243110"/>
          <a:ext cx="54938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825C4-4F9C-4E98-99A8-6BCD53EE30D2}">
      <dsp:nvSpPr>
        <dsp:cNvPr id="0" name=""/>
        <dsp:cNvSpPr/>
      </dsp:nvSpPr>
      <dsp:spPr>
        <a:xfrm>
          <a:off x="0" y="2243111"/>
          <a:ext cx="5493807" cy="1121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/>
            <a:t>Sự</a:t>
          </a:r>
          <a:r>
            <a:rPr lang="en-US" sz="2300" kern="1200" dirty="0"/>
            <a:t> </a:t>
          </a:r>
          <a:r>
            <a:rPr lang="en-US" sz="2300" kern="1200" dirty="0" err="1"/>
            <a:t>chính</a:t>
          </a:r>
          <a:r>
            <a:rPr lang="en-US" sz="2300" kern="1200" dirty="0"/>
            <a:t> </a:t>
          </a:r>
          <a:r>
            <a:rPr lang="en-US" sz="2300" kern="1200" dirty="0" err="1"/>
            <a:t>xác</a:t>
          </a:r>
          <a:r>
            <a:rPr lang="en-US" sz="2300" kern="1200" dirty="0"/>
            <a:t> </a:t>
          </a:r>
          <a:r>
            <a:rPr lang="en-US" sz="2300" kern="1200" dirty="0" err="1"/>
            <a:t>và</a:t>
          </a:r>
          <a:r>
            <a:rPr lang="en-US" sz="2300" kern="1200" dirty="0"/>
            <a:t> </a:t>
          </a:r>
          <a:r>
            <a:rPr lang="en-US" sz="2300" kern="1200" dirty="0" err="1"/>
            <a:t>hiệu</a:t>
          </a:r>
          <a:r>
            <a:rPr lang="en-US" sz="2300" kern="1200" dirty="0"/>
            <a:t> </a:t>
          </a:r>
          <a:r>
            <a:rPr lang="en-US" sz="2300" kern="1200" dirty="0" err="1"/>
            <a:t>quả</a:t>
          </a:r>
          <a:r>
            <a:rPr lang="en-US" sz="2300" kern="1200" dirty="0"/>
            <a:t> </a:t>
          </a:r>
          <a:r>
            <a:rPr lang="en-US" sz="2300" kern="1200" dirty="0" err="1"/>
            <a:t>không</a:t>
          </a:r>
          <a:r>
            <a:rPr lang="en-US" sz="2300" kern="1200" dirty="0"/>
            <a:t> </a:t>
          </a:r>
          <a:r>
            <a:rPr lang="en-US" sz="2300" kern="1200" dirty="0" err="1"/>
            <a:t>cao</a:t>
          </a:r>
          <a:r>
            <a:rPr lang="en-US" sz="2300" kern="1200" dirty="0"/>
            <a:t> </a:t>
          </a:r>
          <a:r>
            <a:rPr lang="en-US" sz="2300" kern="1200" dirty="0" err="1"/>
            <a:t>vì</a:t>
          </a:r>
          <a:r>
            <a:rPr lang="en-US" sz="2300" kern="1200" dirty="0"/>
            <a:t> </a:t>
          </a:r>
          <a:r>
            <a:rPr lang="en-US" sz="2300" kern="1200" dirty="0" err="1"/>
            <a:t>còn</a:t>
          </a:r>
          <a:r>
            <a:rPr lang="en-US" sz="2300" kern="1200" dirty="0"/>
            <a:t> </a:t>
          </a:r>
          <a:r>
            <a:rPr lang="en-US" sz="2300" kern="1200" dirty="0" err="1"/>
            <a:t>quản</a:t>
          </a:r>
          <a:r>
            <a:rPr lang="en-US" sz="2300" kern="1200" dirty="0"/>
            <a:t> </a:t>
          </a:r>
          <a:r>
            <a:rPr lang="en-US" sz="2300" kern="1200" dirty="0" err="1"/>
            <a:t>lý</a:t>
          </a:r>
          <a:r>
            <a:rPr lang="en-US" sz="2300" kern="1200" dirty="0"/>
            <a:t> </a:t>
          </a:r>
          <a:r>
            <a:rPr lang="en-US" sz="2300" kern="1200" dirty="0" err="1"/>
            <a:t>một</a:t>
          </a:r>
          <a:r>
            <a:rPr lang="en-US" sz="2300" kern="1200" dirty="0"/>
            <a:t> </a:t>
          </a:r>
          <a:r>
            <a:rPr lang="en-US" sz="2300" kern="1200" dirty="0" err="1"/>
            <a:t>cách</a:t>
          </a:r>
          <a:r>
            <a:rPr lang="en-US" sz="2300" kern="1200" dirty="0"/>
            <a:t> </a:t>
          </a:r>
          <a:r>
            <a:rPr lang="en-US" sz="2300" kern="1200" dirty="0" err="1"/>
            <a:t>thủ</a:t>
          </a:r>
          <a:r>
            <a:rPr lang="en-US" sz="2300" kern="1200" dirty="0"/>
            <a:t> </a:t>
          </a:r>
          <a:r>
            <a:rPr lang="en-US" sz="2300" kern="1200" dirty="0" err="1"/>
            <a:t>công</a:t>
          </a:r>
          <a:r>
            <a:rPr lang="en-US" sz="2300" kern="1200" dirty="0"/>
            <a:t> </a:t>
          </a:r>
          <a:r>
            <a:rPr lang="en-US" sz="2300" kern="1200" dirty="0" err="1"/>
            <a:t>bằng</a:t>
          </a:r>
          <a:r>
            <a:rPr lang="en-US" sz="2300" kern="1200" dirty="0"/>
            <a:t> </a:t>
          </a:r>
          <a:r>
            <a:rPr lang="en-US" sz="2300" kern="1200" dirty="0" err="1"/>
            <a:t>giấy</a:t>
          </a:r>
          <a:r>
            <a:rPr lang="en-US" sz="2300" kern="1200" dirty="0"/>
            <a:t> </a:t>
          </a:r>
          <a:r>
            <a:rPr lang="en-US" sz="2300" kern="1200" dirty="0" err="1"/>
            <a:t>bút</a:t>
          </a:r>
          <a:endParaRPr lang="en-US" sz="2300" kern="1200" dirty="0"/>
        </a:p>
      </dsp:txBody>
      <dsp:txXfrm>
        <a:off x="0" y="2243111"/>
        <a:ext cx="5493807" cy="1121555"/>
      </dsp:txXfrm>
    </dsp:sp>
    <dsp:sp modelId="{EC6E1CB5-AC93-49BC-9EA8-2BFD19B5A535}">
      <dsp:nvSpPr>
        <dsp:cNvPr id="0" name=""/>
        <dsp:cNvSpPr/>
      </dsp:nvSpPr>
      <dsp:spPr>
        <a:xfrm>
          <a:off x="0" y="3364666"/>
          <a:ext cx="54938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C2150-4D9F-474D-9744-4BD1E6A0A2A3}">
      <dsp:nvSpPr>
        <dsp:cNvPr id="0" name=""/>
        <dsp:cNvSpPr/>
      </dsp:nvSpPr>
      <dsp:spPr>
        <a:xfrm>
          <a:off x="0" y="3364666"/>
          <a:ext cx="5493807" cy="1121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/>
            <a:t>Khó</a:t>
          </a:r>
          <a:r>
            <a:rPr lang="en-US" sz="2300" kern="1200" dirty="0"/>
            <a:t> </a:t>
          </a:r>
          <a:r>
            <a:rPr lang="en-US" sz="2300" kern="1200" dirty="0" err="1"/>
            <a:t>khăn</a:t>
          </a:r>
          <a:r>
            <a:rPr lang="en-US" sz="2300" kern="1200" dirty="0"/>
            <a:t> </a:t>
          </a:r>
          <a:r>
            <a:rPr lang="en-US" sz="2300" kern="1200" dirty="0" err="1"/>
            <a:t>về</a:t>
          </a:r>
          <a:r>
            <a:rPr lang="en-US" sz="2300" kern="1200" dirty="0"/>
            <a:t> </a:t>
          </a:r>
          <a:r>
            <a:rPr lang="en-US" sz="2300" kern="1200" dirty="0" err="1"/>
            <a:t>vấn</a:t>
          </a:r>
          <a:r>
            <a:rPr lang="en-US" sz="2300" kern="1200" dirty="0"/>
            <a:t> </a:t>
          </a:r>
          <a:r>
            <a:rPr lang="en-US" sz="2300" kern="1200" dirty="0" err="1"/>
            <a:t>đề</a:t>
          </a:r>
          <a:r>
            <a:rPr lang="en-US" sz="2300" kern="1200" dirty="0"/>
            <a:t> </a:t>
          </a:r>
          <a:r>
            <a:rPr lang="en-US" sz="2300" kern="1200" dirty="0" err="1"/>
            <a:t>lưu</a:t>
          </a:r>
          <a:r>
            <a:rPr lang="en-US" sz="2300" kern="1200" dirty="0"/>
            <a:t> </a:t>
          </a:r>
          <a:r>
            <a:rPr lang="en-US" sz="2300" kern="1200" dirty="0" err="1"/>
            <a:t>trữ</a:t>
          </a:r>
          <a:endParaRPr lang="en-US" sz="2300" kern="1200" dirty="0"/>
        </a:p>
      </dsp:txBody>
      <dsp:txXfrm>
        <a:off x="0" y="3364666"/>
        <a:ext cx="5493807" cy="1121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BF437-DC6C-4314-B719-75D756D17F9B}">
      <dsp:nvSpPr>
        <dsp:cNvPr id="0" name=""/>
        <dsp:cNvSpPr/>
      </dsp:nvSpPr>
      <dsp:spPr>
        <a:xfrm>
          <a:off x="0" y="96146"/>
          <a:ext cx="3079835" cy="18479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dirty="0"/>
            <a:t>Giao diện dễ sử dụng với người dùng</a:t>
          </a:r>
          <a:endParaRPr lang="en-US" sz="2300" kern="1200" dirty="0"/>
        </a:p>
      </dsp:txBody>
      <dsp:txXfrm>
        <a:off x="0" y="96146"/>
        <a:ext cx="3079835" cy="1847901"/>
      </dsp:txXfrm>
    </dsp:sp>
    <dsp:sp modelId="{DD04F7DE-79B3-4223-B8FF-937E006B5CBD}">
      <dsp:nvSpPr>
        <dsp:cNvPr id="0" name=""/>
        <dsp:cNvSpPr/>
      </dsp:nvSpPr>
      <dsp:spPr>
        <a:xfrm>
          <a:off x="3387819" y="96146"/>
          <a:ext cx="3079835" cy="18479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dirty="0"/>
            <a:t>Hoạt động ổn định, lưu trữ lâu dài, tránh mất mát dữ liệu</a:t>
          </a:r>
          <a:endParaRPr lang="en-US" sz="2300" kern="1200" dirty="0"/>
        </a:p>
      </dsp:txBody>
      <dsp:txXfrm>
        <a:off x="3387819" y="96146"/>
        <a:ext cx="3079835" cy="1847901"/>
      </dsp:txXfrm>
    </dsp:sp>
    <dsp:sp modelId="{7BA3A377-469A-4D49-87AB-337CAA7C21F9}">
      <dsp:nvSpPr>
        <dsp:cNvPr id="0" name=""/>
        <dsp:cNvSpPr/>
      </dsp:nvSpPr>
      <dsp:spPr>
        <a:xfrm>
          <a:off x="6775639" y="96146"/>
          <a:ext cx="3079835" cy="18479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dirty="0"/>
            <a:t>Dễ dàng bảo trì, nâng cấp phần mềm</a:t>
          </a:r>
          <a:endParaRPr lang="en-US" sz="2300" kern="1200" dirty="0"/>
        </a:p>
      </dsp:txBody>
      <dsp:txXfrm>
        <a:off x="6775639" y="96146"/>
        <a:ext cx="3079835" cy="1847901"/>
      </dsp:txXfrm>
    </dsp:sp>
    <dsp:sp modelId="{F98C04ED-CBC2-45D2-8FB6-174CE5898C17}">
      <dsp:nvSpPr>
        <dsp:cNvPr id="0" name=""/>
        <dsp:cNvSpPr/>
      </dsp:nvSpPr>
      <dsp:spPr>
        <a:xfrm>
          <a:off x="0" y="2252031"/>
          <a:ext cx="3079835" cy="18479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dirty="0"/>
            <a:t>Hỗ trợ chạy trên nhiều loại trình duyệt</a:t>
          </a:r>
          <a:endParaRPr lang="en-US" sz="2300" kern="1200" dirty="0"/>
        </a:p>
      </dsp:txBody>
      <dsp:txXfrm>
        <a:off x="0" y="2252031"/>
        <a:ext cx="3079835" cy="1847901"/>
      </dsp:txXfrm>
    </dsp:sp>
    <dsp:sp modelId="{831222EB-22AB-4ABD-9FF7-AC9F32258BC2}">
      <dsp:nvSpPr>
        <dsp:cNvPr id="0" name=""/>
        <dsp:cNvSpPr/>
      </dsp:nvSpPr>
      <dsp:spPr>
        <a:xfrm>
          <a:off x="3387819" y="2252031"/>
          <a:ext cx="3079835" cy="18479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dirty="0"/>
            <a:t>Có tính bảo mật thông tin</a:t>
          </a:r>
          <a:endParaRPr lang="en-US" sz="2300" kern="1200" dirty="0"/>
        </a:p>
      </dsp:txBody>
      <dsp:txXfrm>
        <a:off x="3387819" y="2252031"/>
        <a:ext cx="3079835" cy="1847901"/>
      </dsp:txXfrm>
    </dsp:sp>
    <dsp:sp modelId="{9B674C1B-EE0A-41A4-A787-678232280138}">
      <dsp:nvSpPr>
        <dsp:cNvPr id="0" name=""/>
        <dsp:cNvSpPr/>
      </dsp:nvSpPr>
      <dsp:spPr>
        <a:xfrm>
          <a:off x="6775639" y="2252031"/>
          <a:ext cx="3079835" cy="18479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dirty="0"/>
            <a:t>Các phép tính toán chính xác</a:t>
          </a:r>
          <a:endParaRPr lang="en-US" sz="2300" kern="1200" dirty="0"/>
        </a:p>
      </dsp:txBody>
      <dsp:txXfrm>
        <a:off x="6775639" y="2252031"/>
        <a:ext cx="3079835" cy="1847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796DE-0FEE-4F33-A7A5-E31E3260D4C0}">
      <dsp:nvSpPr>
        <dsp:cNvPr id="0" name=""/>
        <dsp:cNvSpPr/>
      </dsp:nvSpPr>
      <dsp:spPr>
        <a:xfrm>
          <a:off x="0" y="1152162"/>
          <a:ext cx="2997735" cy="1903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F1D46-E165-412F-95B6-CF6B998EB5AE}">
      <dsp:nvSpPr>
        <dsp:cNvPr id="0" name=""/>
        <dsp:cNvSpPr/>
      </dsp:nvSpPr>
      <dsp:spPr>
        <a:xfrm>
          <a:off x="333081" y="1468590"/>
          <a:ext cx="2997735" cy="190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Hệ</a:t>
          </a:r>
          <a:r>
            <a:rPr lang="en-US" sz="2200" kern="1200" dirty="0"/>
            <a:t> </a:t>
          </a:r>
          <a:r>
            <a:rPr lang="en-US" sz="2200" kern="1200" dirty="0" err="1"/>
            <a:t>thống</a:t>
          </a:r>
          <a:r>
            <a:rPr lang="en-US" sz="2200" kern="1200" dirty="0"/>
            <a:t> </a:t>
          </a:r>
          <a:r>
            <a:rPr lang="en-US" sz="2200" kern="1200" dirty="0" err="1"/>
            <a:t>đáp</a:t>
          </a:r>
          <a:r>
            <a:rPr lang="en-US" sz="2200" kern="1200" dirty="0"/>
            <a:t> </a:t>
          </a:r>
          <a:r>
            <a:rPr lang="en-US" sz="2200" kern="1200" dirty="0" err="1"/>
            <a:t>ứng</a:t>
          </a:r>
          <a:r>
            <a:rPr lang="en-US" sz="2200" kern="1200" dirty="0"/>
            <a:t> </a:t>
          </a:r>
          <a:r>
            <a:rPr lang="en-US" sz="2200" kern="1200" dirty="0" err="1"/>
            <a:t>được</a:t>
          </a:r>
          <a:r>
            <a:rPr lang="en-US" sz="2200" kern="1200" dirty="0"/>
            <a:t> </a:t>
          </a:r>
          <a:r>
            <a:rPr lang="en-US" sz="2200" kern="1200" dirty="0" err="1"/>
            <a:t>hầu</a:t>
          </a:r>
          <a:r>
            <a:rPr lang="en-US" sz="2200" kern="1200" dirty="0"/>
            <a:t> </a:t>
          </a:r>
          <a:r>
            <a:rPr lang="en-US" sz="2200" kern="1200" dirty="0" err="1"/>
            <a:t>hết</a:t>
          </a:r>
          <a:r>
            <a:rPr lang="en-US" sz="2200" kern="1200" dirty="0"/>
            <a:t> </a:t>
          </a:r>
          <a:r>
            <a:rPr lang="en-US" sz="2200" kern="1200" dirty="0" err="1"/>
            <a:t>các</a:t>
          </a:r>
          <a:r>
            <a:rPr lang="en-US" sz="2200" kern="1200" dirty="0"/>
            <a:t> </a:t>
          </a:r>
          <a:r>
            <a:rPr lang="en-US" sz="2200" kern="1200" dirty="0" err="1"/>
            <a:t>yêu</a:t>
          </a:r>
          <a:r>
            <a:rPr lang="en-US" sz="2200" kern="1200" dirty="0"/>
            <a:t> </a:t>
          </a:r>
          <a:r>
            <a:rPr lang="en-US" sz="2200" kern="1200" dirty="0" err="1"/>
            <a:t>cầu</a:t>
          </a:r>
          <a:r>
            <a:rPr lang="en-US" sz="2200" kern="1200" dirty="0"/>
            <a:t> </a:t>
          </a:r>
          <a:r>
            <a:rPr lang="en-US" sz="2200" kern="1200" dirty="0" err="1"/>
            <a:t>đề</a:t>
          </a:r>
          <a:r>
            <a:rPr lang="en-US" sz="2200" kern="1200" dirty="0"/>
            <a:t> </a:t>
          </a:r>
          <a:r>
            <a:rPr lang="en-US" sz="2200" kern="1200" dirty="0" err="1"/>
            <a:t>ra.</a:t>
          </a:r>
          <a:endParaRPr lang="en-US" sz="2200" kern="1200" dirty="0"/>
        </a:p>
      </dsp:txBody>
      <dsp:txXfrm>
        <a:off x="388834" y="1524343"/>
        <a:ext cx="2886229" cy="1792056"/>
      </dsp:txXfrm>
    </dsp:sp>
    <dsp:sp modelId="{7747E05C-FE26-45BC-9543-065B7CF1F914}">
      <dsp:nvSpPr>
        <dsp:cNvPr id="0" name=""/>
        <dsp:cNvSpPr/>
      </dsp:nvSpPr>
      <dsp:spPr>
        <a:xfrm>
          <a:off x="3663899" y="1152162"/>
          <a:ext cx="2997735" cy="1903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F325A-7AE5-4E1F-B442-B93080708EF6}">
      <dsp:nvSpPr>
        <dsp:cNvPr id="0" name=""/>
        <dsp:cNvSpPr/>
      </dsp:nvSpPr>
      <dsp:spPr>
        <a:xfrm>
          <a:off x="3996981" y="1468590"/>
          <a:ext cx="2997735" cy="190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Hệ</a:t>
          </a:r>
          <a:r>
            <a:rPr lang="en-US" sz="2200" kern="1200" dirty="0"/>
            <a:t> </a:t>
          </a:r>
          <a:r>
            <a:rPr lang="en-US" sz="2200" kern="1200" dirty="0" err="1"/>
            <a:t>thống</a:t>
          </a:r>
          <a:r>
            <a:rPr lang="en-US" sz="2200" kern="1200" dirty="0"/>
            <a:t> </a:t>
          </a:r>
          <a:r>
            <a:rPr lang="en-US" sz="2200" kern="1200" dirty="0" err="1"/>
            <a:t>hoạt</a:t>
          </a:r>
          <a:r>
            <a:rPr lang="en-US" sz="2200" kern="1200" dirty="0"/>
            <a:t> </a:t>
          </a:r>
          <a:r>
            <a:rPr lang="en-US" sz="2200" kern="1200" dirty="0" err="1"/>
            <a:t>động</a:t>
          </a:r>
          <a:r>
            <a:rPr lang="en-US" sz="2200" kern="1200" dirty="0"/>
            <a:t> </a:t>
          </a:r>
          <a:r>
            <a:rPr lang="en-US" sz="2200" kern="1200" dirty="0" err="1"/>
            <a:t>khá</a:t>
          </a:r>
          <a:r>
            <a:rPr lang="en-US" sz="2200" kern="1200" dirty="0"/>
            <a:t> </a:t>
          </a:r>
          <a:r>
            <a:rPr lang="en-US" sz="2200" kern="1200" dirty="0" err="1"/>
            <a:t>ổn</a:t>
          </a:r>
          <a:r>
            <a:rPr lang="en-US" sz="2200" kern="1200" dirty="0"/>
            <a:t> </a:t>
          </a:r>
          <a:r>
            <a:rPr lang="en-US" sz="2200" kern="1200" dirty="0" err="1"/>
            <a:t>định</a:t>
          </a:r>
          <a:r>
            <a:rPr lang="en-US" sz="2200" kern="1200" dirty="0"/>
            <a:t>, </a:t>
          </a:r>
          <a:r>
            <a:rPr lang="en-US" sz="2200" kern="1200" dirty="0" err="1"/>
            <a:t>giao</a:t>
          </a:r>
          <a:r>
            <a:rPr lang="en-US" sz="2200" kern="1200" dirty="0"/>
            <a:t> </a:t>
          </a:r>
          <a:r>
            <a:rPr lang="en-US" sz="2200" kern="1200" dirty="0" err="1"/>
            <a:t>diện</a:t>
          </a:r>
          <a:r>
            <a:rPr lang="en-US" sz="2200" kern="1200" dirty="0"/>
            <a:t> </a:t>
          </a:r>
          <a:r>
            <a:rPr lang="en-US" sz="2200" kern="1200" dirty="0" err="1"/>
            <a:t>thân</a:t>
          </a:r>
          <a:r>
            <a:rPr lang="en-US" sz="2200" kern="1200" dirty="0"/>
            <a:t> </a:t>
          </a:r>
          <a:r>
            <a:rPr lang="en-US" sz="2200" kern="1200" dirty="0" err="1"/>
            <a:t>thiện</a:t>
          </a:r>
          <a:r>
            <a:rPr lang="en-US" sz="2200" kern="1200" dirty="0"/>
            <a:t> </a:t>
          </a:r>
          <a:r>
            <a:rPr lang="en-US" sz="2200" kern="1200" dirty="0" err="1"/>
            <a:t>và</a:t>
          </a:r>
          <a:r>
            <a:rPr lang="en-US" sz="2200" kern="1200" dirty="0"/>
            <a:t> </a:t>
          </a:r>
          <a:r>
            <a:rPr lang="en-US" sz="2200" kern="1200" dirty="0" err="1"/>
            <a:t>dễ</a:t>
          </a:r>
          <a:r>
            <a:rPr lang="en-US" sz="2200" kern="1200" dirty="0"/>
            <a:t> </a:t>
          </a:r>
          <a:r>
            <a:rPr lang="en-US" sz="2200" kern="1200" dirty="0" err="1"/>
            <a:t>sử</a:t>
          </a:r>
          <a:r>
            <a:rPr lang="en-US" sz="2200" kern="1200" dirty="0"/>
            <a:t> </a:t>
          </a:r>
          <a:r>
            <a:rPr lang="en-US" sz="2200" kern="1200" dirty="0" err="1"/>
            <a:t>dụng</a:t>
          </a:r>
          <a:r>
            <a:rPr lang="en-US" sz="2200" kern="1200" dirty="0"/>
            <a:t> </a:t>
          </a:r>
          <a:r>
            <a:rPr lang="en-US" sz="2200" kern="1200" dirty="0" err="1"/>
            <a:t>với</a:t>
          </a:r>
          <a:r>
            <a:rPr lang="en-US" sz="2200" kern="1200" dirty="0"/>
            <a:t> </a:t>
          </a:r>
          <a:r>
            <a:rPr lang="en-US" sz="2200" kern="1200" dirty="0" err="1"/>
            <a:t>người</a:t>
          </a:r>
          <a:r>
            <a:rPr lang="en-US" sz="2200" kern="1200" dirty="0"/>
            <a:t> </a:t>
          </a:r>
          <a:r>
            <a:rPr lang="en-US" sz="2200" kern="1200" dirty="0" err="1"/>
            <a:t>dùng</a:t>
          </a:r>
          <a:r>
            <a:rPr lang="en-US" sz="2200" kern="1200" dirty="0"/>
            <a:t>.</a:t>
          </a:r>
        </a:p>
      </dsp:txBody>
      <dsp:txXfrm>
        <a:off x="4052734" y="1524343"/>
        <a:ext cx="2886229" cy="1792056"/>
      </dsp:txXfrm>
    </dsp:sp>
    <dsp:sp modelId="{A033E601-0305-46B8-9166-63CBD419966A}">
      <dsp:nvSpPr>
        <dsp:cNvPr id="0" name=""/>
        <dsp:cNvSpPr/>
      </dsp:nvSpPr>
      <dsp:spPr>
        <a:xfrm>
          <a:off x="7327798" y="1152162"/>
          <a:ext cx="2997735" cy="1903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1733A-441E-4063-8CD0-BCBECA992F97}">
      <dsp:nvSpPr>
        <dsp:cNvPr id="0" name=""/>
        <dsp:cNvSpPr/>
      </dsp:nvSpPr>
      <dsp:spPr>
        <a:xfrm>
          <a:off x="7660880" y="1468590"/>
          <a:ext cx="2997735" cy="190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Có</a:t>
          </a:r>
          <a:r>
            <a:rPr lang="en-US" sz="2200" kern="1200" dirty="0"/>
            <a:t> </a:t>
          </a:r>
          <a:r>
            <a:rPr lang="en-US" sz="2200" kern="1200" dirty="0" err="1"/>
            <a:t>cái</a:t>
          </a:r>
          <a:r>
            <a:rPr lang="en-US" sz="2200" kern="1200" dirty="0"/>
            <a:t> </a:t>
          </a:r>
          <a:r>
            <a:rPr lang="en-US" sz="2200" kern="1200" dirty="0" err="1"/>
            <a:t>nhìn</a:t>
          </a:r>
          <a:r>
            <a:rPr lang="en-US" sz="2200" kern="1200" dirty="0"/>
            <a:t> </a:t>
          </a:r>
          <a:r>
            <a:rPr lang="en-US" sz="2200" kern="1200" dirty="0" err="1"/>
            <a:t>tổng</a:t>
          </a:r>
          <a:r>
            <a:rPr lang="en-US" sz="2200" kern="1200" dirty="0"/>
            <a:t> </a:t>
          </a:r>
          <a:r>
            <a:rPr lang="en-US" sz="2200" kern="1200" dirty="0" err="1"/>
            <a:t>quát</a:t>
          </a:r>
          <a:r>
            <a:rPr lang="en-US" sz="2200" kern="1200" dirty="0"/>
            <a:t> </a:t>
          </a:r>
          <a:r>
            <a:rPr lang="en-US" sz="2200" kern="1200" dirty="0" err="1"/>
            <a:t>về</a:t>
          </a:r>
          <a:r>
            <a:rPr lang="en-US" sz="2200" kern="1200" dirty="0"/>
            <a:t> </a:t>
          </a:r>
          <a:r>
            <a:rPr lang="en-US" sz="2200" kern="1200" dirty="0" err="1"/>
            <a:t>các</a:t>
          </a:r>
          <a:r>
            <a:rPr lang="en-US" sz="2200" kern="1200" dirty="0"/>
            <a:t> </a:t>
          </a:r>
          <a:r>
            <a:rPr lang="en-US" sz="2200" kern="1200" dirty="0" err="1"/>
            <a:t>bước</a:t>
          </a:r>
          <a:r>
            <a:rPr lang="en-US" sz="2200" kern="1200" dirty="0"/>
            <a:t> </a:t>
          </a:r>
          <a:r>
            <a:rPr lang="en-US" sz="2200" kern="1200" dirty="0" err="1"/>
            <a:t>quản</a:t>
          </a:r>
          <a:r>
            <a:rPr lang="en-US" sz="2200" kern="1200" dirty="0"/>
            <a:t> </a:t>
          </a:r>
          <a:r>
            <a:rPr lang="en-US" sz="2200" kern="1200" dirty="0" err="1"/>
            <a:t>lý</a:t>
          </a:r>
          <a:r>
            <a:rPr lang="en-US" sz="2200" kern="1200" dirty="0"/>
            <a:t> </a:t>
          </a:r>
          <a:r>
            <a:rPr lang="en-US" sz="2200" kern="1200" dirty="0" err="1"/>
            <a:t>trường</a:t>
          </a:r>
          <a:r>
            <a:rPr lang="en-US" sz="2200" kern="1200" dirty="0"/>
            <a:t> </a:t>
          </a:r>
          <a:r>
            <a:rPr lang="en-US" sz="2200" kern="1200" dirty="0" err="1"/>
            <a:t>học</a:t>
          </a:r>
          <a:r>
            <a:rPr lang="en-US" sz="2200" kern="1200" dirty="0"/>
            <a:t> </a:t>
          </a:r>
          <a:r>
            <a:rPr lang="en-US" sz="2200" kern="1200" dirty="0" err="1"/>
            <a:t>cũng</a:t>
          </a:r>
          <a:r>
            <a:rPr lang="en-US" sz="2200" kern="1200" dirty="0"/>
            <a:t> </a:t>
          </a:r>
          <a:r>
            <a:rPr lang="en-US" sz="2200" kern="1200" dirty="0" err="1"/>
            <a:t>như</a:t>
          </a:r>
          <a:r>
            <a:rPr lang="en-US" sz="2200" kern="1200" dirty="0"/>
            <a:t> </a:t>
          </a:r>
          <a:r>
            <a:rPr lang="en-US" sz="2200" kern="1200" dirty="0" err="1"/>
            <a:t>xây</a:t>
          </a:r>
          <a:r>
            <a:rPr lang="en-US" sz="2200" kern="1200" dirty="0"/>
            <a:t> </a:t>
          </a:r>
          <a:r>
            <a:rPr lang="en-US" sz="2200" kern="1200" dirty="0" err="1"/>
            <a:t>dựng</a:t>
          </a:r>
          <a:r>
            <a:rPr lang="en-US" sz="2200" kern="1200" dirty="0"/>
            <a:t> </a:t>
          </a:r>
          <a:r>
            <a:rPr lang="en-US" sz="2200" kern="1200" dirty="0" err="1"/>
            <a:t>nên</a:t>
          </a:r>
          <a:r>
            <a:rPr lang="en-US" sz="2200" kern="1200" dirty="0"/>
            <a:t> </a:t>
          </a:r>
          <a:r>
            <a:rPr lang="en-US" sz="2200" kern="1200" dirty="0" err="1"/>
            <a:t>hệ</a:t>
          </a:r>
          <a:r>
            <a:rPr lang="en-US" sz="2200" kern="1200" dirty="0"/>
            <a:t> </a:t>
          </a:r>
          <a:r>
            <a:rPr lang="en-US" sz="2200" kern="1200" dirty="0" err="1"/>
            <a:t>thống</a:t>
          </a:r>
          <a:r>
            <a:rPr lang="en-US" sz="2200" kern="1200" dirty="0"/>
            <a:t> </a:t>
          </a:r>
          <a:r>
            <a:rPr lang="en-US" sz="2200" kern="1200" dirty="0" err="1"/>
            <a:t>phần</a:t>
          </a:r>
          <a:r>
            <a:rPr lang="en-US" sz="2200" kern="1200" dirty="0"/>
            <a:t> </a:t>
          </a:r>
          <a:r>
            <a:rPr lang="en-US" sz="2200" kern="1200" dirty="0" err="1"/>
            <a:t>mềm</a:t>
          </a:r>
          <a:r>
            <a:rPr lang="en-US" sz="2200" kern="1200" dirty="0"/>
            <a:t>.</a:t>
          </a:r>
        </a:p>
      </dsp:txBody>
      <dsp:txXfrm>
        <a:off x="7716633" y="1524343"/>
        <a:ext cx="2886229" cy="1792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1BCD9-4322-433E-BB8F-EC469C1D30D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ED0DD-A9DA-41D9-84E7-B8AB0AA0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ED0DD-A9DA-41D9-84E7-B8AB0AA033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thưa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tịch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, </a:t>
            </a:r>
            <a:r>
              <a:rPr lang="en-US" dirty="0" err="1" smtClean="0"/>
              <a:t>thưa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Trần</a:t>
            </a:r>
            <a:r>
              <a:rPr lang="en-US" baseline="0" dirty="0" smtClean="0"/>
              <a:t> Đức Trung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viễn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06 – K63. </a:t>
            </a:r>
            <a:r>
              <a:rPr lang="en-US" dirty="0" err="1" smtClean="0"/>
              <a:t>Hôm</a:t>
            </a:r>
            <a:r>
              <a:rPr lang="en-US" dirty="0" smtClean="0"/>
              <a:t> nay,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Kim </a:t>
            </a:r>
            <a:r>
              <a:rPr lang="en-US" baseline="0" dirty="0" err="1" smtClean="0"/>
              <a:t>Thoa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baseline="0" dirty="0" smtClean="0"/>
              <a:t> </a:t>
            </a:r>
            <a:r>
              <a:rPr lang="en-US" sz="12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XÂY DỰNG PHẦN MỀM QUẢN LÝ TRƯỜNG TRUNG HỌC CƠ SỞ </a:t>
            </a:r>
            <a:r>
              <a:rPr lang="en-US" dirty="0" smtClean="0"/>
              <a:t>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ED0DD-A9DA-41D9-84E7-B8AB0AA03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phần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ED0DD-A9DA-41D9-84E7-B8AB0AA033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1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4558320" y="1248480"/>
            <a:ext cx="7391160" cy="5204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title"/>
          </p:nvPr>
        </p:nvSpPr>
        <p:spPr>
          <a:xfrm>
            <a:off x="4558320" y="404280"/>
            <a:ext cx="739116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Lato"/>
                <a:ea typeface="Lato"/>
              </a:rPr>
              <a:t>Title 4:……………………………………..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311" name="TextShape 2"/>
          <p:cNvSpPr txBox="1"/>
          <p:nvPr/>
        </p:nvSpPr>
        <p:spPr>
          <a:xfrm>
            <a:off x="433148" y="1030170"/>
            <a:ext cx="5662852" cy="7038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/>
            <a:r>
              <a:rPr lang="en-US" sz="2400" spc="-1" dirty="0" err="1">
                <a:solidFill>
                  <a:srgbClr val="000000"/>
                </a:solidFill>
              </a:rPr>
              <a:t>Các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yêu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cầu</a:t>
            </a:r>
            <a:r>
              <a:rPr lang="en-US" sz="2400" spc="-1" dirty="0">
                <a:solidFill>
                  <a:srgbClr val="000000"/>
                </a:solidFill>
              </a:rPr>
              <a:t> phi </a:t>
            </a:r>
            <a:r>
              <a:rPr lang="en-US" sz="2400" spc="-1" dirty="0" err="1">
                <a:solidFill>
                  <a:srgbClr val="000000"/>
                </a:solidFill>
              </a:rPr>
              <a:t>chức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năng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hệ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thống</a:t>
            </a:r>
            <a:r>
              <a:rPr lang="en-US" sz="2400" spc="-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8536" y="122548"/>
            <a:ext cx="1166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2. PHÂN TÍCH HỆ THỐNG</a:t>
            </a:r>
          </a:p>
        </p:txBody>
      </p:sp>
      <p:graphicFrame>
        <p:nvGraphicFramePr>
          <p:cNvPr id="315" name="TextBox 2">
            <a:extLst>
              <a:ext uri="{FF2B5EF4-FFF2-40B4-BE49-F238E27FC236}">
                <a16:creationId xmlns:a16="http://schemas.microsoft.com/office/drawing/2014/main" id="{D556D09D-6BF6-1EC0-E7F2-CC61863D7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018404"/>
              </p:ext>
            </p:extLst>
          </p:nvPr>
        </p:nvGraphicFramePr>
        <p:xfrm>
          <a:off x="1168262" y="1733994"/>
          <a:ext cx="9855475" cy="419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849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311" name="TextShape 2"/>
          <p:cNvSpPr txBox="1"/>
          <p:nvPr/>
        </p:nvSpPr>
        <p:spPr>
          <a:xfrm>
            <a:off x="268780" y="3190486"/>
            <a:ext cx="5128666" cy="4770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/>
            <a:r>
              <a:rPr lang="en-US" sz="2100" spc="-1" dirty="0" err="1">
                <a:solidFill>
                  <a:srgbClr val="000000"/>
                </a:solidFill>
              </a:rPr>
              <a:t>Biểu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đồ</a:t>
            </a:r>
            <a:r>
              <a:rPr lang="en-US" sz="2100" spc="-1" dirty="0">
                <a:solidFill>
                  <a:srgbClr val="000000"/>
                </a:solidFill>
              </a:rPr>
              <a:t> ca </a:t>
            </a:r>
            <a:r>
              <a:rPr lang="en-US" sz="2100" spc="-1" dirty="0" err="1">
                <a:solidFill>
                  <a:srgbClr val="000000"/>
                </a:solidFill>
              </a:rPr>
              <a:t>sử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dụng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tổng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quát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hệ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thống</a:t>
            </a:r>
            <a:r>
              <a:rPr lang="en-US" sz="2100" spc="-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8536" y="122548"/>
            <a:ext cx="1166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2. PHÂN TÍCH HỆ THỐNG</a:t>
            </a:r>
          </a:p>
        </p:txBody>
      </p:sp>
      <p:pic>
        <p:nvPicPr>
          <p:cNvPr id="6" name="Picture 5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13" y="861579"/>
            <a:ext cx="6815607" cy="55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2" name="TextBox 1"/>
          <p:cNvSpPr txBox="1"/>
          <p:nvPr/>
        </p:nvSpPr>
        <p:spPr>
          <a:xfrm>
            <a:off x="188536" y="122548"/>
            <a:ext cx="1166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2. PHÂN TÍCH HỆ THỐNG</a:t>
            </a:r>
          </a:p>
        </p:txBody>
      </p:sp>
      <p:pic>
        <p:nvPicPr>
          <p:cNvPr id="6" name="Picture 5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36" y="1072891"/>
            <a:ext cx="9514327" cy="47122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10865" y="5863473"/>
            <a:ext cx="617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2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2"/>
          <p:cNvSpPr txBox="1"/>
          <p:nvPr/>
        </p:nvSpPr>
        <p:spPr>
          <a:xfrm>
            <a:off x="4624307" y="2999544"/>
            <a:ext cx="7391160" cy="6703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b="1" spc="-1" dirty="0">
                <a:solidFill>
                  <a:srgbClr val="C00000"/>
                </a:solidFill>
                <a:latin typeface="+mj-lt"/>
              </a:rPr>
              <a:t>3. THIẾT KẾ HỆ THỐNG</a:t>
            </a:r>
            <a:endParaRPr lang="en-US" sz="4000" b="1" strike="noStrike" spc="-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03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2" name="TextBox 1"/>
          <p:cNvSpPr txBox="1"/>
          <p:nvPr/>
        </p:nvSpPr>
        <p:spPr>
          <a:xfrm>
            <a:off x="188536" y="122548"/>
            <a:ext cx="1166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3. TRIỂN KHAI HỆ THỐNG</a:t>
            </a:r>
          </a:p>
        </p:txBody>
      </p:sp>
      <p:pic>
        <p:nvPicPr>
          <p:cNvPr id="6" name="Picture 5" descr="Diagram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469" y="1093419"/>
            <a:ext cx="5838028" cy="46421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2780" y="5841526"/>
            <a:ext cx="31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E4968-EDC3-5C66-FA5E-6CD35C89E6FB}"/>
              </a:ext>
            </a:extLst>
          </p:cNvPr>
          <p:cNvSpPr txBox="1"/>
          <p:nvPr/>
        </p:nvSpPr>
        <p:spPr>
          <a:xfrm>
            <a:off x="8846041" y="4704957"/>
            <a:ext cx="2943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/>
              <a:t>Model: là bộ phận có chức năng lưu trữ dữ liệu của ứng dụng và là cầu nối giữa 2 thành phần View và Controller</a:t>
            </a:r>
            <a:r>
              <a:rPr lang="vi-VN" sz="1800" dirty="0" smtClean="0"/>
              <a:t>..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FCB3F-7C58-FCF1-CAE4-3C7A97082555}"/>
              </a:ext>
            </a:extLst>
          </p:cNvPr>
          <p:cNvSpPr txBox="1"/>
          <p:nvPr/>
        </p:nvSpPr>
        <p:spPr>
          <a:xfrm>
            <a:off x="173833" y="4704957"/>
            <a:ext cx="2593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/>
              <a:t>View: Đây là phần giao diện giành cho người sử dụng.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FFF1D-C273-726F-1DDF-5FD25777B38D}"/>
              </a:ext>
            </a:extLst>
          </p:cNvPr>
          <p:cNvSpPr txBox="1"/>
          <p:nvPr/>
        </p:nvSpPr>
        <p:spPr>
          <a:xfrm>
            <a:off x="8846041" y="1244647"/>
            <a:ext cx="30981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100"/>
            </a:pPr>
            <a:r>
              <a:rPr lang="vi-VN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Controller: là bộ phận có nhiệm vụ xử lý các yêu cầu người dùng đưa đến thông qua View. 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32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2" name="TextBox 1"/>
          <p:cNvSpPr txBox="1"/>
          <p:nvPr/>
        </p:nvSpPr>
        <p:spPr>
          <a:xfrm>
            <a:off x="188536" y="122548"/>
            <a:ext cx="1166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1. PHÂN TÍCH HỆ THỐNG</a:t>
            </a:r>
          </a:p>
        </p:txBody>
      </p:sp>
      <p:pic>
        <p:nvPicPr>
          <p:cNvPr id="6" name="Picture 5" descr="Diagram&#10;&#10;Description automatically generated with medium confiden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06" y="845394"/>
            <a:ext cx="7629456" cy="5555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627" y="3253765"/>
            <a:ext cx="31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ERD:</a:t>
            </a:r>
          </a:p>
        </p:txBody>
      </p:sp>
    </p:spTree>
    <p:extLst>
      <p:ext uri="{BB962C8B-B14F-4D97-AF65-F5344CB8AC3E}">
        <p14:creationId xmlns:p14="http://schemas.microsoft.com/office/powerpoint/2010/main" val="216123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2"/>
          <p:cNvSpPr txBox="1"/>
          <p:nvPr/>
        </p:nvSpPr>
        <p:spPr>
          <a:xfrm>
            <a:off x="4624307" y="2999544"/>
            <a:ext cx="7391160" cy="6703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b="1" spc="-1" dirty="0">
                <a:solidFill>
                  <a:srgbClr val="C00000"/>
                </a:solidFill>
                <a:latin typeface="+mj-lt"/>
              </a:rPr>
              <a:t>4. TRIỂN KHAI HỆ THỐNG</a:t>
            </a:r>
            <a:endParaRPr lang="en-US" sz="4000" b="1" strike="noStrike" spc="-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6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311" name="TextShape 2"/>
          <p:cNvSpPr txBox="1"/>
          <p:nvPr/>
        </p:nvSpPr>
        <p:spPr>
          <a:xfrm>
            <a:off x="338880" y="974701"/>
            <a:ext cx="5128666" cy="4770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/>
            <a:r>
              <a:rPr lang="en-US" sz="2100" spc="-1" dirty="0" err="1">
                <a:solidFill>
                  <a:srgbClr val="000000"/>
                </a:solidFill>
              </a:rPr>
              <a:t>Các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công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cụ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sử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dụng</a:t>
            </a:r>
            <a:r>
              <a:rPr lang="en-US" sz="2100" spc="-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8536" y="122548"/>
            <a:ext cx="1166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4. TRIỂN KHAI HỆ THỐNG</a:t>
            </a:r>
          </a:p>
        </p:txBody>
      </p:sp>
      <p:pic>
        <p:nvPicPr>
          <p:cNvPr id="1030" name="Picture 6" descr="React JS là gì? Tìm hiểu về React JS chi tiết 202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35"/>
          <a:stretch/>
        </p:blipFill>
        <p:spPr bwMode="auto">
          <a:xfrm>
            <a:off x="868616" y="1578814"/>
            <a:ext cx="2996208" cy="11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SS or CSS - Which is better? Find out here - Techprimela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97" y="1565807"/>
            <a:ext cx="2510302" cy="119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Bootstrap tutorial: Upgrade React apps with a CSS frame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072" y="1565807"/>
            <a:ext cx="2395490" cy="119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ướng dẫn tự học lập trình ASP.NET Core toàn tập | Tự học I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22" y="4003549"/>
            <a:ext cx="2461637" cy="149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hần mềm kế toán .NET trên dữ liệu SQL Server - Phần mềm kế toán CNS.N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38" y="4003548"/>
            <a:ext cx="2303100" cy="149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6791" y="2788332"/>
            <a:ext cx="167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88523" y="2829552"/>
            <a:ext cx="15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SASS/SCSS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5916" y="2829552"/>
            <a:ext cx="189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Bootstrap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3188" y="5524818"/>
            <a:ext cx="179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83836" y="5561089"/>
            <a:ext cx="179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406310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2" name="TextBox 1"/>
          <p:cNvSpPr txBox="1"/>
          <p:nvPr/>
        </p:nvSpPr>
        <p:spPr>
          <a:xfrm>
            <a:off x="188536" y="122548"/>
            <a:ext cx="1166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4. TRIỂN KHAI HỆ THỐNG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40083"/>
              </p:ext>
            </p:extLst>
          </p:nvPr>
        </p:nvGraphicFramePr>
        <p:xfrm>
          <a:off x="843174" y="1324115"/>
          <a:ext cx="10505652" cy="478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826">
                  <a:extLst>
                    <a:ext uri="{9D8B030D-6E8A-4147-A177-3AD203B41FA5}">
                      <a16:colId xmlns:a16="http://schemas.microsoft.com/office/drawing/2014/main" val="854008752"/>
                    </a:ext>
                  </a:extLst>
                </a:gridCol>
                <a:gridCol w="5252826">
                  <a:extLst>
                    <a:ext uri="{9D8B030D-6E8A-4147-A177-3AD203B41FA5}">
                      <a16:colId xmlns:a16="http://schemas.microsoft.com/office/drawing/2014/main" val="2280614922"/>
                    </a:ext>
                  </a:extLst>
                </a:gridCol>
              </a:tblGrid>
              <a:tr h="7142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Ư</a:t>
                      </a:r>
                      <a:r>
                        <a:rPr lang="en-US" baseline="0" dirty="0" err="1"/>
                        <a:t>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điểm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Nhược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điểm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157688"/>
                  </a:ext>
                </a:extLst>
              </a:tr>
              <a:tr h="714255"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 thống có thể chạy trên hầu hết các trình duyệt.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 thống có đầy đủ các chức năng cơ bản của một hệ thống quản lý.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 thống có thể dễ dàng bảo trì và nâng cấp.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 diện của hệ thống thân thiện với người dùng, dễ dàng sử dụng cho mọi đối tượng người dùng, phù hợp với mọi lứa tuổi.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 thống có tính bảo mật thông tin.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 thống sẽ phản hồi và tính toán chậm khi dữ liệu được lưu trong hệ thống lớn.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 nhiều người truy cập vào hệ thống cùng lúc thì hệ thống sẽ gặp vấn đề xử lí chậm do quá tải.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454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8536" y="830772"/>
            <a:ext cx="26677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Đánh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hệ</a:t>
            </a:r>
            <a:r>
              <a:rPr lang="en-US" sz="2100" dirty="0"/>
              <a:t> </a:t>
            </a:r>
            <a:r>
              <a:rPr lang="en-US" sz="2100" dirty="0" err="1"/>
              <a:t>thống</a:t>
            </a:r>
            <a:r>
              <a:rPr lang="en-US" sz="21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9043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2"/>
          <p:cNvSpPr txBox="1"/>
          <p:nvPr/>
        </p:nvSpPr>
        <p:spPr>
          <a:xfrm>
            <a:off x="4624307" y="2999544"/>
            <a:ext cx="7391160" cy="6703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b="1" spc="-1" dirty="0">
                <a:solidFill>
                  <a:srgbClr val="C00000"/>
                </a:solidFill>
                <a:latin typeface="+mj-lt"/>
              </a:rPr>
              <a:t>5. KẾT LUẬN</a:t>
            </a:r>
            <a:endParaRPr lang="en-US" sz="4000" b="1" strike="noStrike" spc="-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079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3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8" name="CustomShape 2"/>
          <p:cNvSpPr/>
          <p:nvPr/>
        </p:nvSpPr>
        <p:spPr>
          <a:xfrm>
            <a:off x="695520" y="3403080"/>
            <a:ext cx="6095520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2552008" y="1678829"/>
            <a:ext cx="7547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+mj-lt"/>
              </a:rPr>
              <a:t>ĐỒ ÁN TỐT NGHIỆP ĐẠI HỌC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2917" y="2516961"/>
            <a:ext cx="9626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+mj-lt"/>
              </a:rPr>
              <a:t>ĐỀ TÀI: XÂY DỰNG PHẦN MỀM QUẢN LÝ TRƯỜNG TRUNG HỌC CƠ SỞ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345" y="3895523"/>
            <a:ext cx="518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: TRẦN ĐỨC TRUNG</a:t>
            </a:r>
          </a:p>
          <a:p>
            <a:r>
              <a:rPr lang="en-US" sz="2000" dirty="0"/>
              <a:t> 		       LỚP ĐT.07 – K63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8345" y="4741909"/>
            <a:ext cx="6169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Giảng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: TS.NGUYỄN THỊ KIM THOA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2" name="TextBox 1"/>
          <p:cNvSpPr txBox="1"/>
          <p:nvPr/>
        </p:nvSpPr>
        <p:spPr>
          <a:xfrm>
            <a:off x="188536" y="122548"/>
            <a:ext cx="1166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5. KẾT LUẬN</a:t>
            </a:r>
          </a:p>
        </p:txBody>
      </p:sp>
      <p:graphicFrame>
        <p:nvGraphicFramePr>
          <p:cNvPr id="314" name="TextBox 3">
            <a:extLst>
              <a:ext uri="{FF2B5EF4-FFF2-40B4-BE49-F238E27FC236}">
                <a16:creationId xmlns:a16="http://schemas.microsoft.com/office/drawing/2014/main" id="{489CF2D0-5C92-2CE7-31A3-E197990B0AB2}"/>
              </a:ext>
            </a:extLst>
          </p:cNvPr>
          <p:cNvGraphicFramePr/>
          <p:nvPr>
            <p:extLst/>
          </p:nvPr>
        </p:nvGraphicFramePr>
        <p:xfrm>
          <a:off x="912129" y="1286194"/>
          <a:ext cx="10658616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3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128181" y="2192168"/>
            <a:ext cx="6240545" cy="27191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strike="noStrike" spc="-1" dirty="0">
                <a:solidFill>
                  <a:srgbClr val="C00000"/>
                </a:solidFill>
                <a:latin typeface="+mj-lt"/>
                <a:ea typeface="Lato"/>
              </a:rPr>
              <a:t>CẢM ƠN THẦY CÔ VÀ CÁC BẠN ĐÃ LẮNG NGHE</a:t>
            </a:r>
            <a:endParaRPr lang="en-US" sz="5400" b="0" strike="noStrike" spc="-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558320" y="1463040"/>
            <a:ext cx="7391160" cy="499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b="1" spc="-1" dirty="0" err="1">
                <a:solidFill>
                  <a:srgbClr val="C00000"/>
                </a:solidFill>
              </a:rPr>
              <a:t>Lý</a:t>
            </a:r>
            <a:r>
              <a:rPr lang="en-US" sz="3000" b="1" spc="-1" dirty="0">
                <a:solidFill>
                  <a:srgbClr val="C00000"/>
                </a:solidFill>
              </a:rPr>
              <a:t> do </a:t>
            </a:r>
            <a:r>
              <a:rPr lang="en-US" sz="3000" b="1" spc="-1" dirty="0" err="1">
                <a:solidFill>
                  <a:srgbClr val="C00000"/>
                </a:solidFill>
              </a:rPr>
              <a:t>chọn</a:t>
            </a:r>
            <a:r>
              <a:rPr lang="en-US" sz="3000" b="1" spc="-1" dirty="0">
                <a:solidFill>
                  <a:srgbClr val="C00000"/>
                </a:solidFill>
              </a:rPr>
              <a:t> </a:t>
            </a:r>
            <a:r>
              <a:rPr lang="en-US" sz="3000" b="1" spc="-1" dirty="0" err="1">
                <a:solidFill>
                  <a:srgbClr val="C00000"/>
                </a:solidFill>
              </a:rPr>
              <a:t>đề</a:t>
            </a:r>
            <a:r>
              <a:rPr lang="en-US" sz="3000" b="1" spc="-1" dirty="0">
                <a:solidFill>
                  <a:srgbClr val="C00000"/>
                </a:solidFill>
              </a:rPr>
              <a:t> </a:t>
            </a:r>
            <a:r>
              <a:rPr lang="en-US" sz="3000" b="1" spc="-1" dirty="0" err="1">
                <a:solidFill>
                  <a:srgbClr val="C00000"/>
                </a:solidFill>
              </a:rPr>
              <a:t>tài</a:t>
            </a:r>
            <a:endParaRPr lang="en-US" sz="3000" b="1" strike="noStrike" spc="-1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b="1" strike="noStrike" spc="-1" dirty="0" err="1">
                <a:solidFill>
                  <a:srgbClr val="C00000"/>
                </a:solidFill>
              </a:rPr>
              <a:t>Phân</a:t>
            </a:r>
            <a:r>
              <a:rPr lang="en-US" sz="3000" b="1" strike="noStrike" spc="-1" dirty="0">
                <a:solidFill>
                  <a:srgbClr val="C00000"/>
                </a:solidFill>
              </a:rPr>
              <a:t> </a:t>
            </a:r>
            <a:r>
              <a:rPr lang="en-US" sz="3000" b="1" strike="noStrike" spc="-1" dirty="0" err="1">
                <a:solidFill>
                  <a:srgbClr val="C00000"/>
                </a:solidFill>
              </a:rPr>
              <a:t>tích</a:t>
            </a:r>
            <a:r>
              <a:rPr lang="en-US" sz="3000" b="1" strike="noStrike" spc="-1" dirty="0">
                <a:solidFill>
                  <a:srgbClr val="C00000"/>
                </a:solidFill>
              </a:rPr>
              <a:t> </a:t>
            </a:r>
            <a:r>
              <a:rPr lang="en-US" sz="3000" b="1" strike="noStrike" spc="-1" dirty="0" err="1">
                <a:solidFill>
                  <a:srgbClr val="C00000"/>
                </a:solidFill>
              </a:rPr>
              <a:t>hệ</a:t>
            </a:r>
            <a:r>
              <a:rPr lang="en-US" sz="3000" b="1" strike="noStrike" spc="-1" dirty="0">
                <a:solidFill>
                  <a:srgbClr val="C00000"/>
                </a:solidFill>
              </a:rPr>
              <a:t> </a:t>
            </a:r>
            <a:r>
              <a:rPr lang="en-US" sz="3000" b="1" strike="noStrike" spc="-1" dirty="0" err="1">
                <a:solidFill>
                  <a:srgbClr val="C00000"/>
                </a:solidFill>
              </a:rPr>
              <a:t>thống</a:t>
            </a:r>
            <a:endParaRPr lang="en-US" sz="3000" b="1" strike="noStrike" spc="-1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b="1" spc="-1" dirty="0" err="1">
                <a:solidFill>
                  <a:srgbClr val="C00000"/>
                </a:solidFill>
              </a:rPr>
              <a:t>Thiết</a:t>
            </a:r>
            <a:r>
              <a:rPr lang="en-US" sz="3000" b="1" spc="-1" dirty="0">
                <a:solidFill>
                  <a:srgbClr val="C00000"/>
                </a:solidFill>
              </a:rPr>
              <a:t> </a:t>
            </a:r>
            <a:r>
              <a:rPr lang="en-US" sz="3000" b="1" spc="-1" dirty="0" err="1">
                <a:solidFill>
                  <a:srgbClr val="C00000"/>
                </a:solidFill>
              </a:rPr>
              <a:t>kế</a:t>
            </a:r>
            <a:r>
              <a:rPr lang="en-US" sz="3000" b="1" spc="-1" dirty="0">
                <a:solidFill>
                  <a:srgbClr val="C00000"/>
                </a:solidFill>
              </a:rPr>
              <a:t> </a:t>
            </a:r>
            <a:r>
              <a:rPr lang="en-US" sz="3000" b="1" spc="-1" dirty="0" err="1">
                <a:solidFill>
                  <a:srgbClr val="C00000"/>
                </a:solidFill>
              </a:rPr>
              <a:t>hệ</a:t>
            </a:r>
            <a:r>
              <a:rPr lang="en-US" sz="3000" b="1" spc="-1" dirty="0">
                <a:solidFill>
                  <a:srgbClr val="C00000"/>
                </a:solidFill>
              </a:rPr>
              <a:t> </a:t>
            </a:r>
            <a:r>
              <a:rPr lang="en-US" sz="3000" b="1" spc="-1" dirty="0" err="1">
                <a:solidFill>
                  <a:srgbClr val="C00000"/>
                </a:solidFill>
              </a:rPr>
              <a:t>thống</a:t>
            </a:r>
            <a:endParaRPr lang="en-US" sz="3000" b="1" spc="-1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b="1" strike="noStrike" spc="-1" dirty="0" err="1">
                <a:solidFill>
                  <a:srgbClr val="C00000"/>
                </a:solidFill>
              </a:rPr>
              <a:t>Triển</a:t>
            </a:r>
            <a:r>
              <a:rPr lang="en-US" sz="3000" b="1" strike="noStrike" spc="-1" dirty="0">
                <a:solidFill>
                  <a:srgbClr val="C00000"/>
                </a:solidFill>
              </a:rPr>
              <a:t> </a:t>
            </a:r>
            <a:r>
              <a:rPr lang="en-US" sz="3000" b="1" strike="noStrike" spc="-1" dirty="0" err="1">
                <a:solidFill>
                  <a:srgbClr val="C00000"/>
                </a:solidFill>
              </a:rPr>
              <a:t>khai</a:t>
            </a:r>
            <a:r>
              <a:rPr lang="en-US" sz="3000" b="1" strike="noStrike" spc="-1" dirty="0">
                <a:solidFill>
                  <a:srgbClr val="C00000"/>
                </a:solidFill>
              </a:rPr>
              <a:t> </a:t>
            </a:r>
            <a:r>
              <a:rPr lang="en-US" sz="3000" b="1" strike="noStrike" spc="-1" dirty="0" err="1">
                <a:solidFill>
                  <a:srgbClr val="C00000"/>
                </a:solidFill>
              </a:rPr>
              <a:t>hệ</a:t>
            </a:r>
            <a:r>
              <a:rPr lang="en-US" sz="3000" b="1" strike="noStrike" spc="-1" dirty="0">
                <a:solidFill>
                  <a:srgbClr val="C00000"/>
                </a:solidFill>
              </a:rPr>
              <a:t> </a:t>
            </a:r>
            <a:r>
              <a:rPr lang="en-US" sz="3000" b="1" strike="noStrike" spc="-1" dirty="0" err="1">
                <a:solidFill>
                  <a:srgbClr val="C00000"/>
                </a:solidFill>
              </a:rPr>
              <a:t>thống</a:t>
            </a:r>
            <a:endParaRPr lang="en-US" sz="3000" b="1" strike="noStrike" spc="-1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b="1" spc="-1" dirty="0" err="1">
                <a:solidFill>
                  <a:srgbClr val="C00000"/>
                </a:solidFill>
              </a:rPr>
              <a:t>Kết</a:t>
            </a:r>
            <a:r>
              <a:rPr lang="en-US" sz="3000" b="1" spc="-1" dirty="0">
                <a:solidFill>
                  <a:srgbClr val="C00000"/>
                </a:solidFill>
              </a:rPr>
              <a:t> </a:t>
            </a:r>
            <a:r>
              <a:rPr lang="en-US" sz="3000" b="1" spc="-1" dirty="0" err="1">
                <a:solidFill>
                  <a:srgbClr val="C00000"/>
                </a:solidFill>
              </a:rPr>
              <a:t>luận</a:t>
            </a:r>
            <a:endParaRPr lang="en-US" sz="3000" b="1" spc="-1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b="1" strike="noStrike" spc="-1" dirty="0" smtClean="0">
                <a:solidFill>
                  <a:srgbClr val="C00000"/>
                </a:solidFill>
              </a:rPr>
              <a:t>Demo</a:t>
            </a:r>
            <a:endParaRPr lang="en-US" sz="3000" b="1" strike="noStrike" spc="-1" dirty="0">
              <a:solidFill>
                <a:srgbClr val="C00000"/>
              </a:solidFill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4558320" y="404280"/>
            <a:ext cx="7391160" cy="6703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b="1" strike="noStrike" spc="-1" dirty="0">
                <a:solidFill>
                  <a:srgbClr val="C00000"/>
                </a:solidFill>
                <a:latin typeface="+mj-lt"/>
              </a:rPr>
              <a:t>NỘI DUNG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2"/>
          <p:cNvSpPr txBox="1"/>
          <p:nvPr/>
        </p:nvSpPr>
        <p:spPr>
          <a:xfrm>
            <a:off x="4624307" y="2999544"/>
            <a:ext cx="7391160" cy="6703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b="1" spc="-1" dirty="0">
                <a:solidFill>
                  <a:srgbClr val="C00000"/>
                </a:solidFill>
                <a:latin typeface="+mj-lt"/>
              </a:rPr>
              <a:t>1. LÝ DO CHỌN ĐỀ TÀI</a:t>
            </a:r>
            <a:endParaRPr lang="en-US" sz="4000" b="1" strike="noStrike" spc="-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927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311" name="TextShape 2"/>
          <p:cNvSpPr txBox="1"/>
          <p:nvPr/>
        </p:nvSpPr>
        <p:spPr>
          <a:xfrm>
            <a:off x="254524" y="1071224"/>
            <a:ext cx="4349498" cy="3885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/>
            <a:endParaRPr lang="en-US" sz="2100" spc="-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536" y="122548"/>
            <a:ext cx="1166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1. LÝ DO CHỌN ĐỀ TÀI</a:t>
            </a:r>
          </a:p>
        </p:txBody>
      </p:sp>
      <p:pic>
        <p:nvPicPr>
          <p:cNvPr id="1026" name="Picture 2" descr="Phần mềm quản lý giáo dục cho trường học - Hệ thống Mona eL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828" y="1149478"/>
            <a:ext cx="5994738" cy="375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extBox 4">
            <a:extLst>
              <a:ext uri="{FF2B5EF4-FFF2-40B4-BE49-F238E27FC236}">
                <a16:creationId xmlns:a16="http://schemas.microsoft.com/office/drawing/2014/main" id="{E1AEE50B-C1EC-D8DA-5DBE-8CDFDE992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647287"/>
              </p:ext>
            </p:extLst>
          </p:nvPr>
        </p:nvGraphicFramePr>
        <p:xfrm>
          <a:off x="302836" y="1265517"/>
          <a:ext cx="5493807" cy="4486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622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2"/>
          <p:cNvSpPr txBox="1"/>
          <p:nvPr/>
        </p:nvSpPr>
        <p:spPr>
          <a:xfrm>
            <a:off x="4624307" y="2999544"/>
            <a:ext cx="7391160" cy="6703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b="1" spc="-1" dirty="0">
                <a:solidFill>
                  <a:srgbClr val="C00000"/>
                </a:solidFill>
                <a:latin typeface="+mj-lt"/>
              </a:rPr>
              <a:t>2. PHÂN TÍCH HỆ THỐNG</a:t>
            </a:r>
            <a:endParaRPr lang="en-US" sz="4000" b="1" strike="noStrike" spc="-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48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311" name="TextShape 2"/>
          <p:cNvSpPr txBox="1"/>
          <p:nvPr/>
        </p:nvSpPr>
        <p:spPr>
          <a:xfrm>
            <a:off x="338880" y="974700"/>
            <a:ext cx="5128666" cy="7692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100" spc="-1" dirty="0" err="1">
                <a:solidFill>
                  <a:srgbClr val="000000"/>
                </a:solidFill>
              </a:rPr>
              <a:t>Các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đối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tượng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chính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sử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dụng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hệ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thống</a:t>
            </a:r>
            <a:r>
              <a:rPr lang="en-US" sz="2100" spc="-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8536" y="122548"/>
            <a:ext cx="1166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2. PHÂN TÍCH HỆ THỐNG</a:t>
            </a:r>
          </a:p>
        </p:txBody>
      </p:sp>
      <p:pic>
        <p:nvPicPr>
          <p:cNvPr id="1026" name="Picture 2" descr="Kinh nghiệm làm giáo viên chủ nhiệm lớp giỏ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" r="5680" b="17518"/>
          <a:stretch/>
        </p:blipFill>
        <p:spPr bwMode="auto">
          <a:xfrm>
            <a:off x="805070" y="1743959"/>
            <a:ext cx="3339547" cy="160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ình ảnh Đứng Yên Nữ Giáo Viên Giảng Bài PNG , Cô Giáo, Gậy Dạy Học, Giáo  Viên PNG miễn phí tải tập tin PSDComment và Vec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0"/>
          <a:stretch/>
        </p:blipFill>
        <p:spPr bwMode="auto">
          <a:xfrm>
            <a:off x="5232977" y="1743959"/>
            <a:ext cx="1997383" cy="17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ình ảnh Ngày Học Ngày Học Vẽ Tay Minh Họa Học Sinh Trung Học Cô Gái Tươi  PNG , Bắt, đầu, Ngày Học Vẽ Tay PNG miễn phí tải tập tin PSDComm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064" y="1743959"/>
            <a:ext cx="1605735" cy="160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ình ảnh Nghề Nghiệp Văn Phòng Quản Lý Quản PNG , Quản Lý, Văn Phòng, Quản  PNG miễn phí tải tập tin PSDComment và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72" y="3935497"/>
            <a:ext cx="1795773" cy="179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Vector De Clase En Línea De Asesoramiento Parental PNG , Padres, Clase,  Abre La Escuela PNG y Vector para Descargar Gratis | Pngtre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24" y="4118953"/>
            <a:ext cx="2944307" cy="173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76343" y="3401083"/>
            <a:ext cx="239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nhiệm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92613" y="3532350"/>
            <a:ext cx="207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53917" y="3382299"/>
            <a:ext cx="185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06480" y="5733639"/>
            <a:ext cx="185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81763" y="5912975"/>
            <a:ext cx="185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huynh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311" name="TextShape 2"/>
          <p:cNvSpPr txBox="1"/>
          <p:nvPr/>
        </p:nvSpPr>
        <p:spPr>
          <a:xfrm>
            <a:off x="90882" y="841416"/>
            <a:ext cx="4349498" cy="3885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/>
            <a:r>
              <a:rPr lang="en-US" sz="2100" spc="-1" dirty="0" err="1">
                <a:solidFill>
                  <a:srgbClr val="000000"/>
                </a:solidFill>
              </a:rPr>
              <a:t>Các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yêu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cầu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chức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năng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hệ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thống</a:t>
            </a:r>
            <a:r>
              <a:rPr lang="en-US" sz="2100" spc="-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8536" y="122548"/>
            <a:ext cx="1166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2. PHÂN TÍCH HỆ THỐNG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88522"/>
              </p:ext>
            </p:extLst>
          </p:nvPr>
        </p:nvGraphicFramePr>
        <p:xfrm>
          <a:off x="645212" y="1487206"/>
          <a:ext cx="1090157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788">
                  <a:extLst>
                    <a:ext uri="{9D8B030D-6E8A-4147-A177-3AD203B41FA5}">
                      <a16:colId xmlns:a16="http://schemas.microsoft.com/office/drawing/2014/main" val="1566492887"/>
                    </a:ext>
                  </a:extLst>
                </a:gridCol>
                <a:gridCol w="5450788">
                  <a:extLst>
                    <a:ext uri="{9D8B030D-6E8A-4147-A177-3AD203B41FA5}">
                      <a16:colId xmlns:a16="http://schemas.microsoft.com/office/drawing/2014/main" val="389133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Đối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tượng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dụng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Chức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2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Học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sinh</a:t>
                      </a:r>
                      <a:r>
                        <a:rPr lang="en-US" sz="1800" baseline="0" dirty="0"/>
                        <a:t>/</a:t>
                      </a:r>
                      <a:r>
                        <a:rPr lang="en-US" sz="1800" baseline="0" dirty="0" err="1"/>
                        <a:t>Phụ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huynh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nhập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Quản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tài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khoản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Xem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tập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hạnh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kiểm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nhân</a:t>
                      </a:r>
                      <a:r>
                        <a:rPr lang="en-US" baseline="0" dirty="0"/>
                        <a:t>/con </a:t>
                      </a:r>
                      <a:r>
                        <a:rPr lang="en-US" baseline="0" dirty="0" err="1"/>
                        <a:t>em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Hỏi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đáp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với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người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7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Giáo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bộ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môn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nhập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Quản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tài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khoản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Hỏi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đáp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với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người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trị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Nhập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điểm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môn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dạy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53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Giáo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viên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chủ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nhiệm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nhập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Quản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tài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khoản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Hỏi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đáp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với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người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trị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Xem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tập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lớp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chủ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nhiệm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Quản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đánh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hạnh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kiểm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29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5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311" name="TextShape 2"/>
          <p:cNvSpPr txBox="1"/>
          <p:nvPr/>
        </p:nvSpPr>
        <p:spPr>
          <a:xfrm>
            <a:off x="90882" y="841416"/>
            <a:ext cx="4349498" cy="3885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/>
            <a:r>
              <a:rPr lang="en-US" sz="2100" spc="-1" dirty="0" err="1">
                <a:solidFill>
                  <a:srgbClr val="000000"/>
                </a:solidFill>
              </a:rPr>
              <a:t>Các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yêu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cầu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chức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năng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hệ</a:t>
            </a:r>
            <a:r>
              <a:rPr lang="en-US" sz="2100" spc="-1" dirty="0">
                <a:solidFill>
                  <a:srgbClr val="000000"/>
                </a:solidFill>
              </a:rPr>
              <a:t> </a:t>
            </a:r>
            <a:r>
              <a:rPr lang="en-US" sz="2100" spc="-1" dirty="0" err="1">
                <a:solidFill>
                  <a:srgbClr val="000000"/>
                </a:solidFill>
              </a:rPr>
              <a:t>thống</a:t>
            </a:r>
            <a:r>
              <a:rPr lang="en-US" sz="2100" spc="-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8536" y="122548"/>
            <a:ext cx="1166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2. PHÂN TÍCH HỆ THỐNG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08929"/>
              </p:ext>
            </p:extLst>
          </p:nvPr>
        </p:nvGraphicFramePr>
        <p:xfrm>
          <a:off x="645212" y="1487206"/>
          <a:ext cx="1090157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788">
                  <a:extLst>
                    <a:ext uri="{9D8B030D-6E8A-4147-A177-3AD203B41FA5}">
                      <a16:colId xmlns:a16="http://schemas.microsoft.com/office/drawing/2014/main" val="1566492887"/>
                    </a:ext>
                  </a:extLst>
                </a:gridCol>
                <a:gridCol w="5450788">
                  <a:extLst>
                    <a:ext uri="{9D8B030D-6E8A-4147-A177-3AD203B41FA5}">
                      <a16:colId xmlns:a16="http://schemas.microsoft.com/office/drawing/2014/main" val="389133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Đối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tượng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dụng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Chức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2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Người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quản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trị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nhập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Quản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sinh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Quản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giáo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viên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Quản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kỳ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Quản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lớp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Quản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tổ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chuyên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môn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Quản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phân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giảng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dạy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Quản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tập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Xem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đánh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hạnh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kiểm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Giải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đáp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thắc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mắc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7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847</Words>
  <Application>Microsoft Office PowerPoint</Application>
  <PresentationFormat>Widescreen</PresentationFormat>
  <Paragraphs>112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DejaVu Sans</vt:lpstr>
      <vt:lpstr>Lato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Admin</cp:lastModifiedBy>
  <cp:revision>39</cp:revision>
  <dcterms:created xsi:type="dcterms:W3CDTF">2020-12-31T09:57:48Z</dcterms:created>
  <dcterms:modified xsi:type="dcterms:W3CDTF">2023-03-23T18:08:24Z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