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D49676-9D1D-4EB1-A0DF-C8FCE737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14D69B-6159-4130-BC24-67D19724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CCF9-2D81-4799-90F3-4CC597A461EE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DDFE8C-6E0D-4903-8260-FE007B67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4D8A045-6549-4768-9713-FF5CD873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9833-D7BB-4892-AC06-BF29FCB1C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43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30753EE-FFF4-4DF8-8EC9-021CC923D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C3A2B8-D376-43AD-8131-04C09102B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E32C56-8A30-44F1-A939-F54B69218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CCF9-2D81-4799-90F3-4CC597A461EE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7C1347-221E-41F9-9095-295D3E3BD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324206-5784-448B-B2EF-64F85778A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C9833-D7BB-4892-AC06-BF29FCB1C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448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5D7CC3BD-7B4C-4ABF-8F77-1D3104EF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>
                <a:solidFill>
                  <a:schemeClr val="accent2">
                    <a:lumMod val="75000"/>
                  </a:schemeClr>
                </a:solidFill>
              </a:rPr>
              <a:t>Introduction à la classification d’images</a:t>
            </a:r>
            <a:endParaRPr lang="fr-FR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8958FF6-84ED-4A9E-86F8-795D9CB2AB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8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7E3E0F66-7BF6-4D3A-B11A-C3F0BB9EE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>
                <a:solidFill>
                  <a:schemeClr val="accent2">
                    <a:lumMod val="75000"/>
                  </a:schemeClr>
                </a:solidFill>
              </a:rPr>
              <a:t>Comparaison PCA-LNA</a:t>
            </a:r>
            <a:endParaRPr lang="fr-FR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9600EB4-B823-41AB-8D49-79D7AC4DA2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3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6BB3CE0E-F048-4164-8F23-7F8DF1D19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>
                <a:solidFill>
                  <a:schemeClr val="accent2">
                    <a:lumMod val="75000"/>
                  </a:schemeClr>
                </a:solidFill>
              </a:rPr>
              <a:t>Implémentation PCA-LNA</a:t>
            </a:r>
            <a:endParaRPr lang="fr-FR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DEBCEA2-DA4B-4603-973D-D31D876345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3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2ECC3624-FD3F-40E5-8D6B-515C46D6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>
                <a:solidFill>
                  <a:schemeClr val="accent2">
                    <a:lumMod val="75000"/>
                  </a:schemeClr>
                </a:solidFill>
              </a:rPr>
              <a:t>Implémentation PCA-LNA</a:t>
            </a:r>
            <a:endParaRPr lang="fr-FR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D53854F-4867-4940-B50D-4D10D56430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455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Grand écran</PresentationFormat>
  <Paragraphs>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Introduction à la classification d’images</vt:lpstr>
      <vt:lpstr>Comparaison PCA-LNA</vt:lpstr>
      <vt:lpstr>Implémentation PCA-LNA</vt:lpstr>
      <vt:lpstr>Implémentation PCA-LNA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à la classification d’images</dc:title>
  <dc:creator>Théophile Cathelineau</dc:creator>
  <cp:lastModifiedBy>Théophile Cathelineau</cp:lastModifiedBy>
  <cp:revision>1</cp:revision>
  <dcterms:created xsi:type="dcterms:W3CDTF">2021-02-03T02:30:50Z</dcterms:created>
  <dcterms:modified xsi:type="dcterms:W3CDTF">2021-02-03T02:30:50Z</dcterms:modified>
</cp:coreProperties>
</file>