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: Linder 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22669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:     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박종훈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54442"/>
              </p:ext>
            </p:extLst>
          </p:nvPr>
        </p:nvGraphicFramePr>
        <p:xfrm>
          <a:off x="285664" y="917495"/>
          <a:ext cx="11340190" cy="5138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기획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알기 쉽게 짧게 표현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활동적인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대 서울시민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관심 가질 만 한 이벤트를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사용자의 기존 일정에 맞추어 추천하는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보조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ko-K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너무 많은 일정 정보 중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관심있고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참석할 수 있는 일정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찾기 어려움</a:t>
                      </a:r>
                      <a:endParaRPr lang="ko-KR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관심이 있는 주제라도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일정을 기다리다가 놓치는 경우가 많음</a:t>
                      </a: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매일 매번 사이트에 들어가 일정 정보의 생성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갱신을 직접 확인하기 어려움</a:t>
                      </a: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관심에 따른 일정 정보를 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스케쥴에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따라 제공할 수 있음</a:t>
                      </a:r>
                      <a:endParaRPr lang="en-US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사용자가 참석한 일정을 기반으로 관심사를 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유츄하여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다양한 서비스 제공 가능</a:t>
                      </a:r>
                      <a:endParaRPr lang="en-US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풍부한 일정 정보를 기반으로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시의적절한 서비스를 제공 가능</a:t>
                      </a:r>
                      <a:endParaRPr lang="ko-KR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가입시 관심 주제 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특정한 성격의 일정들을 모아두는 채널을 구독하여 해당 분야의 일정 정보 제공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추천 이벤트가 카드로 제공되는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Feed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형태와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사용자의 빈 시간에 관심 일정을 보여주는 캘린더 형태로 추천 정보 제공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Hard Coding or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간단한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Crawling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으로 구성한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Firebase DB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에서 키워드로 일정 검색 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Local Push Notification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으로 알림 설정한 일정에 대한 사전 알림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Firebase DB / FCM?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Local Push Notification </a:t>
                      </a:r>
                      <a:endParaRPr lang="en-US" altLang="ko-KR" sz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iOS 10 target,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EventKit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EventKitUI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등 활용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0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: Linder 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4064" y="272225"/>
            <a:ext cx="22669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:     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박종훈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6" y="941298"/>
            <a:ext cx="3496952" cy="580494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8269763" y="941298"/>
            <a:ext cx="3496952" cy="5804942"/>
            <a:chOff x="2898349" y="941298"/>
            <a:chExt cx="3496952" cy="58049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349" y="941298"/>
              <a:ext cx="3496952" cy="58049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994870" y="1019900"/>
              <a:ext cx="14848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Linder</a:t>
              </a:r>
              <a:endParaRPr lang="ko-KR" altLang="en-US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24" y="941298"/>
            <a:ext cx="3496953" cy="58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: Linder 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4064" y="272225"/>
            <a:ext cx="22669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:     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박종훈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347523" y="941298"/>
            <a:ext cx="3496953" cy="5804942"/>
            <a:chOff x="5796698" y="941298"/>
            <a:chExt cx="3496953" cy="580494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698" y="941298"/>
              <a:ext cx="3496953" cy="580494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897460" y="1019900"/>
              <a:ext cx="14848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Linder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5" y="941298"/>
            <a:ext cx="3496953" cy="58049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61" y="941298"/>
            <a:ext cx="3496953" cy="58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229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박종훈</cp:lastModifiedBy>
  <cp:revision>45</cp:revision>
  <dcterms:created xsi:type="dcterms:W3CDTF">2017-01-31T07:25:02Z</dcterms:created>
  <dcterms:modified xsi:type="dcterms:W3CDTF">2017-02-06T01:25:44Z</dcterms:modified>
</cp:coreProperties>
</file>