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5" autoAdjust="0"/>
    <p:restoredTop sz="94660"/>
  </p:normalViewPr>
  <p:slideViewPr>
    <p:cSldViewPr snapToGrid="0">
      <p:cViewPr varScale="1">
        <p:scale>
          <a:sx n="95" d="100"/>
          <a:sy n="95" d="100"/>
        </p:scale>
        <p:origin x="7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A9A6F-0AED-4148-8DDA-80221879625C}" type="datetimeFigureOut">
              <a:rPr kumimoji="1" lang="ko-KR" altLang="en-US" smtClean="0"/>
              <a:t>2017. 2. 8.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3C9D3-690A-9746-B6EE-3D03840FEC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297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0C61B-A8FB-A141-AFDA-DD58D0E0888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52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전체 모달로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0C61B-A8FB-A141-AFDA-DD58D0E0888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25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164" y="6243339"/>
            <a:ext cx="478136" cy="4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8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2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6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0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3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5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9762-2F71-407A-B4AE-025B6D6D057D}" type="datetimeFigureOut">
              <a:rPr lang="ko-KR" altLang="en-US" smtClean="0"/>
              <a:t>2017. 2. 8.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857297" y="738078"/>
            <a:ext cx="1728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85664" y="750936"/>
            <a:ext cx="9360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664" y="118337"/>
            <a:ext cx="7771814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3000" dirty="0" err="1" smtClean="0">
                <a:solidFill>
                  <a:schemeClr val="accent3">
                    <a:lumMod val="75000"/>
                  </a:schemeClr>
                </a:solidFill>
              </a:rPr>
              <a:t>프로젝트명</a:t>
            </a:r>
            <a:r>
              <a:rPr lang="en-US" altLang="ko-KR" sz="3000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ko-KR" altLang="en-US" sz="3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3000" dirty="0" smtClean="0">
                <a:solidFill>
                  <a:schemeClr val="accent3">
                    <a:lumMod val="75000"/>
                  </a:schemeClr>
                </a:solidFill>
              </a:rPr>
              <a:t>Pocket Ticket!</a:t>
            </a:r>
            <a:endParaRPr lang="ko-KR" altLang="en-US" sz="3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4064" y="272225"/>
            <a:ext cx="156324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작성자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Linda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09595"/>
              </p:ext>
            </p:extLst>
          </p:nvPr>
        </p:nvGraphicFramePr>
        <p:xfrm>
          <a:off x="285664" y="874058"/>
          <a:ext cx="11036760" cy="6137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8551"/>
                <a:gridCol w="5498209"/>
              </a:tblGrid>
              <a:tr h="66069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The idea 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어떤 목적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가지는지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알기 쉽게 짧게 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ko-KR" altLang="en-US" sz="16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공연 티켓</a:t>
                      </a:r>
                      <a:r>
                        <a:rPr lang="en-US" altLang="ko-KR" sz="16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히스토리 관리 및 예매 알림 서비스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ko-KR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7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Background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기획을</a:t>
                      </a:r>
                      <a:r>
                        <a:rPr lang="ko-KR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배경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필요성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ko-KR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공연 예매를 잊어버려서 시간 조정하기 힘든 경우 발생 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공연 티켓을 방치해 뒤는 경우가 많음</a:t>
                      </a:r>
                      <a:endParaRPr lang="ko-KR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Key benefits 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것으로 인해 얻는 최종 기대효과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설정해 둔 날짜에 알림을 제공하여 예매한 공연을 잊어버리는 일 방지 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관람한 공연 기록으로 그 날의 기억을 추억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5459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How it works </a:t>
                      </a:r>
                      <a:r>
                        <a:rPr 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리스트</a:t>
                      </a:r>
                      <a:r>
                        <a:rPr 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</a:t>
                      </a:r>
                      <a:r>
                        <a:rPr 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 기능을 이용하게 되는지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어떻게 위 목표를 달성하게 되는지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그림이나 손 그림 등도 가능</a:t>
                      </a:r>
                      <a:r>
                        <a:rPr 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캘린더를 이용하여 예매한 공연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관람한 공연을 관리 </a:t>
                      </a:r>
                      <a:endParaRPr lang="en-US" altLang="ko-KR" sz="14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관람 전 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예매한 공연에 대한 데이터를 입력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지도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API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이용하여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길찾기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기능 제공 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일주일 전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 전 등 설정한 날짜에 알림 제공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관람 후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티켓 관리 및 기록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찍은 사진들을 한번에 볼 수 있는 포토 앨범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대표 이미지 설정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좌석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리뷰 등 별점으로 남겨서 추억하고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추후에 다른 공연 관람시 참고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카테고리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장르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공연장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날짜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를 정해서 히스토리르 보여 줌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추가사항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시간이 더 있을 경우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데이터를 자동으로 입력할 수 있는 방향 고민 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24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Dev</a:t>
                      </a:r>
                      <a:r>
                        <a:rPr lang="en-US" altLang="ko-KR" sz="1800" b="1" kern="1200" baseline="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Environment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위해 필요한 기술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작동환경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라이브러리 등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지도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 네이버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API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DB - Realm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497361" y="12787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14494"/>
              </p:ext>
            </p:extLst>
          </p:nvPr>
        </p:nvGraphicFramePr>
        <p:xfrm>
          <a:off x="7463399" y="3987887"/>
          <a:ext cx="1919288" cy="1093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288"/>
              </a:tblGrid>
              <a:tr h="25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Genre</a:t>
                      </a:r>
                      <a:endParaRPr lang="ko-KR" altLang="en-US" sz="18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727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id(PK</a:t>
                      </a:r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8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genreName</a:t>
                      </a:r>
                      <a:endParaRPr lang="ko-KR" altLang="en-US" sz="18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73840"/>
              </p:ext>
            </p:extLst>
          </p:nvPr>
        </p:nvGraphicFramePr>
        <p:xfrm>
          <a:off x="7463399" y="2295893"/>
          <a:ext cx="1919288" cy="1066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288"/>
              </a:tblGrid>
              <a:tr h="25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Theater</a:t>
                      </a:r>
                      <a:endParaRPr lang="ko-KR" altLang="en-US" sz="18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70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id(PK</a:t>
                      </a:r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800" b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theaterName</a:t>
                      </a:r>
                      <a:endParaRPr lang="ko-KR" altLang="en-US" sz="1800" b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98256"/>
              </p:ext>
            </p:extLst>
          </p:nvPr>
        </p:nvGraphicFramePr>
        <p:xfrm>
          <a:off x="1882586" y="2146692"/>
          <a:ext cx="2575139" cy="3595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5139"/>
              </a:tblGrid>
              <a:tr h="42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Ticket</a:t>
                      </a:r>
                      <a:endParaRPr lang="ko-KR" altLang="en-US" sz="1800" b="1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3174486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id(PK)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genre(FK)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date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alarms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seat(op)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theater(FK)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review(op)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stars(op)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photos(op)</a:t>
                      </a:r>
                      <a:endParaRPr lang="en-US" altLang="ko-KR" sz="1800" b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직선 연결선[R] 16"/>
          <p:cNvCxnSpPr>
            <a:stCxn id="15" idx="1"/>
          </p:cNvCxnSpPr>
          <p:nvPr/>
        </p:nvCxnSpPr>
        <p:spPr>
          <a:xfrm flipH="1">
            <a:off x="4457726" y="2829056"/>
            <a:ext cx="3005673" cy="3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/>
          <p:cNvCxnSpPr>
            <a:stCxn id="14" idx="1"/>
          </p:cNvCxnSpPr>
          <p:nvPr/>
        </p:nvCxnSpPr>
        <p:spPr>
          <a:xfrm flipH="1">
            <a:off x="4457725" y="4534616"/>
            <a:ext cx="3005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4359325" y="264439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4365661" y="434995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10050751" y="6047791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smtClean="0">
                <a:latin typeface="Malgun Gothic" charset="-127"/>
                <a:ea typeface="Malgun Gothic" charset="-127"/>
                <a:cs typeface="Malgun Gothic" charset="-127"/>
              </a:rPr>
              <a:t>* op </a:t>
            </a:r>
            <a:r>
              <a:rPr kumimoji="1" lang="en-US" altLang="ko-KR" sz="1600" dirty="0" smtClean="0">
                <a:latin typeface="Malgun Gothic" charset="-127"/>
                <a:ea typeface="Malgun Gothic" charset="-127"/>
                <a:cs typeface="Malgun Gothic" charset="-127"/>
              </a:rPr>
              <a:t>: optional</a:t>
            </a:r>
            <a:endParaRPr kumimoji="1" lang="ko-KR" altLang="en-US" sz="16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359073" y="304413"/>
            <a:ext cx="3338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Malgun Gothic" charset="-127"/>
                <a:ea typeface="Malgun Gothic" charset="-127"/>
                <a:cs typeface="Malgun Gothic" charset="-127"/>
              </a:rPr>
              <a:t>Data structure</a:t>
            </a:r>
            <a:endParaRPr kumimoji="1" lang="ko-KR" altLang="en-US" sz="36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-914400" y="442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cxnSp>
        <p:nvCxnSpPr>
          <p:cNvPr id="24" name="직선 연결선 3"/>
          <p:cNvCxnSpPr/>
          <p:nvPr/>
        </p:nvCxnSpPr>
        <p:spPr>
          <a:xfrm>
            <a:off x="359073" y="1047360"/>
            <a:ext cx="112405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91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416908" y="205800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6000" b="1" dirty="0" smtClean="0">
                <a:solidFill>
                  <a:schemeClr val="accent1">
                    <a:lumMod val="75000"/>
                  </a:schemeClr>
                </a:solidFill>
              </a:rPr>
              <a:t>Pocket Ticket</a:t>
            </a:r>
            <a:r>
              <a:rPr kumimoji="1" lang="en-US" altLang="ko-KR" sz="6000" b="1" dirty="0" smtClean="0"/>
              <a:t> UI Sketch</a:t>
            </a:r>
            <a:endParaRPr kumimoji="1" lang="ko-KR" altLang="en-US" sz="6000" b="1" dirty="0"/>
          </a:p>
        </p:txBody>
      </p:sp>
      <p:sp>
        <p:nvSpPr>
          <p:cNvPr id="2" name="직사각형 1"/>
          <p:cNvSpPr/>
          <p:nvPr/>
        </p:nvSpPr>
        <p:spPr>
          <a:xfrm>
            <a:off x="8714241" y="3014232"/>
            <a:ext cx="1325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R" b="1"/>
              <a:t>Version1.0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787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79" y="1791392"/>
            <a:ext cx="2631182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72" y="1774916"/>
            <a:ext cx="2631182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186248" y="6153670"/>
            <a:ext cx="654908" cy="21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8797" y="1944135"/>
            <a:ext cx="654908" cy="21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2940908" y="5078631"/>
            <a:ext cx="1659429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Calendar </a:t>
            </a:r>
            <a:r>
              <a:rPr kumimoji="1" lang="ko-KR" altLang="en-US" sz="1100" dirty="0" smtClean="0"/>
              <a:t>위</a:t>
            </a:r>
            <a:r>
              <a:rPr kumimoji="1" lang="en-US" altLang="ko-KR" sz="1100" dirty="0" smtClean="0"/>
              <a:t>/</a:t>
            </a:r>
            <a:r>
              <a:rPr kumimoji="1" lang="ko-KR" altLang="en-US" sz="1100" dirty="0" smtClean="0"/>
              <a:t>아래 또는 </a:t>
            </a:r>
            <a:endParaRPr kumimoji="1" lang="en-US" altLang="ko-KR" sz="1100" dirty="0" smtClean="0"/>
          </a:p>
          <a:p>
            <a:r>
              <a:rPr kumimoji="1" lang="ko-KR" altLang="en-US" sz="1100" dirty="0" smtClean="0"/>
              <a:t>좌우로 스와이프해서 </a:t>
            </a:r>
            <a:endParaRPr kumimoji="1" lang="en-US" altLang="ko-KR" sz="1100" dirty="0" smtClean="0"/>
          </a:p>
          <a:p>
            <a:r>
              <a:rPr kumimoji="1" lang="ko-KR" altLang="en-US" sz="1100" dirty="0" smtClean="0"/>
              <a:t>달력 이동 </a:t>
            </a:r>
            <a:endParaRPr kumimoji="1" lang="ko-KR" altLang="en-US" sz="1100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1828797" y="1467111"/>
            <a:ext cx="1723549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Picker View</a:t>
            </a:r>
            <a:r>
              <a:rPr kumimoji="1" lang="ko-KR" altLang="en-US" sz="1100" dirty="0" smtClean="0"/>
              <a:t>로 달력 이동</a:t>
            </a:r>
            <a:endParaRPr kumimoji="1"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2372497" y="2434286"/>
            <a:ext cx="358346" cy="642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84522" y="6170145"/>
            <a:ext cx="654908" cy="21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483705" y="1760500"/>
            <a:ext cx="247138" cy="28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81733" y="5152772"/>
            <a:ext cx="346818" cy="6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텍스트 상자 22"/>
          <p:cNvSpPr txBox="1"/>
          <p:nvPr/>
        </p:nvSpPr>
        <p:spPr>
          <a:xfrm>
            <a:off x="4382230" y="3167565"/>
            <a:ext cx="1265090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Table View </a:t>
            </a:r>
            <a:r>
              <a:rPr kumimoji="1" lang="ko-KR" altLang="en-US" sz="1100" dirty="0" smtClean="0"/>
              <a:t>목록 </a:t>
            </a:r>
            <a:endParaRPr kumimoji="1" lang="ko-KR" altLang="en-US" sz="11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755142" y="2755561"/>
            <a:ext cx="1599833" cy="32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81" y="1791392"/>
            <a:ext cx="2631184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텍스트 상자 27"/>
          <p:cNvSpPr txBox="1"/>
          <p:nvPr/>
        </p:nvSpPr>
        <p:spPr>
          <a:xfrm>
            <a:off x="9953154" y="2316035"/>
            <a:ext cx="1603324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100" smtClean="0"/>
              <a:t>카테고리 미리 입력 후</a:t>
            </a:r>
            <a:endParaRPr kumimoji="1" lang="en-US" altLang="ko-KR" sz="1100" dirty="0" smtClean="0"/>
          </a:p>
          <a:p>
            <a:r>
              <a:rPr kumimoji="1" lang="en-US" altLang="ko-KR" sz="1100" dirty="0" smtClean="0"/>
              <a:t>Picker View</a:t>
            </a:r>
            <a:r>
              <a:rPr kumimoji="1" lang="ko-KR" altLang="en-US" sz="1100" dirty="0" smtClean="0"/>
              <a:t>로 선택</a:t>
            </a:r>
            <a:endParaRPr kumimoji="1" lang="en-US" altLang="ko-KR" sz="1100" dirty="0" smtClean="0"/>
          </a:p>
          <a:p>
            <a:r>
              <a:rPr kumimoji="1" lang="ko-KR" altLang="en-US" sz="1100" dirty="0" smtClean="0"/>
              <a:t>기타의 경우 직접 입력</a:t>
            </a:r>
            <a:endParaRPr kumimoji="1" lang="en-US" altLang="ko-KR" sz="1100" dirty="0" smtClean="0"/>
          </a:p>
        </p:txBody>
      </p:sp>
      <p:sp>
        <p:nvSpPr>
          <p:cNvPr id="30" name="텍스트 상자 29"/>
          <p:cNvSpPr txBox="1"/>
          <p:nvPr/>
        </p:nvSpPr>
        <p:spPr>
          <a:xfrm>
            <a:off x="9953154" y="3086188"/>
            <a:ext cx="1723549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Picker View</a:t>
            </a:r>
            <a:r>
              <a:rPr kumimoji="1" lang="ko-KR" altLang="en-US" sz="1100" dirty="0" smtClean="0"/>
              <a:t>로 날짜 지정</a:t>
            </a:r>
            <a:endParaRPr kumimoji="1" lang="ko-KR" altLang="en-US" sz="1100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10021282" y="4686933"/>
            <a:ext cx="1467068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1100" dirty="0" err="1" smtClean="0"/>
              <a:t>Naver</a:t>
            </a:r>
            <a:r>
              <a:rPr kumimoji="1" lang="en-US" altLang="ko-KR" sz="1100" dirty="0" smtClean="0"/>
              <a:t> map </a:t>
            </a:r>
            <a:r>
              <a:rPr kumimoji="1" lang="en-US" altLang="ko-KR" sz="1100" dirty="0" err="1" smtClean="0"/>
              <a:t>api</a:t>
            </a:r>
            <a:r>
              <a:rPr kumimoji="1" lang="ko-KR" altLang="en-US" sz="1100" dirty="0" smtClean="0"/>
              <a:t> 사용</a:t>
            </a:r>
            <a:endParaRPr kumimoji="1" lang="ko-KR" altLang="en-US" sz="1100" dirty="0"/>
          </a:p>
        </p:txBody>
      </p:sp>
      <p:sp>
        <p:nvSpPr>
          <p:cNvPr id="32" name="텍스트 상자 31"/>
          <p:cNvSpPr txBox="1"/>
          <p:nvPr/>
        </p:nvSpPr>
        <p:spPr>
          <a:xfrm>
            <a:off x="7981636" y="1477894"/>
            <a:ext cx="59343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Modal</a:t>
            </a:r>
          </a:p>
        </p:txBody>
      </p:sp>
      <p:cxnSp>
        <p:nvCxnSpPr>
          <p:cNvPr id="34" name="직선 화살표 연결선 33"/>
          <p:cNvCxnSpPr>
            <a:endCxn id="31" idx="1"/>
          </p:cNvCxnSpPr>
          <p:nvPr/>
        </p:nvCxnSpPr>
        <p:spPr>
          <a:xfrm>
            <a:off x="9242854" y="4817738"/>
            <a:ext cx="778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9174726" y="3216993"/>
            <a:ext cx="778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9174726" y="2755561"/>
            <a:ext cx="702204" cy="1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240164" y="1944135"/>
            <a:ext cx="218397" cy="21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398790" y="2049167"/>
            <a:ext cx="866984" cy="26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텍스트 상자 41"/>
          <p:cNvSpPr txBox="1"/>
          <p:nvPr/>
        </p:nvSpPr>
        <p:spPr>
          <a:xfrm>
            <a:off x="317758" y="406403"/>
            <a:ext cx="3866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smtClean="0"/>
              <a:t>Calendar View 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942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63" y="1779029"/>
            <a:ext cx="2631182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567506" y="6157782"/>
            <a:ext cx="654908" cy="21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10363" y="2508420"/>
            <a:ext cx="2631182" cy="38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51" y="926754"/>
            <a:ext cx="2424499" cy="57953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/>
          <p:cNvCxnSpPr/>
          <p:nvPr/>
        </p:nvCxnSpPr>
        <p:spPr>
          <a:xfrm>
            <a:off x="3731743" y="2699950"/>
            <a:ext cx="672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559645" y="1272745"/>
            <a:ext cx="729049" cy="234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312000" y="1390134"/>
            <a:ext cx="2695178" cy="130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317758" y="406403"/>
            <a:ext cx="3866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smtClean="0"/>
              <a:t>Calendar View </a:t>
            </a:r>
            <a:endParaRPr kumimoji="1"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778" y="1477782"/>
            <a:ext cx="2550872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395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48" y="1692876"/>
            <a:ext cx="2631184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80" y="1692876"/>
            <a:ext cx="2631184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434284" y="6042454"/>
            <a:ext cx="593124" cy="3304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82249" y="6042454"/>
            <a:ext cx="593124" cy="3304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상자 11"/>
          <p:cNvSpPr txBox="1"/>
          <p:nvPr/>
        </p:nvSpPr>
        <p:spPr>
          <a:xfrm>
            <a:off x="3777424" y="2899373"/>
            <a:ext cx="136447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흰색부분 클릭 </a:t>
            </a:r>
            <a:r>
              <a:rPr kumimoji="1" lang="en-US" altLang="ko-KR" sz="1200" dirty="0" smtClean="0"/>
              <a:t>or</a:t>
            </a:r>
          </a:p>
          <a:p>
            <a:r>
              <a:rPr kumimoji="1" lang="ko-KR" altLang="en-US" sz="1200" dirty="0" smtClean="0"/>
              <a:t>아래</a:t>
            </a:r>
            <a:r>
              <a:rPr kumimoji="1" lang="ko-KR" altLang="en-US" sz="1200" dirty="0" smtClean="0"/>
              <a:t>로 </a:t>
            </a:r>
            <a:r>
              <a:rPr kumimoji="1" lang="ko-KR" altLang="en-US" sz="1200" dirty="0" smtClean="0"/>
              <a:t>스와이프</a:t>
            </a:r>
            <a:endParaRPr kumimoji="1" lang="ko-KR" altLang="en-US" sz="1200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6569711" y="3562866"/>
            <a:ext cx="85472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리뷰 내용</a:t>
            </a:r>
            <a:endParaRPr kumimoji="1"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497532" y="3361038"/>
            <a:ext cx="2183948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26259" y="1878227"/>
            <a:ext cx="371273" cy="210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497532" y="1983259"/>
            <a:ext cx="5277138" cy="50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텍스트 상자 21"/>
          <p:cNvSpPr txBox="1"/>
          <p:nvPr/>
        </p:nvSpPr>
        <p:spPr>
          <a:xfrm>
            <a:off x="9171581" y="1046545"/>
            <a:ext cx="18373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필터부분 선택 </a:t>
            </a:r>
            <a:r>
              <a:rPr kumimoji="1" lang="en-US" altLang="ko-KR" sz="1200" dirty="0" smtClean="0"/>
              <a:t>or </a:t>
            </a:r>
          </a:p>
          <a:p>
            <a:r>
              <a:rPr kumimoji="1" lang="en-US" altLang="ko-KR" sz="1200" dirty="0" smtClean="0"/>
              <a:t>Picker view</a:t>
            </a:r>
            <a:r>
              <a:rPr kumimoji="1" lang="ko-KR" altLang="en-US" sz="1200" dirty="0" smtClean="0"/>
              <a:t>를 이용해서 </a:t>
            </a:r>
            <a:endParaRPr kumimoji="1" lang="en-US" altLang="ko-KR" sz="1200" dirty="0" smtClean="0"/>
          </a:p>
          <a:p>
            <a:r>
              <a:rPr kumimoji="1" lang="ko-KR" altLang="en-US" sz="1200" dirty="0" smtClean="0"/>
              <a:t>선택한 티켓만 보여줌</a:t>
            </a:r>
            <a:endParaRPr kumimoji="1" lang="ko-KR" altLang="en-US" sz="1200" dirty="0"/>
          </a:p>
        </p:txBody>
      </p:sp>
      <p:sp>
        <p:nvSpPr>
          <p:cNvPr id="24" name="텍스트 상자 23"/>
          <p:cNvSpPr txBox="1"/>
          <p:nvPr/>
        </p:nvSpPr>
        <p:spPr>
          <a:xfrm>
            <a:off x="317758" y="406403"/>
            <a:ext cx="3407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 smtClean="0"/>
              <a:t>Tickets View </a:t>
            </a:r>
            <a:endParaRPr kumimoji="1" lang="ko-KR" altLang="en-US" sz="4000" b="1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3027408" y="5338458"/>
            <a:ext cx="183255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200" smtClean="0"/>
              <a:t>양옆으로 </a:t>
            </a:r>
            <a:r>
              <a:rPr kumimoji="1" lang="ko-KR" altLang="en-US" sz="1200" dirty="0" smtClean="0"/>
              <a:t>스와이프 하면</a:t>
            </a:r>
            <a:endParaRPr kumimoji="1" lang="en-US" altLang="ko-KR" sz="1200" dirty="0" smtClean="0"/>
          </a:p>
          <a:p>
            <a:r>
              <a:rPr kumimoji="1" lang="ko-KR" altLang="en-US" sz="1200" dirty="0" smtClean="0"/>
              <a:t>다음 티켓으로 </a:t>
            </a:r>
            <a:endParaRPr kumimoji="1"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244" y="1692876"/>
            <a:ext cx="2631184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185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48" y="1692876"/>
            <a:ext cx="2631184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434284" y="6042454"/>
            <a:ext cx="593124" cy="3304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상자 11"/>
          <p:cNvSpPr txBox="1"/>
          <p:nvPr/>
        </p:nvSpPr>
        <p:spPr>
          <a:xfrm>
            <a:off x="4254897" y="3222538"/>
            <a:ext cx="1162498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이미지 선택시</a:t>
            </a:r>
            <a:endParaRPr kumimoji="1"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730846" y="3361038"/>
            <a:ext cx="3274538" cy="4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26259" y="1878227"/>
            <a:ext cx="371273" cy="210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텍스트 상자 22"/>
          <p:cNvSpPr txBox="1"/>
          <p:nvPr/>
        </p:nvSpPr>
        <p:spPr>
          <a:xfrm>
            <a:off x="3027408" y="5338458"/>
            <a:ext cx="183255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양옆으로 </a:t>
            </a:r>
            <a:r>
              <a:rPr kumimoji="1" lang="ko-KR" altLang="en-US" sz="1200" dirty="0" smtClean="0"/>
              <a:t>스와이프 하면</a:t>
            </a:r>
            <a:endParaRPr kumimoji="1" lang="en-US" altLang="ko-KR" sz="1200" dirty="0" smtClean="0"/>
          </a:p>
          <a:p>
            <a:r>
              <a:rPr kumimoji="1" lang="ko-KR" altLang="en-US" sz="1200" dirty="0" smtClean="0"/>
              <a:t>다음 티켓으로 </a:t>
            </a:r>
            <a:endParaRPr kumimoji="1"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01" y="1728059"/>
            <a:ext cx="2631184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텍스트 상자 19"/>
          <p:cNvSpPr txBox="1"/>
          <p:nvPr/>
        </p:nvSpPr>
        <p:spPr>
          <a:xfrm>
            <a:off x="8450749" y="2434281"/>
            <a:ext cx="204094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좌우 스와이프로 사진 이동</a:t>
            </a:r>
            <a:endParaRPr kumimoji="1" lang="ko-KR" altLang="en-US" sz="1200" dirty="0"/>
          </a:p>
        </p:txBody>
      </p:sp>
      <p:sp>
        <p:nvSpPr>
          <p:cNvPr id="24" name="텍스트 상자 23"/>
          <p:cNvSpPr txBox="1"/>
          <p:nvPr/>
        </p:nvSpPr>
        <p:spPr>
          <a:xfrm>
            <a:off x="317758" y="406403"/>
            <a:ext cx="3407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 smtClean="0"/>
              <a:t>Tickets View 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2450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336</Words>
  <Application>Microsoft Macintosh PowerPoint</Application>
  <PresentationFormat>와이드스크린</PresentationFormat>
  <Paragraphs>79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나눔고딕</vt:lpstr>
      <vt:lpstr>맑은 고딕</vt:lpstr>
      <vt:lpstr>Malgun Gothic</vt:lpstr>
      <vt:lpstr>Nanum Gothic</vt:lpstr>
      <vt:lpstr>Symbol</vt:lpstr>
      <vt:lpstr>Times New Roman</vt:lpstr>
      <vt:lpstr>Arial</vt:lpstr>
      <vt:lpstr>Office 테마</vt:lpstr>
      <vt:lpstr>PowerPoint 프레젠테이션</vt:lpstr>
      <vt:lpstr>PowerPoint 프레젠테이션</vt:lpstr>
      <vt:lpstr>Pocket Ticket UI Sketch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CONNECT</dc:creator>
  <cp:lastModifiedBy>HAYEON KIM</cp:lastModifiedBy>
  <cp:revision>21</cp:revision>
  <dcterms:created xsi:type="dcterms:W3CDTF">2017-01-31T07:25:02Z</dcterms:created>
  <dcterms:modified xsi:type="dcterms:W3CDTF">2017-02-08T01:39:56Z</dcterms:modified>
</cp:coreProperties>
</file>