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4"/>
    <p:restoredTop sz="94655"/>
  </p:normalViewPr>
  <p:slideViewPr>
    <p:cSldViewPr snapToGrid="0" snapToObjects="1" showGuides="1">
      <p:cViewPr varScale="1">
        <p:scale>
          <a:sx n="94" d="100"/>
          <a:sy n="94" d="100"/>
        </p:scale>
        <p:origin x="6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3" d="100"/>
          <a:sy n="83" d="100"/>
        </p:scale>
        <p:origin x="335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DFEDF-B19A-2D4D-88CA-155CCA75EAB5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C69FC-31EC-174A-9FE7-98AA177224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071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FC-31EC-174A-9FE7-98AA1772247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167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FC-31EC-174A-9FE7-98AA1772247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958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08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543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749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609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165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6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697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101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089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297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993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BF4C2-F7B7-7E4B-B50F-4A5CB02DD672}" type="datetimeFigureOut">
              <a:rPr kumimoji="1" lang="ko-KR" altLang="en-US" smtClean="0"/>
              <a:t>2017. 1. 15.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184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developer.apple.com/reference/objectivec/nsobject/1412787-addobserver" TargetMode="External"/><Relationship Id="rId5" Type="http://schemas.openxmlformats.org/officeDocument/2006/relationships/hyperlink" Target="https://developer.apple.com/reference/objectivec/nsobject/1416553-observevalue" TargetMode="External"/><Relationship Id="rId6" Type="http://schemas.openxmlformats.org/officeDocument/2006/relationships/hyperlink" Target="https://developer.apple.com/reference/objectivec/nsobject/1408054-removeobserver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상자 7"/>
          <p:cNvSpPr txBox="1"/>
          <p:nvPr/>
        </p:nvSpPr>
        <p:spPr>
          <a:xfrm>
            <a:off x="379356" y="348775"/>
            <a:ext cx="684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KVO(Key Value Observer)</a:t>
            </a:r>
            <a:endParaRPr kumimoji="1"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03" y="1401906"/>
            <a:ext cx="11017108" cy="1320232"/>
          </a:xfrm>
          <a:prstGeom prst="rect">
            <a:avLst/>
          </a:prstGeom>
        </p:spPr>
      </p:pic>
      <p:sp>
        <p:nvSpPr>
          <p:cNvPr id="4" name="텍스트 상자 3"/>
          <p:cNvSpPr txBox="1"/>
          <p:nvPr/>
        </p:nvSpPr>
        <p:spPr>
          <a:xfrm>
            <a:off x="537403" y="2928883"/>
            <a:ext cx="11017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→ </a:t>
            </a:r>
            <a:r>
              <a:rPr kumimoji="1"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Key-Value Observing</a:t>
            </a:r>
            <a:r>
              <a:rPr kumimoji="1"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은 </a:t>
            </a:r>
            <a:r>
              <a:rPr kumimoji="1" lang="ko-KR" altLang="en-US" sz="2000" b="1" dirty="0" smtClean="0">
                <a:latin typeface="Nanum Gothic" charset="-127"/>
                <a:ea typeface="Nanum Gothic" charset="-127"/>
                <a:cs typeface="Nanum Gothic" charset="-127"/>
              </a:rPr>
              <a:t>개체가 다른 객체의 특정 속성에 대한 변경 사항을 통보 </a:t>
            </a:r>
            <a:r>
              <a:rPr kumimoji="1"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받는 기법</a:t>
            </a:r>
            <a:endParaRPr kumimoji="1" lang="ko-KR" altLang="en-US" sz="2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787020" y="3706803"/>
            <a:ext cx="10617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  <a:hlinkClick r:id="rId4"/>
              </a:rPr>
              <a:t>addObserver:forKeyPath:options:context:</a:t>
            </a:r>
            <a:endParaRPr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Register the observer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→ 옵저버를 추가해 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Key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에 해당하는 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value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 변경을 관찰할 수 있습니다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b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</a:br>
            <a:endParaRPr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  <a:hlinkClick r:id="rId5"/>
              </a:rPr>
              <a:t>observeValueForKeyPath:ofObject:change:context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  <a:hlinkClick r:id="rId5"/>
              </a:rPr>
              <a:t>: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 </a:t>
            </a:r>
            <a:endParaRPr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2000" dirty="0" err="1">
                <a:latin typeface="Nanum Gothic" charset="-127"/>
                <a:ea typeface="Nanum Gothic" charset="-127"/>
                <a:cs typeface="Nanum Gothic" charset="-127"/>
              </a:rPr>
              <a:t>Implemnet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→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 변경 사항에 대한 메시지 내용을 알 수 있습니다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b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</a:br>
            <a:endParaRPr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  <a:hlinkClick r:id="rId6"/>
              </a:rPr>
              <a:t>removeObserver:forKeyPath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  <a:hlinkClick r:id="rId6"/>
              </a:rPr>
              <a:t>: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 </a:t>
            </a:r>
          </a:p>
          <a:p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Unregister the observer 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→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 더이상 메시지를 받지 않아도 될 때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o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bserver</a:t>
            </a:r>
            <a:r>
              <a:rPr lang="ko-KR" altLang="en-US" sz="2000" dirty="0" smtClean="0">
                <a:latin typeface="Nanum Gothic" charset="-127"/>
                <a:ea typeface="Nanum Gothic" charset="-127"/>
                <a:cs typeface="Nanum Gothic" charset="-127"/>
              </a:rPr>
              <a:t>를 해제해야 합니다</a:t>
            </a:r>
            <a:r>
              <a:rPr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endParaRPr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80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379356" y="348775"/>
            <a:ext cx="684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KVO vs Delegate</a:t>
            </a:r>
            <a:endParaRPr kumimoji="1"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41908"/>
              </p:ext>
            </p:extLst>
          </p:nvPr>
        </p:nvGraphicFramePr>
        <p:xfrm>
          <a:off x="495489" y="1651379"/>
          <a:ext cx="11201022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0511"/>
                <a:gridCol w="5600511"/>
              </a:tblGrid>
              <a:tr h="436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KVO(Key-Value Observer)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Delegate</a:t>
                      </a:r>
                      <a:endParaRPr lang="ko-KR" altLang="en-US" sz="2400" dirty="0"/>
                    </a:p>
                  </a:txBody>
                  <a:tcPr/>
                </a:tc>
              </a:tr>
              <a:tr h="3401168">
                <a:tc>
                  <a:txBody>
                    <a:bodyPr/>
                    <a:lstStyle/>
                    <a:p>
                      <a:pPr marL="285750" indent="-285750" latinLnBrk="1">
                        <a:buFont typeface="Arial" charset="0"/>
                        <a:buChar char="•"/>
                      </a:pPr>
                      <a:endParaRPr lang="en-US" altLang="ko-KR" sz="2000" dirty="0" smtClean="0"/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endParaRPr lang="en-US" altLang="ko-KR" sz="2000" dirty="0" smtClean="0"/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ko-KR" altLang="en-US" sz="2000" dirty="0" smtClean="0"/>
                        <a:t>프로퍼</a:t>
                      </a:r>
                      <a:r>
                        <a:rPr lang="ko-KR" altLang="en-US" sz="2000" baseline="0" dirty="0" smtClean="0"/>
                        <a:t>티 값의 변화를 감지함으로써 여러 객체간의 동기화가 간편</a:t>
                      </a:r>
                      <a:r>
                        <a:rPr lang="en-US" altLang="ko-KR" sz="2000" baseline="0" dirty="0" smtClean="0"/>
                        <a:t>(1:N)</a:t>
                      </a:r>
                      <a:br>
                        <a:rPr lang="en-US" altLang="ko-KR" sz="2000" baseline="0" dirty="0" smtClean="0"/>
                      </a:br>
                      <a:r>
                        <a:rPr lang="ko-KR" altLang="en-US" sz="2000" dirty="0" smtClean="0"/>
                        <a:t>→  </a:t>
                      </a:r>
                      <a:r>
                        <a:rPr lang="ko-KR" altLang="en-US" sz="1800" dirty="0" smtClean="0"/>
                        <a:t>어떤 객체가 옵저빙하는건지 모를 수 있음</a:t>
                      </a:r>
                      <a:endParaRPr lang="en-US" altLang="ko-KR" sz="2000" baseline="0" dirty="0" smtClean="0"/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ko-KR" altLang="en-US" sz="2000" baseline="0" dirty="0" smtClean="0"/>
                        <a:t>프로퍼티들은 문자열을 이용해 정의</a:t>
                      </a:r>
                      <a:endParaRPr lang="en-US" altLang="ko-KR" sz="2000" baseline="0" dirty="0" smtClean="0"/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ko-KR" altLang="en-US" sz="2000" baseline="0" dirty="0" smtClean="0"/>
                        <a:t>컴파일 타임에 에러 체킹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불가</a:t>
                      </a:r>
                      <a:endParaRPr lang="en-US" altLang="ko-KR" sz="2000" baseline="0" dirty="0" smtClean="0"/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sz="2000" baseline="0" dirty="0" err="1" smtClean="0"/>
                        <a:t>removeObserver</a:t>
                      </a:r>
                      <a:r>
                        <a:rPr lang="ko-KR" altLang="en-US" sz="2000" baseline="0" dirty="0" smtClean="0"/>
                        <a:t>가 필요</a:t>
                      </a:r>
                      <a:endParaRPr lang="en-US" altLang="ko-KR" sz="2000" baseline="0" dirty="0" smtClean="0"/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ko-KR" altLang="en-US" sz="2000" baseline="0" dirty="0" smtClean="0"/>
                        <a:t>실행시에 동적으로 </a:t>
                      </a:r>
                      <a:r>
                        <a:rPr lang="en-US" altLang="ko-KR" sz="2000" baseline="0" dirty="0" smtClean="0"/>
                        <a:t>key</a:t>
                      </a:r>
                      <a:r>
                        <a:rPr lang="ko-KR" altLang="en-US" sz="2000" baseline="0" dirty="0" smtClean="0"/>
                        <a:t>에 대한 </a:t>
                      </a:r>
                      <a:r>
                        <a:rPr lang="en-US" altLang="ko-KR" sz="2000" baseline="0" dirty="0" smtClean="0"/>
                        <a:t>value</a:t>
                      </a:r>
                      <a:r>
                        <a:rPr lang="ko-KR" altLang="en-US" sz="2000" baseline="0" dirty="0" smtClean="0"/>
                        <a:t>를 확인</a:t>
                      </a:r>
                      <a:endParaRPr lang="en-US" altLang="ko-KR" sz="2000" baseline="0" dirty="0" smtClean="0"/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endParaRPr lang="en-US" altLang="ko-KR" sz="2000" baseline="0" dirty="0" smtClean="0"/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endParaRPr lang="en-US" altLang="ko-KR" sz="2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charset="0"/>
                        <a:buChar char="•"/>
                      </a:pPr>
                      <a:endParaRPr lang="en-US" altLang="ko-KR" sz="2000" dirty="0" smtClean="0"/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sz="2000" dirty="0" smtClean="0"/>
                        <a:t>Delegation Pattern</a:t>
                      </a:r>
                      <a:r>
                        <a:rPr lang="ko-KR" altLang="en-US" sz="2000" dirty="0" smtClean="0"/>
                        <a:t>은 </a:t>
                      </a:r>
                      <a:r>
                        <a:rPr lang="en-US" altLang="ko-KR" sz="2000" dirty="0" smtClean="0"/>
                        <a:t>method + property</a:t>
                      </a:r>
                      <a:r>
                        <a:rPr lang="ko-KR" altLang="en-US" sz="2000" dirty="0" smtClean="0"/>
                        <a:t>의 청사진인 </a:t>
                      </a:r>
                      <a:r>
                        <a:rPr lang="en-US" altLang="ko-KR" sz="2000" dirty="0" smtClean="0"/>
                        <a:t>Protocol</a:t>
                      </a:r>
                      <a:r>
                        <a:rPr lang="ko-KR" altLang="en-US" sz="2000" dirty="0" smtClean="0"/>
                        <a:t>을 이용</a:t>
                      </a:r>
                      <a:endParaRPr lang="en-US" altLang="ko-KR" sz="2000" dirty="0" smtClean="0"/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ko-KR" altLang="en-US" sz="2000" dirty="0" smtClean="0"/>
                        <a:t>객체와 객체 사이의 관계이다</a:t>
                      </a:r>
                      <a:r>
                        <a:rPr lang="en-US" altLang="ko-KR" sz="2000" dirty="0" smtClean="0"/>
                        <a:t>.</a:t>
                      </a:r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(1:1)</a:t>
                      </a:r>
                      <a:br>
                        <a:rPr lang="en-US" altLang="ko-KR" sz="2000" dirty="0" smtClean="0"/>
                      </a:br>
                      <a:r>
                        <a:rPr lang="ko-KR" altLang="en-US" sz="1800" dirty="0" smtClean="0"/>
                        <a:t>→ </a:t>
                      </a:r>
                      <a:r>
                        <a:rPr lang="en-US" altLang="ko-KR" sz="1800" dirty="0" smtClean="0"/>
                        <a:t>1:1</a:t>
                      </a:r>
                      <a:r>
                        <a:rPr lang="ko-KR" altLang="en-US" sz="1800" dirty="0" smtClean="0"/>
                        <a:t>이기에 어느 곳에서 문제가 있는지 확인하기에 용이하다</a:t>
                      </a:r>
                      <a:r>
                        <a:rPr lang="en-US" altLang="ko-KR" sz="1800" dirty="0" smtClean="0"/>
                        <a:t>.</a:t>
                      </a:r>
                      <a:endParaRPr lang="en-US" altLang="ko-KR" sz="2000" dirty="0" smtClean="0"/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sz="2000" dirty="0" smtClean="0"/>
                        <a:t>Adopt and implement the Delegate Protocol </a:t>
                      </a:r>
                      <a:r>
                        <a:rPr lang="ko-KR" altLang="en-US" sz="2000" dirty="0" smtClean="0"/>
                        <a:t>가 필요하다</a:t>
                      </a:r>
                      <a:r>
                        <a:rPr lang="en-US" altLang="ko-KR" sz="2000" dirty="0" smtClean="0"/>
                        <a:t>.</a:t>
                      </a:r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ko-KR" altLang="en-US" sz="2000" dirty="0" smtClean="0"/>
                        <a:t>컴파일 타임에 미리 에러 처리 가능</a:t>
                      </a:r>
                      <a:endParaRPr lang="en-US" altLang="ko-KR" sz="2000" dirty="0" smtClean="0"/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endParaRPr lang="en-US" altLang="ko-KR" sz="2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텍스트 상자 9"/>
          <p:cNvSpPr txBox="1"/>
          <p:nvPr/>
        </p:nvSpPr>
        <p:spPr>
          <a:xfrm>
            <a:off x="1073624" y="5978259"/>
            <a:ext cx="10044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 smtClean="0">
                <a:latin typeface="Nanum Gothic" charset="-127"/>
                <a:ea typeface="Nanum Gothic" charset="-127"/>
                <a:cs typeface="Nanum Gothic" charset="-127"/>
              </a:rPr>
              <a:t>결론 </a:t>
            </a:r>
            <a:r>
              <a:rPr kumimoji="1" lang="en-US" altLang="ko-KR" sz="2400" b="1" dirty="0" smtClean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kumimoji="1" lang="ko-KR" altLang="en-US" sz="2400" b="1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400" b="1" dirty="0" smtClean="0">
                <a:latin typeface="Nanum Gothic" charset="-127"/>
                <a:ea typeface="Nanum Gothic" charset="-127"/>
                <a:cs typeface="Nanum Gothic" charset="-127"/>
              </a:rPr>
              <a:t>KVO</a:t>
            </a:r>
            <a:r>
              <a:rPr kumimoji="1" lang="ko-KR" altLang="en-US" sz="2400" b="1" dirty="0" smtClean="0">
                <a:latin typeface="Nanum Gothic" charset="-127"/>
                <a:ea typeface="Nanum Gothic" charset="-127"/>
                <a:cs typeface="Nanum Gothic" charset="-127"/>
              </a:rPr>
              <a:t> 패턴은 지양되나 때에 따라서는 적절히 사용할 수 있어야 한다</a:t>
            </a:r>
            <a:r>
              <a:rPr kumimoji="1" lang="en-US" altLang="ko-KR" sz="2400" b="1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ko-KR" altLang="en-US" sz="24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00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88</Words>
  <Application>Microsoft Macintosh PowerPoint</Application>
  <PresentationFormat>와이드스크린</PresentationFormat>
  <Paragraphs>26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Nanum Gothic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남상욱</dc:creator>
  <cp:lastModifiedBy>남상욱</cp:lastModifiedBy>
  <cp:revision>22</cp:revision>
  <cp:lastPrinted>2017-01-13T15:45:59Z</cp:lastPrinted>
  <dcterms:created xsi:type="dcterms:W3CDTF">2017-01-12T16:44:06Z</dcterms:created>
  <dcterms:modified xsi:type="dcterms:W3CDTF">2017-01-15T11:26:09Z</dcterms:modified>
</cp:coreProperties>
</file>