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2" r:id="rId2"/>
    <p:sldId id="272" r:id="rId3"/>
    <p:sldId id="273" r:id="rId4"/>
    <p:sldId id="274" r:id="rId5"/>
    <p:sldId id="275" r:id="rId6"/>
    <p:sldId id="279" r:id="rId7"/>
    <p:sldId id="271" r:id="rId8"/>
    <p:sldId id="270" r:id="rId9"/>
    <p:sldId id="277" r:id="rId10"/>
    <p:sldId id="26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07"/>
    <p:restoredTop sz="93023"/>
  </p:normalViewPr>
  <p:slideViewPr>
    <p:cSldViewPr snapToGrid="0" snapToObjects="1" showGuides="1">
      <p:cViewPr>
        <p:scale>
          <a:sx n="88" d="100"/>
          <a:sy n="88" d="100"/>
        </p:scale>
        <p:origin x="2592" y="1312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83" d="100"/>
          <a:sy n="83" d="100"/>
        </p:scale>
        <p:origin x="3352" y="2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2DFEDF-B19A-2D4D-88CA-155CCA75EAB5}" type="datetimeFigureOut">
              <a:rPr kumimoji="1" lang="ko-KR" altLang="en-US" smtClean="0"/>
              <a:t>2017. 1. 25.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C69FC-31EC-174A-9FE7-98AA177224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00719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C69FC-31EC-174A-9FE7-98AA1772247B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1094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http://</a:t>
            </a:r>
            <a:r>
              <a:rPr kumimoji="1" lang="en-US" altLang="ko-KR" dirty="0" err="1" smtClean="0"/>
              <a:t>stackoverflow.com</a:t>
            </a:r>
            <a:r>
              <a:rPr kumimoji="1" lang="en-US" altLang="ko-KR" dirty="0" smtClean="0"/>
              <a:t>/questions/33935833/multiple-selection-of-image-in-</a:t>
            </a:r>
            <a:r>
              <a:rPr kumimoji="1" lang="en-US" altLang="ko-KR" dirty="0" err="1" smtClean="0"/>
              <a:t>ios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C69FC-31EC-174A-9FE7-98AA1772247B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4365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C69FC-31EC-174A-9FE7-98AA1772247B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7938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C69FC-31EC-174A-9FE7-98AA1772247B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4273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C69FC-31EC-174A-9FE7-98AA1772247B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27586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C69FC-31EC-174A-9FE7-98AA1772247B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0036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C69FC-31EC-174A-9FE7-98AA1772247B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72688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C69FC-31EC-174A-9FE7-98AA1772247B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998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C69FC-31EC-174A-9FE7-98AA1772247B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74889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C69FC-31EC-174A-9FE7-98AA1772247B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8077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F4C2-F7B7-7E4B-B50F-4A5CB02DD672}" type="datetimeFigureOut">
              <a:rPr kumimoji="1" lang="ko-KR" altLang="en-US" smtClean="0"/>
              <a:t>2017. 1. 25.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7D8F-410B-D143-8FD3-B2BAAECFBB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8908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F4C2-F7B7-7E4B-B50F-4A5CB02DD672}" type="datetimeFigureOut">
              <a:rPr kumimoji="1" lang="ko-KR" altLang="en-US" smtClean="0"/>
              <a:t>2017. 1. 25.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7D8F-410B-D143-8FD3-B2BAAECFBB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5435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F4C2-F7B7-7E4B-B50F-4A5CB02DD672}" type="datetimeFigureOut">
              <a:rPr kumimoji="1" lang="ko-KR" altLang="en-US" smtClean="0"/>
              <a:t>2017. 1. 25.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7D8F-410B-D143-8FD3-B2BAAECFBB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7493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F4C2-F7B7-7E4B-B50F-4A5CB02DD672}" type="datetimeFigureOut">
              <a:rPr kumimoji="1" lang="ko-KR" altLang="en-US" smtClean="0"/>
              <a:t>2017. 1. 25.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7D8F-410B-D143-8FD3-B2BAAECFBB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36099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F4C2-F7B7-7E4B-B50F-4A5CB02DD672}" type="datetimeFigureOut">
              <a:rPr kumimoji="1" lang="ko-KR" altLang="en-US" smtClean="0"/>
              <a:t>2017. 1. 25.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7D8F-410B-D143-8FD3-B2BAAECFBB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165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F4C2-F7B7-7E4B-B50F-4A5CB02DD672}" type="datetimeFigureOut">
              <a:rPr kumimoji="1" lang="ko-KR" altLang="en-US" smtClean="0"/>
              <a:t>2017. 1. 25.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7D8F-410B-D143-8FD3-B2BAAECFBB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69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F4C2-F7B7-7E4B-B50F-4A5CB02DD672}" type="datetimeFigureOut">
              <a:rPr kumimoji="1" lang="ko-KR" altLang="en-US" smtClean="0"/>
              <a:t>2017. 1. 25.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7D8F-410B-D143-8FD3-B2BAAECFBB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6973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F4C2-F7B7-7E4B-B50F-4A5CB02DD672}" type="datetimeFigureOut">
              <a:rPr kumimoji="1" lang="ko-KR" altLang="en-US" smtClean="0"/>
              <a:t>2017. 1. 25.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7D8F-410B-D143-8FD3-B2BAAECFBB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1019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F4C2-F7B7-7E4B-B50F-4A5CB02DD672}" type="datetimeFigureOut">
              <a:rPr kumimoji="1" lang="ko-KR" altLang="en-US" smtClean="0"/>
              <a:t>2017. 1. 25.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7D8F-410B-D143-8FD3-B2BAAECFBB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0896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F4C2-F7B7-7E4B-B50F-4A5CB02DD672}" type="datetimeFigureOut">
              <a:rPr kumimoji="1" lang="ko-KR" altLang="en-US" smtClean="0"/>
              <a:t>2017. 1. 25.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7D8F-410B-D143-8FD3-B2BAAECFBB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52977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F4C2-F7B7-7E4B-B50F-4A5CB02DD672}" type="datetimeFigureOut">
              <a:rPr kumimoji="1" lang="ko-KR" altLang="en-US" smtClean="0"/>
              <a:t>2017. 1. 25.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67D8F-410B-D143-8FD3-B2BAAECFBB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9931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BF4C2-F7B7-7E4B-B50F-4A5CB02DD672}" type="datetimeFigureOut">
              <a:rPr kumimoji="1" lang="ko-KR" altLang="en-US" smtClean="0"/>
              <a:t>2017. 1. 25.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67D8F-410B-D143-8FD3-B2BAAECFBB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184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pple.com/reference/photos/phasset" TargetMode="External"/><Relationship Id="rId4" Type="http://schemas.openxmlformats.org/officeDocument/2006/relationships/hyperlink" Target="https://developer.apple.com/reference/photos/phfetchresult" TargetMode="External"/><Relationship Id="rId5" Type="http://schemas.openxmlformats.org/officeDocument/2006/relationships/hyperlink" Target="https://developer.apple.com/reference/photos/phimagemanager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https://developer.apple.com/library/content/referencelibrary/GettingStarted/DevelopiOSAppsSwift/CreateATableView.html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상자 7"/>
          <p:cNvSpPr txBox="1"/>
          <p:nvPr/>
        </p:nvSpPr>
        <p:spPr>
          <a:xfrm>
            <a:off x="1132566" y="1862786"/>
            <a:ext cx="10369140" cy="499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kumimoji="1" lang="is-I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TableView</a:t>
            </a:r>
            <a:r>
              <a:rPr kumimoji="1"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혹은 </a:t>
            </a:r>
            <a:r>
              <a:rPr kumimoji="1" lang="en-US" altLang="ko-KR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TableViewController</a:t>
            </a:r>
            <a:r>
              <a:rPr kumimoji="1"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로 구현</a:t>
            </a:r>
            <a:endParaRPr kumimoji="1" lang="en-US" altLang="ko-KR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200000"/>
              </a:lnSpc>
            </a:pPr>
            <a:endParaRPr kumimoji="1" lang="en-US" altLang="ko-KR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 startAt="2"/>
            </a:pPr>
            <a:r>
              <a:rPr kumimoji="1"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Label, Switch, Indicator,</a:t>
            </a:r>
            <a:r>
              <a:rPr kumimoji="1"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Icon</a:t>
            </a:r>
            <a:r>
              <a:rPr kumimoji="1"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등 다수 존재</a:t>
            </a:r>
            <a:endParaRPr kumimoji="1" lang="en-US" altLang="ko-KR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 startAt="2"/>
            </a:pPr>
            <a:endParaRPr kumimoji="1"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 startAt="2"/>
            </a:pPr>
            <a:r>
              <a:rPr kumimoji="1"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User Defaults</a:t>
            </a:r>
            <a:r>
              <a:rPr kumimoji="1"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로 세부 항목을 저장하기</a:t>
            </a:r>
            <a:r>
              <a:rPr kumimoji="1"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!</a:t>
            </a:r>
            <a:endParaRPr kumimoji="1"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200000"/>
              </a:lnSpc>
            </a:pPr>
            <a:endParaRPr kumimoji="1" lang="en-US" altLang="ko-KR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200000"/>
              </a:lnSpc>
            </a:pPr>
            <a:endParaRPr kumimoji="1"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177421" y="351261"/>
            <a:ext cx="8546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처음 머릿속으로 구상한 방법과 플로우</a:t>
            </a:r>
            <a:endParaRPr kumimoji="1"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638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/>
          <p:nvPr/>
        </p:nvSpPr>
        <p:spPr>
          <a:xfrm>
            <a:off x="1385888" y="1200365"/>
            <a:ext cx="101346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>
                <a:latin typeface="Nanum Gothic" charset="-127"/>
                <a:ea typeface="Nanum Gothic" charset="-127"/>
                <a:cs typeface="Nanum Gothic" charset="-127"/>
              </a:rPr>
              <a:t>PHAsset</a:t>
            </a:r>
            <a:endParaRPr lang="en-US" altLang="ko-KR" sz="2400" b="1" dirty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kumimoji="1" lang="en-US" altLang="ko-KR" sz="2000" dirty="0" smtClean="0">
                <a:latin typeface="Nanum Gothic" charset="-127"/>
                <a:ea typeface="Nanum Gothic" charset="-127"/>
                <a:cs typeface="Nanum Gothic" charset="-127"/>
              </a:rPr>
              <a:t>A representation of an image, video or Live Photo in the Photos library</a:t>
            </a:r>
          </a:p>
          <a:p>
            <a:pPr marL="285750" indent="-285750">
              <a:buFontTx/>
              <a:buChar char="-"/>
            </a:pPr>
            <a:r>
              <a:rPr kumimoji="1" lang="en-US" altLang="ko-KR" sz="2000" dirty="0">
                <a:latin typeface="Nanum Gothic" charset="-127"/>
                <a:ea typeface="Nanum Gothic" charset="-127"/>
                <a:cs typeface="Nanum Gothic" charset="-127"/>
                <a:hlinkClick r:id="rId3"/>
              </a:rPr>
              <a:t>https://</a:t>
            </a:r>
            <a:r>
              <a:rPr kumimoji="1" lang="en-US" altLang="ko-KR" sz="2000" dirty="0" smtClean="0">
                <a:latin typeface="Nanum Gothic" charset="-127"/>
                <a:ea typeface="Nanum Gothic" charset="-127"/>
                <a:cs typeface="Nanum Gothic" charset="-127"/>
                <a:hlinkClick r:id="rId3"/>
              </a:rPr>
              <a:t>developer.apple.com/reference/photos/phasset</a:t>
            </a:r>
            <a:r>
              <a:rPr kumimoji="1" lang="en-US" altLang="ko-KR" sz="2000" dirty="0" smtClean="0">
                <a:latin typeface="Nanum Gothic" charset="-127"/>
                <a:ea typeface="Nanum Gothic" charset="-127"/>
                <a:cs typeface="Nanum Gothic" charset="-127"/>
              </a:rPr>
              <a:t/>
            </a:r>
            <a:br>
              <a:rPr kumimoji="1" lang="en-US" altLang="ko-KR" sz="2000" dirty="0" smtClean="0">
                <a:latin typeface="Nanum Gothic" charset="-127"/>
                <a:ea typeface="Nanum Gothic" charset="-127"/>
                <a:cs typeface="Nanum Gothic" charset="-127"/>
              </a:rPr>
            </a:br>
            <a:endParaRPr kumimoji="1" lang="en-US" altLang="ko-KR" sz="2000" dirty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kumimoji="1" lang="en-US" altLang="ko-KR" sz="2400" b="1" dirty="0" err="1">
                <a:latin typeface="Nanum Gothic" charset="-127"/>
                <a:ea typeface="Nanum Gothic" charset="-127"/>
                <a:cs typeface="Nanum Gothic" charset="-127"/>
              </a:rPr>
              <a:t>PHFetchResult</a:t>
            </a:r>
            <a:endParaRPr kumimoji="1" lang="en-US" altLang="ko-KR" sz="2000" b="1" dirty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kumimoji="1"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An ordered list of assets or collections returned from a Photos fetch method</a:t>
            </a:r>
          </a:p>
          <a:p>
            <a:r>
              <a:rPr kumimoji="1" lang="en-US" altLang="ko-KR" sz="2000" dirty="0">
                <a:latin typeface="Nanum Gothic" charset="-127"/>
                <a:ea typeface="Nanum Gothic" charset="-127"/>
                <a:cs typeface="Nanum Gothic" charset="-127"/>
              </a:rPr>
              <a:t> - </a:t>
            </a:r>
            <a:r>
              <a:rPr kumimoji="1" lang="en-US" altLang="ko-KR" sz="2000" dirty="0">
                <a:latin typeface="Nanum Gothic" charset="-127"/>
                <a:ea typeface="Nanum Gothic" charset="-127"/>
                <a:cs typeface="Nanum Gothic" charset="-127"/>
                <a:hlinkClick r:id="rId4"/>
              </a:rPr>
              <a:t>https://</a:t>
            </a:r>
            <a:r>
              <a:rPr kumimoji="1" lang="en-US" altLang="ko-KR" sz="2000" dirty="0" smtClean="0">
                <a:latin typeface="Nanum Gothic" charset="-127"/>
                <a:ea typeface="Nanum Gothic" charset="-127"/>
                <a:cs typeface="Nanum Gothic" charset="-127"/>
                <a:hlinkClick r:id="rId4"/>
              </a:rPr>
              <a:t>developer.apple.com/reference/photos/phfetchresult</a:t>
            </a:r>
            <a:r>
              <a:rPr kumimoji="1" lang="en-US" altLang="ko-KR" sz="2000" dirty="0" smtClean="0">
                <a:latin typeface="Nanum Gothic" charset="-127"/>
                <a:ea typeface="Nanum Gothic" charset="-127"/>
                <a:cs typeface="Nanum Gothic" charset="-127"/>
              </a:rPr>
              <a:t/>
            </a:r>
            <a:br>
              <a:rPr kumimoji="1" lang="en-US" altLang="ko-KR" sz="2000" dirty="0" smtClean="0">
                <a:latin typeface="Nanum Gothic" charset="-127"/>
                <a:ea typeface="Nanum Gothic" charset="-127"/>
                <a:cs typeface="Nanum Gothic" charset="-127"/>
              </a:rPr>
            </a:br>
            <a:endParaRPr kumimoji="1" lang="en-US" altLang="ko-KR" sz="2000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kumimoji="1" lang="en-US" altLang="ko-KR" sz="2400" b="1" dirty="0" err="1" smtClean="0">
                <a:latin typeface="Nanum Gothic" charset="-127"/>
                <a:ea typeface="Nanum Gothic" charset="-127"/>
                <a:cs typeface="Nanum Gothic" charset="-127"/>
              </a:rPr>
              <a:t>PHImageManager</a:t>
            </a:r>
            <a:endParaRPr kumimoji="1" lang="en-US" altLang="ko-KR" sz="2400" b="1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kumimoji="1" lang="en-US" altLang="ko-KR" sz="2000" dirty="0" smtClean="0">
                <a:latin typeface="Nanum Gothic" charset="-127"/>
                <a:ea typeface="Nanum Gothic" charset="-127"/>
                <a:cs typeface="Nanum Gothic" charset="-127"/>
              </a:rPr>
              <a:t>Provides </a:t>
            </a:r>
            <a:r>
              <a:rPr kumimoji="1" lang="en-US" altLang="ko-KR" sz="2000" dirty="0" err="1" smtClean="0">
                <a:latin typeface="Nanum Gothic" charset="-127"/>
                <a:ea typeface="Nanum Gothic" charset="-127"/>
                <a:cs typeface="Nanum Gothic" charset="-127"/>
              </a:rPr>
              <a:t>methodos</a:t>
            </a:r>
            <a:r>
              <a:rPr kumimoji="1" lang="en-US" altLang="ko-KR" sz="2000" dirty="0" smtClean="0">
                <a:latin typeface="Nanum Gothic" charset="-127"/>
                <a:ea typeface="Nanum Gothic" charset="-127"/>
                <a:cs typeface="Nanum Gothic" charset="-127"/>
              </a:rPr>
              <a:t> for retrieving or generating preview thumbnails and full-size image or video data associated with Photos assets.</a:t>
            </a:r>
          </a:p>
          <a:p>
            <a:pPr marL="342900" indent="-342900">
              <a:buFontTx/>
              <a:buChar char="-"/>
            </a:pPr>
            <a:r>
              <a:rPr kumimoji="1" lang="en-US" altLang="ko-KR" sz="2000" dirty="0" smtClean="0">
                <a:latin typeface="Nanum Gothic" charset="-127"/>
                <a:ea typeface="Nanum Gothic" charset="-127"/>
                <a:cs typeface="Nanum Gothic" charset="-127"/>
                <a:hlinkClick r:id="rId5"/>
              </a:rPr>
              <a:t>https</a:t>
            </a:r>
            <a:r>
              <a:rPr kumimoji="1" lang="en-US" altLang="ko-KR" sz="2000" dirty="0">
                <a:latin typeface="Nanum Gothic" charset="-127"/>
                <a:ea typeface="Nanum Gothic" charset="-127"/>
                <a:cs typeface="Nanum Gothic" charset="-127"/>
                <a:hlinkClick r:id="rId5"/>
              </a:rPr>
              <a:t>://</a:t>
            </a:r>
            <a:r>
              <a:rPr kumimoji="1" lang="en-US" altLang="ko-KR" sz="2000" dirty="0" smtClean="0">
                <a:latin typeface="Nanum Gothic" charset="-127"/>
                <a:ea typeface="Nanum Gothic" charset="-127"/>
                <a:cs typeface="Nanum Gothic" charset="-127"/>
                <a:hlinkClick r:id="rId5"/>
              </a:rPr>
              <a:t>developer.apple.com/reference/photos/phimagemanager</a:t>
            </a:r>
            <a:endParaRPr kumimoji="1" lang="en-US" altLang="ko-KR" sz="2000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endParaRPr kumimoji="1" lang="en-US" altLang="ko-KR" sz="2000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pPr marL="342900" indent="-342900">
              <a:buFontTx/>
              <a:buChar char="-"/>
            </a:pPr>
            <a:endParaRPr kumimoji="1" lang="en-US" altLang="ko-KR" sz="2000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endParaRPr kumimoji="1" lang="en-US" altLang="ko-KR" sz="2000" dirty="0">
              <a:latin typeface="Nanum Gothic" charset="-127"/>
              <a:ea typeface="Nanum Gothic" charset="-127"/>
              <a:cs typeface="Nanum Gothic" charset="-127"/>
            </a:endParaRPr>
          </a:p>
          <a:p>
            <a:pPr marL="285750" indent="-285750">
              <a:buFontTx/>
              <a:buChar char="-"/>
            </a:pPr>
            <a:endParaRPr kumimoji="1" lang="en-US" altLang="ko-KR" sz="2000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pPr marL="285750" indent="-285750">
              <a:buFontTx/>
              <a:buChar char="-"/>
            </a:pPr>
            <a:endParaRPr kumimoji="1" lang="ko-KR" altLang="en-US" sz="20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43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상자 7"/>
          <p:cNvSpPr txBox="1"/>
          <p:nvPr/>
        </p:nvSpPr>
        <p:spPr>
          <a:xfrm>
            <a:off x="1132566" y="1862786"/>
            <a:ext cx="10369140" cy="499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kumimoji="1" lang="is-I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TableView</a:t>
            </a:r>
            <a:r>
              <a:rPr kumimoji="1"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혹은 </a:t>
            </a:r>
            <a:r>
              <a:rPr kumimoji="1" lang="en-US" altLang="ko-KR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TableViewController</a:t>
            </a:r>
            <a:r>
              <a:rPr kumimoji="1"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로 구현</a:t>
            </a:r>
            <a:endParaRPr kumimoji="1" lang="en-US" altLang="ko-KR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200000"/>
              </a:lnSpc>
            </a:pPr>
            <a:endParaRPr kumimoji="1" lang="en-US" altLang="ko-KR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 startAt="2"/>
            </a:pPr>
            <a:r>
              <a:rPr kumimoji="1"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Label, Switch, Indicator,</a:t>
            </a:r>
            <a:r>
              <a:rPr kumimoji="1"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Icon</a:t>
            </a:r>
            <a:r>
              <a:rPr kumimoji="1"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등 다수 존재</a:t>
            </a:r>
            <a:endParaRPr kumimoji="1" lang="en-US" altLang="ko-KR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 startAt="2"/>
            </a:pPr>
            <a:endParaRPr kumimoji="1"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 startAt="2"/>
            </a:pPr>
            <a:r>
              <a:rPr kumimoji="1"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User Defaults</a:t>
            </a:r>
            <a:r>
              <a:rPr kumimoji="1"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로 세부 항목을 저장하기</a:t>
            </a:r>
            <a:r>
              <a:rPr kumimoji="1"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!</a:t>
            </a:r>
            <a:endParaRPr kumimoji="1"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200000"/>
              </a:lnSpc>
            </a:pPr>
            <a:endParaRPr kumimoji="1" lang="en-US" altLang="ko-KR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200000"/>
              </a:lnSpc>
            </a:pPr>
            <a:endParaRPr kumimoji="1"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177421" y="351261"/>
            <a:ext cx="8546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처음 머릿속으로 구상한 방법과 플로우</a:t>
            </a:r>
            <a:endParaRPr kumimoji="1"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94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5" y="172659"/>
            <a:ext cx="10058400" cy="6655558"/>
          </a:xfrm>
          <a:prstGeom prst="rect">
            <a:avLst/>
          </a:prstGeom>
        </p:spPr>
      </p:pic>
      <p:sp>
        <p:nvSpPr>
          <p:cNvPr id="14" name="텍스트 상자 13"/>
          <p:cNvSpPr txBox="1"/>
          <p:nvPr/>
        </p:nvSpPr>
        <p:spPr>
          <a:xfrm>
            <a:off x="4224338" y="6233011"/>
            <a:ext cx="1871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b="1" dirty="0" smtClean="0">
                <a:solidFill>
                  <a:schemeClr val="accent6">
                    <a:lumMod val="7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Basic</a:t>
            </a:r>
          </a:p>
          <a:p>
            <a:endParaRPr kumimoji="1" lang="ko-KR" altLang="en-US" sz="2400" b="1" dirty="0">
              <a:solidFill>
                <a:schemeClr val="accent6">
                  <a:lumMod val="7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535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57"/>
          <a:stretch/>
        </p:blipFill>
        <p:spPr>
          <a:xfrm>
            <a:off x="1359031" y="101598"/>
            <a:ext cx="9473938" cy="6662057"/>
          </a:xfrm>
          <a:prstGeom prst="rect">
            <a:avLst/>
          </a:prstGeom>
        </p:spPr>
      </p:pic>
      <p:sp>
        <p:nvSpPr>
          <p:cNvPr id="7" name="텍스트 상자 6"/>
          <p:cNvSpPr txBox="1"/>
          <p:nvPr/>
        </p:nvSpPr>
        <p:spPr>
          <a:xfrm>
            <a:off x="4413023" y="6276553"/>
            <a:ext cx="1871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b="1" dirty="0" smtClean="0">
                <a:solidFill>
                  <a:schemeClr val="accent6">
                    <a:lumMod val="7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Basic</a:t>
            </a:r>
            <a:endParaRPr kumimoji="1" lang="ko-KR" altLang="en-US" sz="2400" b="1" dirty="0">
              <a:solidFill>
                <a:schemeClr val="accent6">
                  <a:lumMod val="7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557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" y="215900"/>
            <a:ext cx="10058400" cy="6418096"/>
          </a:xfrm>
          <a:prstGeom prst="rect">
            <a:avLst/>
          </a:prstGeom>
        </p:spPr>
      </p:pic>
      <p:sp>
        <p:nvSpPr>
          <p:cNvPr id="4" name="텍스트 상자 3"/>
          <p:cNvSpPr txBox="1"/>
          <p:nvPr/>
        </p:nvSpPr>
        <p:spPr>
          <a:xfrm>
            <a:off x="3959907" y="6218497"/>
            <a:ext cx="1871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b="1" dirty="0" smtClean="0">
                <a:solidFill>
                  <a:schemeClr val="accent6">
                    <a:lumMod val="7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Right Detail</a:t>
            </a:r>
          </a:p>
          <a:p>
            <a:endParaRPr kumimoji="1" lang="ko-KR" altLang="en-US" sz="2400" b="1" dirty="0">
              <a:solidFill>
                <a:schemeClr val="accent6">
                  <a:lumMod val="7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5" name="텍스트 상자 4"/>
          <p:cNvSpPr txBox="1"/>
          <p:nvPr/>
        </p:nvSpPr>
        <p:spPr>
          <a:xfrm>
            <a:off x="9240838" y="6218496"/>
            <a:ext cx="1871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b="1" dirty="0" smtClean="0">
                <a:solidFill>
                  <a:schemeClr val="accent6">
                    <a:lumMod val="7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Left Detail</a:t>
            </a:r>
          </a:p>
          <a:p>
            <a:endParaRPr kumimoji="1" lang="ko-KR" altLang="en-US" sz="2400" b="1" dirty="0">
              <a:solidFill>
                <a:schemeClr val="accent6">
                  <a:lumMod val="7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124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00" y="685800"/>
            <a:ext cx="8712200" cy="547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1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상자 7"/>
          <p:cNvSpPr txBox="1"/>
          <p:nvPr/>
        </p:nvSpPr>
        <p:spPr>
          <a:xfrm>
            <a:off x="775378" y="2891486"/>
            <a:ext cx="10369140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ctr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1" lang="en-US" altLang="ko-KR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TableView</a:t>
            </a:r>
            <a:r>
              <a:rPr kumimoji="1"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를 만들면서 진행하기</a:t>
            </a:r>
            <a:endParaRPr kumimoji="1"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1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00" y="1638300"/>
            <a:ext cx="8864600" cy="3581400"/>
          </a:xfrm>
          <a:prstGeom prst="rect">
            <a:avLst/>
          </a:prstGeom>
        </p:spPr>
      </p:pic>
      <p:sp>
        <p:nvSpPr>
          <p:cNvPr id="4" name="텍스트 상자 3"/>
          <p:cNvSpPr txBox="1"/>
          <p:nvPr/>
        </p:nvSpPr>
        <p:spPr>
          <a:xfrm>
            <a:off x="0" y="6443663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  <a:hlinkClick r:id="rId4"/>
              </a:rPr>
              <a:t>https://</a:t>
            </a:r>
            <a:r>
              <a:rPr lang="en-US" altLang="ko-KR" sz="1400" dirty="0" smtClean="0">
                <a:solidFill>
                  <a:schemeClr val="bg2">
                    <a:lumMod val="75000"/>
                  </a:schemeClr>
                </a:solidFill>
                <a:hlinkClick r:id="rId4"/>
              </a:rPr>
              <a:t>developer.apple.com/library/content/referencelibrary/GettingStarted/DevelopiOSAppsSwift/CreateATableView.html</a:t>
            </a:r>
            <a:endParaRPr lang="en-US" altLang="ko-KR" sz="1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32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32" y="557666"/>
            <a:ext cx="3243679" cy="5885543"/>
          </a:xfrm>
          <a:prstGeom prst="rect">
            <a:avLst/>
          </a:prstGeom>
        </p:spPr>
      </p:pic>
      <p:sp>
        <p:nvSpPr>
          <p:cNvPr id="6" name="텍스트 상자 5"/>
          <p:cNvSpPr txBox="1"/>
          <p:nvPr/>
        </p:nvSpPr>
        <p:spPr>
          <a:xfrm>
            <a:off x="5297714" y="1611086"/>
            <a:ext cx="669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smtClean="0">
                <a:latin typeface="Nanum Gothic" charset="-127"/>
                <a:ea typeface="Nanum Gothic" charset="-127"/>
                <a:cs typeface="Nanum Gothic" charset="-127"/>
              </a:rPr>
              <a:t>Story Board</a:t>
            </a:r>
            <a:r>
              <a:rPr kumimoji="1" lang="ko-KR" altLang="en-US" b="1" dirty="0" smtClean="0">
                <a:latin typeface="Nanum Gothic" charset="-127"/>
                <a:ea typeface="Nanum Gothic" charset="-127"/>
                <a:cs typeface="Nanum Gothic" charset="-127"/>
              </a:rPr>
              <a:t>의 </a:t>
            </a:r>
            <a:r>
              <a:rPr kumimoji="1" lang="en-US" altLang="ko-KR" b="1" dirty="0" smtClean="0">
                <a:latin typeface="Nanum Gothic" charset="-127"/>
                <a:ea typeface="Nanum Gothic" charset="-127"/>
                <a:cs typeface="Nanum Gothic" charset="-127"/>
              </a:rPr>
              <a:t>Attributes </a:t>
            </a:r>
            <a:r>
              <a:rPr kumimoji="1" lang="en-US" altLang="ko-KR" b="1" dirty="0" err="1" smtClean="0">
                <a:latin typeface="Nanum Gothic" charset="-127"/>
                <a:ea typeface="Nanum Gothic" charset="-127"/>
                <a:cs typeface="Nanum Gothic" charset="-127"/>
              </a:rPr>
              <a:t>Inspectro</a:t>
            </a:r>
            <a:r>
              <a:rPr kumimoji="1" lang="ko-KR" altLang="en-US" b="1" dirty="0" smtClean="0">
                <a:latin typeface="Nanum Gothic" charset="-127"/>
                <a:ea typeface="Nanum Gothic" charset="-127"/>
                <a:cs typeface="Nanum Gothic" charset="-127"/>
              </a:rPr>
              <a:t>를 사용해서 열심히 생성</a:t>
            </a:r>
            <a:endParaRPr kumimoji="1" lang="ko-KR" altLang="en-US" b="1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8" name="텍스트 상자 7"/>
          <p:cNvSpPr txBox="1"/>
          <p:nvPr/>
        </p:nvSpPr>
        <p:spPr>
          <a:xfrm>
            <a:off x="5297714" y="3112087"/>
            <a:ext cx="6691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err="1" smtClean="0">
                <a:latin typeface="Nanum Gothic" charset="-127"/>
                <a:ea typeface="Nanum Gothic" charset="-127"/>
                <a:cs typeface="Nanum Gothic" charset="-127"/>
              </a:rPr>
              <a:t>numberOfSections</a:t>
            </a:r>
            <a:r>
              <a:rPr kumimoji="1" lang="en-US" altLang="ko-KR" b="1" dirty="0" smtClean="0">
                <a:latin typeface="Nanum Gothic" charset="-127"/>
                <a:ea typeface="Nanum Gothic" charset="-127"/>
                <a:cs typeface="Nanum Gothic" charset="-127"/>
              </a:rPr>
              <a:t> / </a:t>
            </a:r>
            <a:r>
              <a:rPr kumimoji="1" lang="en-US" altLang="ko-KR" b="1" dirty="0" err="1" smtClean="0">
                <a:latin typeface="Nanum Gothic" charset="-127"/>
                <a:ea typeface="Nanum Gothic" charset="-127"/>
                <a:cs typeface="Nanum Gothic" charset="-127"/>
              </a:rPr>
              <a:t>tableView-</a:t>
            </a:r>
            <a:r>
              <a:rPr lang="en-US" altLang="ko-KR" b="1" dirty="0" err="1" smtClean="0">
                <a:latin typeface="Nanum Gothic" charset="-127"/>
                <a:ea typeface="Nanum Gothic" charset="-127"/>
                <a:cs typeface="Nanum Gothic" charset="-127"/>
              </a:rPr>
              <a:t>numberOfRowsInSection</a:t>
            </a:r>
            <a:endParaRPr lang="en-US" altLang="ko-KR" b="1" dirty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kumimoji="1" lang="en-US" altLang="ko-KR" b="1" dirty="0" err="1" smtClean="0">
                <a:latin typeface="Nanum Gothic" charset="-127"/>
                <a:ea typeface="Nanum Gothic" charset="-127"/>
                <a:cs typeface="Nanum Gothic" charset="-127"/>
              </a:rPr>
              <a:t>tableView-cellForRowAt</a:t>
            </a:r>
            <a:endParaRPr kumimoji="1" lang="en-US" altLang="ko-KR" b="1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endParaRPr kumimoji="1" lang="en-US" altLang="ko-KR" b="1" dirty="0" smtClean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371" y="2553927"/>
            <a:ext cx="1777508" cy="1777508"/>
          </a:xfrm>
          <a:prstGeom prst="rect">
            <a:avLst/>
          </a:prstGeom>
        </p:spPr>
      </p:pic>
      <p:sp>
        <p:nvSpPr>
          <p:cNvPr id="11" name="텍스트 상자 10"/>
          <p:cNvSpPr txBox="1"/>
          <p:nvPr/>
        </p:nvSpPr>
        <p:spPr>
          <a:xfrm>
            <a:off x="5297714" y="5167086"/>
            <a:ext cx="6212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latin typeface="Nanum Gothic" charset="-127"/>
                <a:ea typeface="Nanum Gothic" charset="-127"/>
                <a:cs typeface="Nanum Gothic" charset="-127"/>
              </a:rPr>
              <a:t>implements </a:t>
            </a:r>
            <a:r>
              <a:rPr kumimoji="1" lang="ko-KR" altLang="en-US" b="1" dirty="0">
                <a:latin typeface="Nanum Gothic" charset="-127"/>
                <a:ea typeface="Nanum Gothic" charset="-127"/>
                <a:cs typeface="Nanum Gothic" charset="-127"/>
              </a:rPr>
              <a:t>후</a:t>
            </a:r>
            <a:r>
              <a:rPr kumimoji="1" lang="en-US" altLang="ko-KR" b="1" dirty="0"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b="1" dirty="0">
                <a:latin typeface="Nanum Gothic" charset="-127"/>
                <a:ea typeface="Nanum Gothic" charset="-127"/>
                <a:cs typeface="Nanum Gothic" charset="-127"/>
              </a:rPr>
              <a:t> 앱 크래쉬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25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116</Words>
  <Application>Microsoft Macintosh PowerPoint</Application>
  <PresentationFormat>와이드스크린</PresentationFormat>
  <Paragraphs>45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Nanum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남상욱</dc:creator>
  <cp:lastModifiedBy>남상욱</cp:lastModifiedBy>
  <cp:revision>34</cp:revision>
  <cp:lastPrinted>2017-01-13T15:45:59Z</cp:lastPrinted>
  <dcterms:created xsi:type="dcterms:W3CDTF">2017-01-12T16:44:06Z</dcterms:created>
  <dcterms:modified xsi:type="dcterms:W3CDTF">2017-01-25T00:14:06Z</dcterms:modified>
</cp:coreProperties>
</file>