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4"/>
    <p:sldMasterId id="2147483784" r:id="rId5"/>
    <p:sldMasterId id="2147483758" r:id="rId6"/>
    <p:sldMasterId id="2147483675" r:id="rId7"/>
    <p:sldMasterId id="2147483764" r:id="rId8"/>
  </p:sldMasterIdLst>
  <p:notesMasterIdLst>
    <p:notesMasterId r:id="rId15"/>
  </p:notesMasterIdLst>
  <p:sldIdLst>
    <p:sldId id="256" r:id="rId9"/>
    <p:sldId id="258" r:id="rId10"/>
    <p:sldId id="281" r:id="rId11"/>
    <p:sldId id="330" r:id="rId12"/>
    <p:sldId id="33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34E5AECC-4BF4-4B9B-BCE2-DB5638D8AFE8}">
          <p14:sldIdLst>
            <p14:sldId id="256"/>
            <p14:sldId id="258"/>
          </p14:sldIdLst>
        </p14:section>
        <p14:section name="Two Way Binding" id="{C135F4D9-44D7-4EDE-802C-0A6985D97273}">
          <p14:sldIdLst>
            <p14:sldId id="281"/>
            <p14:sldId id="330"/>
            <p14:sldId id="338"/>
          </p14:sldIdLst>
        </p14:section>
        <p14:section name="Fim" id="{9EEAA474-718D-43F4-9556-5E5EAE13E381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013"/>
    <a:srgbClr val="FF5800"/>
    <a:srgbClr val="FF4D87"/>
    <a:srgbClr val="D9D9D9"/>
    <a:srgbClr val="2D9BD6"/>
    <a:srgbClr val="7FB557"/>
    <a:srgbClr val="B43C14"/>
    <a:srgbClr val="890078"/>
    <a:srgbClr val="970032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256" y="114"/>
      </p:cViewPr>
      <p:guideLst>
        <p:guide orient="horz" pos="8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412171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7685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20501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1130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10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1904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48358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50317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8235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4173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9840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20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0075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2353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73033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93503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512331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796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597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4938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45974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 typeface="Arial"/>
              <a:buNone/>
              <a:defRPr lang="en-US" sz="20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6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753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hyperlink" Target="https://avanade.sharepoint.com/sites/policies/Policies2/Data%20Management/1431_DataManagement.pdf" TargetMode="Externa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hyperlink" Target="https://avanade.sharepoint.com/sites/policies/Policies2/Data%20Management/1431_DataManagement.pdf" TargetMode="Externa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248" y="2083305"/>
            <a:ext cx="7333503" cy="269138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03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8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6" r:id="rId2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11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61" r:id="rId3"/>
    <p:sldLayoutId id="2147483762" r:id="rId4"/>
    <p:sldLayoutId id="2147483763" r:id="rId5"/>
    <p:sldLayoutId id="2147483770" r:id="rId6"/>
    <p:sldLayoutId id="2147483771" r:id="rId7"/>
    <p:sldLayoutId id="2147483785" r:id="rId8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76480" y="6272968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8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50" r:id="rId2"/>
    <p:sldLayoutId id="2147483719" r:id="rId3"/>
    <p:sldLayoutId id="2147483722" r:id="rId4"/>
    <p:sldLayoutId id="2147483723" r:id="rId5"/>
    <p:sldLayoutId id="2147483751" r:id="rId6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8875659" y="6272986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&lt;Restricted&gt;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7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5" r:id="rId2"/>
    <p:sldLayoutId id="2147483767" r:id="rId3"/>
    <p:sldLayoutId id="2147483768" r:id="rId4"/>
    <p:sldLayoutId id="2147483769" r:id="rId5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7524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Trainning</a:t>
            </a:r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Anatomia</a:t>
            </a:r>
            <a:r>
              <a:rPr lang="en-US" dirty="0"/>
              <a:t> - </a:t>
            </a:r>
            <a:r>
              <a:rPr lang="en-US" dirty="0" err="1"/>
              <a:t>Fundamentos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035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Way Binding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609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Two Way Binding?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48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Aplicação Final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985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5113" y="6356350"/>
            <a:ext cx="496887" cy="365125"/>
          </a:xfrm>
          <a:prstGeom prst="rect">
            <a:avLst/>
          </a:prstGeom>
        </p:spPr>
        <p:txBody>
          <a:bodyPr/>
          <a:lstStyle/>
          <a:p>
            <a:fld id="{3847DB54-D037-B84F-B6F1-2E8DA40D09A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3665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_Luminous">
  <a:themeElements>
    <a:clrScheme name="Avanade_Luminous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E563284-E021-4D04-BAC5-BFC09A383F99}"/>
    </a:ext>
  </a:extLst>
</a:theme>
</file>

<file path=ppt/theme/theme2.xml><?xml version="1.0" encoding="utf-8"?>
<a:theme xmlns:a="http://schemas.openxmlformats.org/drawingml/2006/main" name="2_Aurora Divider">
  <a:themeElements>
    <a:clrScheme name="Avanade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59219893-C9DB-4CE2-8C8E-7B786C717701}"/>
    </a:ext>
  </a:extLst>
</a:theme>
</file>

<file path=ppt/theme/theme3.xml><?xml version="1.0" encoding="utf-8"?>
<a:theme xmlns:a="http://schemas.openxmlformats.org/drawingml/2006/main" name="Highly 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41DBFF11-D3C4-4A01-B0EA-69656469855E}"/>
    </a:ext>
  </a:extLst>
</a:theme>
</file>

<file path=ppt/theme/theme4.xml><?xml version="1.0" encoding="utf-8"?>
<a:theme xmlns:a="http://schemas.openxmlformats.org/drawingml/2006/main" name="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CFF3F05-8349-4E19-B5E5-BCC8039965CF}"/>
    </a:ext>
  </a:extLst>
</a:theme>
</file>

<file path=ppt/theme/theme5.xml><?xml version="1.0" encoding="utf-8"?>
<a:theme xmlns:a="http://schemas.openxmlformats.org/drawingml/2006/main" name="Restricted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B3158011-6D10-4DA2-920C-905C02116A50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5650AA20B9C4994D4F61BF86E88A5" ma:contentTypeVersion="2" ma:contentTypeDescription="Crie um novo documento." ma:contentTypeScope="" ma:versionID="5e061fff1f46b9b376a7df479f71f8c8">
  <xsd:schema xmlns:xsd="http://www.w3.org/2001/XMLSchema" xmlns:xs="http://www.w3.org/2001/XMLSchema" xmlns:p="http://schemas.microsoft.com/office/2006/metadata/properties" xmlns:ns2="07a316ae-5687-4ea8-90ab-e5c6f194d564" targetNamespace="http://schemas.microsoft.com/office/2006/metadata/properties" ma:root="true" ma:fieldsID="fa601322723508fdb4fa44b47fe0f447" ns2:_="">
    <xsd:import namespace="07a316ae-5687-4ea8-90ab-e5c6f194d5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316ae-5687-4ea8-90ab-e5c6f194d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1ED77C-6313-42D6-A059-131B9D4A2F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a316ae-5687-4ea8-90ab-e5c6f194d5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0916AD-EA36-4B19-B020-346B3B08ACE2}">
  <ds:schemaRefs>
    <ds:schemaRef ds:uri="http://purl.org/dc/terms/"/>
    <ds:schemaRef ds:uri="07a316ae-5687-4ea8-90ab-e5c6f194d564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FC7BE12-D282-45D2-9360-ABE4B19018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21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Avanade_Luminous</vt:lpstr>
      <vt:lpstr>2_Aurora Divider</vt:lpstr>
      <vt:lpstr>Highly Confidential</vt:lpstr>
      <vt:lpstr>Confidential</vt:lpstr>
      <vt:lpstr>Restricted</vt:lpstr>
      <vt:lpstr>PowerPoint Presentation</vt:lpstr>
      <vt:lpstr>PowerPoint Presentation</vt:lpstr>
      <vt:lpstr>PowerPoint Presentation</vt:lpstr>
      <vt:lpstr>O que é Two Way Binding?</vt:lpstr>
      <vt:lpstr>Nossa Aplicação Final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Abreu Araujo</dc:creator>
  <cp:lastModifiedBy>Specie, Suellyn</cp:lastModifiedBy>
  <cp:revision>37</cp:revision>
  <dcterms:modified xsi:type="dcterms:W3CDTF">2018-04-09T21:36:55Z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0x01010036D5650AA20B9C4994D4F61BF86E88A5</vt:lpwstr>
  </property>
</Properties>
</file>