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9"/>
  </p:notesMasterIdLst>
  <p:sldIdLst>
    <p:sldId id="256" r:id="rId9"/>
    <p:sldId id="258" r:id="rId10"/>
    <p:sldId id="281" r:id="rId11"/>
    <p:sldId id="330" r:id="rId12"/>
    <p:sldId id="339" r:id="rId13"/>
    <p:sldId id="340" r:id="rId14"/>
    <p:sldId id="341" r:id="rId15"/>
    <p:sldId id="342" r:id="rId16"/>
    <p:sldId id="33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Property Binding" id="{C135F4D9-44D7-4EDE-802C-0A6985D97273}">
          <p14:sldIdLst>
            <p14:sldId id="281"/>
            <p14:sldId id="330"/>
            <p14:sldId id="339"/>
            <p14:sldId id="340"/>
            <p14:sldId id="341"/>
            <p14:sldId id="342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um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com que um </a:t>
            </a:r>
            <a:r>
              <a:rPr lang="en-US" dirty="0" err="1"/>
              <a:t>atributo</a:t>
            </a:r>
            <a:r>
              <a:rPr lang="en-US" dirty="0"/>
              <a:t> do HTML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valor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[property]=“data”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src</a:t>
            </a:r>
            <a:r>
              <a:rPr lang="en-US" b="1" dirty="0"/>
              <a:t>]=“</a:t>
            </a:r>
            <a:r>
              <a:rPr lang="en-US" b="1" dirty="0" err="1"/>
              <a:t>url_img</a:t>
            </a:r>
            <a:r>
              <a:rPr lang="en-US" b="1" dirty="0"/>
              <a:t>”</a:t>
            </a:r>
            <a:r>
              <a:rPr lang="en-US" dirty="0"/>
              <a:t>/&gt; -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o valor do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é </a:t>
            </a:r>
            <a:r>
              <a:rPr lang="en-US" dirty="0" err="1"/>
              <a:t>atribuido</a:t>
            </a:r>
            <a:r>
              <a:rPr lang="en-US" dirty="0"/>
              <a:t> a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property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um </a:t>
            </a:r>
            <a:r>
              <a:rPr lang="en-US" dirty="0" err="1"/>
              <a:t>recurso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com que um </a:t>
            </a:r>
            <a:r>
              <a:rPr lang="en-US" dirty="0" err="1"/>
              <a:t>atributo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 no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inclusão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do </a:t>
            </a:r>
            <a:r>
              <a:rPr lang="en-US" dirty="0" err="1"/>
              <a:t>nosso</a:t>
            </a:r>
            <a:r>
              <a:rPr lang="en-US" dirty="0"/>
              <a:t> template.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{{ data }}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string interpolation?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7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mistrue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b="1" dirty="0" err="1"/>
              <a:t>src</a:t>
            </a:r>
            <a:r>
              <a:rPr lang="en-US" b="1" dirty="0"/>
              <a:t>]=“{{ </a:t>
            </a:r>
            <a:r>
              <a:rPr lang="en-US" b="1" dirty="0" err="1"/>
              <a:t>url_img</a:t>
            </a:r>
            <a:r>
              <a:rPr lang="en-US" b="1" dirty="0"/>
              <a:t> }}”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errado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string interpolation </a:t>
            </a:r>
            <a:r>
              <a:rPr lang="en-US" dirty="0" err="1"/>
              <a:t>diferente</a:t>
            </a:r>
            <a:r>
              <a:rPr lang="en-US" dirty="0"/>
              <a:t> do property binding é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,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prefere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avançados</a:t>
            </a:r>
            <a:r>
              <a:rPr lang="en-US" dirty="0"/>
              <a:t> no Angular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seremos</a:t>
            </a:r>
            <a:r>
              <a:rPr lang="en-US" dirty="0"/>
              <a:t> </a:t>
            </a:r>
            <a:r>
              <a:rPr lang="en-US" dirty="0" err="1"/>
              <a:t>obrigados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o property binding.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Property binding X String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3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“</a:t>
            </a:r>
            <a:r>
              <a:rPr lang="en-US" dirty="0" err="1"/>
              <a:t>Noticia</a:t>
            </a:r>
            <a:r>
              <a:rPr lang="en-US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noticia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no template do </a:t>
            </a:r>
            <a:r>
              <a:rPr lang="en-US" dirty="0" err="1"/>
              <a:t>componente</a:t>
            </a:r>
            <a:r>
              <a:rPr lang="en-US" dirty="0"/>
              <a:t> o card de imagens do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o string interpolation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fixo</a:t>
            </a:r>
            <a:r>
              <a:rPr lang="en-US" dirty="0"/>
              <a:t> do cart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string interpolation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940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</a:t>
            </a:r>
            <a:r>
              <a:rPr lang="en-US" dirty="0" err="1"/>
              <a:t>componente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string,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o property binding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atribuir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url_img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property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64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exemplo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4E9F1-F861-4512-A7D9-F561DB7C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06" y="1911670"/>
            <a:ext cx="4848225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property binding?</vt:lpstr>
      <vt:lpstr>O que é string interpolation?</vt:lpstr>
      <vt:lpstr>Property binding X String interpolation</vt:lpstr>
      <vt:lpstr>Utilizando string interpolation</vt:lpstr>
      <vt:lpstr>Utilizando property binding</vt:lpstr>
      <vt:lpstr>Nosso exemplo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54</cp:revision>
  <dcterms:modified xsi:type="dcterms:W3CDTF">2018-04-09T21:23:35Z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