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4"/>
    <p:sldMasterId id="2147483784" r:id="rId5"/>
    <p:sldMasterId id="2147483758" r:id="rId6"/>
    <p:sldMasterId id="2147483675" r:id="rId7"/>
    <p:sldMasterId id="2147483764" r:id="rId8"/>
  </p:sldMasterIdLst>
  <p:notesMasterIdLst>
    <p:notesMasterId r:id="rId21"/>
  </p:notesMasterIdLst>
  <p:sldIdLst>
    <p:sldId id="256" r:id="rId9"/>
    <p:sldId id="258" r:id="rId10"/>
    <p:sldId id="281" r:id="rId11"/>
    <p:sldId id="330" r:id="rId12"/>
    <p:sldId id="339" r:id="rId13"/>
    <p:sldId id="337" r:id="rId14"/>
    <p:sldId id="340" r:id="rId15"/>
    <p:sldId id="341" r:id="rId16"/>
    <p:sldId id="342" r:id="rId17"/>
    <p:sldId id="343" r:id="rId18"/>
    <p:sldId id="338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ício" id="{34E5AECC-4BF4-4B9B-BCE2-DB5638D8AFE8}">
          <p14:sldIdLst>
            <p14:sldId id="256"/>
            <p14:sldId id="258"/>
          </p14:sldIdLst>
        </p14:section>
        <p14:section name="Diretivas" id="{C135F4D9-44D7-4EDE-802C-0A6985D97273}">
          <p14:sldIdLst>
            <p14:sldId id="281"/>
            <p14:sldId id="330"/>
            <p14:sldId id="339"/>
            <p14:sldId id="337"/>
            <p14:sldId id="340"/>
            <p14:sldId id="341"/>
            <p14:sldId id="342"/>
            <p14:sldId id="343"/>
            <p14:sldId id="338"/>
          </p14:sldIdLst>
        </p14:section>
        <p14:section name="Fim" id="{9EEAA474-718D-43F4-9556-5E5EAE13E381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013"/>
    <a:srgbClr val="FF5800"/>
    <a:srgbClr val="FF4D87"/>
    <a:srgbClr val="D9D9D9"/>
    <a:srgbClr val="2D9BD6"/>
    <a:srgbClr val="7FB557"/>
    <a:srgbClr val="B43C14"/>
    <a:srgbClr val="890078"/>
    <a:srgbClr val="970032"/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>
        <p:guide orient="horz" pos="8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 userDrawn="1"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6412171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4551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7685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20501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1130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10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419049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048358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550317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782357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64173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29840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208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0075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72353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773033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935036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512331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7796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25976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54938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90719"/>
            <a:ext cx="11430000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81000" y="1524000"/>
            <a:ext cx="11430000" cy="4597400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buFont typeface="Arial"/>
              <a:buNone/>
              <a:defRPr lang="en-US" sz="20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8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6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Third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Fourth level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37535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hyperlink" Target="https://avanade.sharepoint.com/sites/policies/Policies2/Data%20Management/1431_DataManagement.pdf" TargetMode="Externa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hyperlink" Target="https://avanade.sharepoint.com/sites/policies/Policies2/Data%20Management/1431_DataManagement.pdf" TargetMode="External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0.xml"/><Relationship Id="rId7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248" y="2083305"/>
            <a:ext cx="7333503" cy="269138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503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85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6" r:id="rId2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vanadeLogoNoTM_AWColor_RGB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11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9" r:id="rId2"/>
    <p:sldLayoutId id="2147483761" r:id="rId3"/>
    <p:sldLayoutId id="2147483762" r:id="rId4"/>
    <p:sldLayoutId id="2147483763" r:id="rId5"/>
    <p:sldLayoutId id="2147483770" r:id="rId6"/>
    <p:sldLayoutId id="2147483771" r:id="rId7"/>
    <p:sldLayoutId id="2147483785" r:id="rId8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876480" y="6272968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8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1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50" r:id="rId2"/>
    <p:sldLayoutId id="2147483719" r:id="rId3"/>
    <p:sldLayoutId id="2147483722" r:id="rId4"/>
    <p:sldLayoutId id="2147483723" r:id="rId5"/>
    <p:sldLayoutId id="2147483751" r:id="rId6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8875659" y="6272986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&lt;Restricted&gt;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7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1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5" r:id="rId2"/>
    <p:sldLayoutId id="2147483767" r:id="rId3"/>
    <p:sldLayoutId id="2147483768" r:id="rId4"/>
    <p:sldLayoutId id="2147483769" r:id="rId5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275244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clicar</a:t>
            </a:r>
            <a:r>
              <a:rPr lang="en-US" dirty="0"/>
              <a:t> no </a:t>
            </a:r>
            <a:r>
              <a:rPr lang="en-US" dirty="0" err="1"/>
              <a:t>botão</a:t>
            </a:r>
            <a:r>
              <a:rPr lang="en-US" dirty="0"/>
              <a:t>,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esconder</a:t>
            </a:r>
            <a:r>
              <a:rPr lang="en-US" dirty="0"/>
              <a:t> a div row,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assim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div row </a:t>
            </a:r>
            <a:r>
              <a:rPr lang="en-US" dirty="0" err="1"/>
              <a:t>temos</a:t>
            </a:r>
            <a:r>
              <a:rPr lang="en-US" dirty="0"/>
              <a:t> que </a:t>
            </a:r>
            <a:r>
              <a:rPr lang="en-US" dirty="0" err="1"/>
              <a:t>colocar</a:t>
            </a:r>
            <a:r>
              <a:rPr lang="en-US" dirty="0"/>
              <a:t> a </a:t>
            </a:r>
            <a:r>
              <a:rPr lang="en-US" dirty="0" err="1"/>
              <a:t>condição</a:t>
            </a:r>
            <a:r>
              <a:rPr lang="en-US" dirty="0"/>
              <a:t> para que </a:t>
            </a:r>
            <a:r>
              <a:rPr lang="en-US" dirty="0" err="1"/>
              <a:t>ela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mostrada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for </a:t>
            </a:r>
            <a:r>
              <a:rPr lang="en-US" dirty="0" err="1"/>
              <a:t>igual</a:t>
            </a:r>
            <a:r>
              <a:rPr lang="en-US" dirty="0"/>
              <a:t> a true.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*</a:t>
            </a:r>
            <a:r>
              <a:rPr lang="en-US" dirty="0" err="1"/>
              <a:t>ngIf</a:t>
            </a:r>
            <a:r>
              <a:rPr lang="en-US" dirty="0"/>
              <a:t>=“</a:t>
            </a:r>
            <a:r>
              <a:rPr lang="en-US" dirty="0" err="1"/>
              <a:t>mostrarNoticia</a:t>
            </a:r>
            <a:r>
              <a:rPr lang="en-US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else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com que </a:t>
            </a:r>
            <a:r>
              <a:rPr lang="en-US" dirty="0" err="1"/>
              <a:t>apareça</a:t>
            </a:r>
            <a:r>
              <a:rPr lang="en-US" dirty="0"/>
              <a:t> a </a:t>
            </a:r>
            <a:r>
              <a:rPr lang="en-US" dirty="0" err="1"/>
              <a:t>notícia</a:t>
            </a:r>
            <a:r>
              <a:rPr lang="en-US" dirty="0"/>
              <a:t> </a:t>
            </a:r>
            <a:r>
              <a:rPr lang="en-US" dirty="0" err="1"/>
              <a:t>sozinha</a:t>
            </a:r>
            <a:r>
              <a:rPr lang="en-US" dirty="0"/>
              <a:t> e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clicar</a:t>
            </a:r>
            <a:r>
              <a:rPr lang="en-US" dirty="0"/>
              <a:t> no </a:t>
            </a:r>
            <a:r>
              <a:rPr lang="en-US" dirty="0" err="1"/>
              <a:t>botão</a:t>
            </a:r>
            <a:r>
              <a:rPr lang="en-US" dirty="0"/>
              <a:t> da </a:t>
            </a:r>
            <a:r>
              <a:rPr lang="en-US" dirty="0" err="1"/>
              <a:t>noticia</a:t>
            </a:r>
            <a:r>
              <a:rPr lang="en-US" dirty="0"/>
              <a:t> </a:t>
            </a:r>
            <a:r>
              <a:rPr lang="en-US" dirty="0" err="1"/>
              <a:t>sozinha</a:t>
            </a:r>
            <a:r>
              <a:rPr lang="en-US" dirty="0"/>
              <a:t> </a:t>
            </a:r>
            <a:r>
              <a:rPr lang="en-US" dirty="0" err="1"/>
              <a:t>voltamos</a:t>
            </a:r>
            <a:r>
              <a:rPr lang="en-US" dirty="0"/>
              <a:t> a </a:t>
            </a:r>
            <a:r>
              <a:rPr lang="en-US" dirty="0" err="1"/>
              <a:t>exibir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noticias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Para que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cenário</a:t>
            </a:r>
            <a:r>
              <a:rPr lang="en-US" dirty="0"/>
              <a:t> </a:t>
            </a:r>
            <a:r>
              <a:rPr lang="en-US" dirty="0" err="1"/>
              <a:t>aconteça</a:t>
            </a:r>
            <a:r>
              <a:rPr lang="en-US" dirty="0"/>
              <a:t> </a:t>
            </a:r>
            <a:r>
              <a:rPr lang="en-US" dirty="0" err="1"/>
              <a:t>precisamos</a:t>
            </a:r>
            <a:r>
              <a:rPr lang="en-US" dirty="0"/>
              <a:t> </a:t>
            </a:r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referência</a:t>
            </a:r>
            <a:r>
              <a:rPr lang="en-US" dirty="0"/>
              <a:t> no else do </a:t>
            </a:r>
            <a:r>
              <a:rPr lang="en-US" dirty="0" err="1"/>
              <a:t>ngIf</a:t>
            </a:r>
            <a:r>
              <a:rPr lang="en-US" dirty="0"/>
              <a:t> e </a:t>
            </a:r>
            <a:r>
              <a:rPr lang="en-US" dirty="0" err="1"/>
              <a:t>criar</a:t>
            </a:r>
            <a:r>
              <a:rPr lang="en-US" dirty="0"/>
              <a:t> um ng-template.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Dentro</a:t>
            </a:r>
            <a:r>
              <a:rPr lang="en-US" dirty="0"/>
              <a:t> do template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acrescentar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coluna</a:t>
            </a:r>
            <a:r>
              <a:rPr lang="en-US" dirty="0"/>
              <a:t> de 12 com o jumbotron do bootstrap.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</a:t>
            </a:r>
            <a:r>
              <a:rPr lang="en-US" dirty="0" err="1"/>
              <a:t>botão</a:t>
            </a:r>
            <a:r>
              <a:rPr lang="en-US" dirty="0"/>
              <a:t> da </a:t>
            </a:r>
            <a:r>
              <a:rPr lang="en-US" dirty="0" err="1"/>
              <a:t>noticia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devemos</a:t>
            </a:r>
            <a:r>
              <a:rPr lang="en-US" dirty="0"/>
              <a:t> </a:t>
            </a:r>
            <a:r>
              <a:rPr lang="en-US" dirty="0" err="1"/>
              <a:t>chamar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para </a:t>
            </a:r>
            <a:r>
              <a:rPr lang="en-US" dirty="0" err="1"/>
              <a:t>voltar</a:t>
            </a:r>
            <a:r>
              <a:rPr lang="en-US" dirty="0"/>
              <a:t> a </a:t>
            </a:r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variavel</a:t>
            </a:r>
            <a:r>
              <a:rPr lang="en-US" dirty="0"/>
              <a:t> para true.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ngIf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2254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Aplicação Final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9EFFFA-CEB4-4D45-A760-AA9254409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032" y="2684758"/>
            <a:ext cx="4946967" cy="20298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D4D85D-891B-4C49-B43C-6337F664D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119" y="2689415"/>
            <a:ext cx="4946967" cy="20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9854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95113" y="6356350"/>
            <a:ext cx="496887" cy="365125"/>
          </a:xfrm>
          <a:prstGeom prst="rect">
            <a:avLst/>
          </a:prstGeom>
        </p:spPr>
        <p:txBody>
          <a:bodyPr/>
          <a:lstStyle/>
          <a:p>
            <a:fld id="{3847DB54-D037-B84F-B6F1-2E8DA40D09A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366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 err="1"/>
              <a:t>Trainning</a:t>
            </a:r>
            <a:r>
              <a:rPr lang="en-US" dirty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Anatomia</a:t>
            </a:r>
            <a:r>
              <a:rPr lang="en-US" dirty="0"/>
              <a:t> - </a:t>
            </a:r>
            <a:r>
              <a:rPr lang="en-US" dirty="0" err="1"/>
              <a:t>Fundamentos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0350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Diretivas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609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São </a:t>
            </a:r>
            <a:r>
              <a:rPr lang="en-US" dirty="0" err="1"/>
              <a:t>funcionalidades</a:t>
            </a:r>
            <a:r>
              <a:rPr lang="en-US" dirty="0"/>
              <a:t> que </a:t>
            </a:r>
            <a:r>
              <a:rPr lang="en-US" dirty="0" err="1"/>
              <a:t>manipulam</a:t>
            </a:r>
            <a:r>
              <a:rPr lang="en-US" dirty="0"/>
              <a:t> o </a:t>
            </a:r>
            <a:r>
              <a:rPr lang="en-US" dirty="0" err="1"/>
              <a:t>comportamento</a:t>
            </a:r>
            <a:r>
              <a:rPr lang="en-US" dirty="0"/>
              <a:t> de </a:t>
            </a:r>
            <a:r>
              <a:rPr lang="en-US" dirty="0" err="1"/>
              <a:t>elementos</a:t>
            </a:r>
            <a:r>
              <a:rPr lang="en-US" dirty="0"/>
              <a:t> HTML no DOM.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instrução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um template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sejam</a:t>
            </a:r>
            <a:r>
              <a:rPr lang="en-US" dirty="0"/>
              <a:t> </a:t>
            </a:r>
            <a:r>
              <a:rPr lang="en-US" dirty="0" err="1"/>
              <a:t>instruções</a:t>
            </a:r>
            <a:r>
              <a:rPr lang="en-US" dirty="0"/>
              <a:t> HTML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diretiva</a:t>
            </a:r>
            <a:r>
              <a:rPr lang="en-US" dirty="0"/>
              <a:t>,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essas</a:t>
            </a:r>
            <a:r>
              <a:rPr lang="en-US" dirty="0"/>
              <a:t> </a:t>
            </a:r>
            <a:r>
              <a:rPr lang="en-US" dirty="0" err="1"/>
              <a:t>diretivas</a:t>
            </a:r>
            <a:r>
              <a:rPr lang="en-US" dirty="0"/>
              <a:t> </a:t>
            </a:r>
            <a:r>
              <a:rPr lang="en-US" dirty="0" err="1"/>
              <a:t>afetam</a:t>
            </a:r>
            <a:r>
              <a:rPr lang="en-US" dirty="0"/>
              <a:t> a forma </a:t>
            </a:r>
            <a:r>
              <a:rPr lang="en-US" dirty="0" err="1"/>
              <a:t>como</a:t>
            </a:r>
            <a:r>
              <a:rPr lang="en-US" dirty="0"/>
              <a:t> o </a:t>
            </a:r>
            <a:r>
              <a:rPr lang="en-US" dirty="0" err="1"/>
              <a:t>resultado</a:t>
            </a:r>
            <a:r>
              <a:rPr lang="en-US" dirty="0"/>
              <a:t> final do template é </a:t>
            </a:r>
            <a:r>
              <a:rPr lang="en-US" dirty="0" err="1"/>
              <a:t>entregue</a:t>
            </a:r>
            <a:r>
              <a:rPr lang="en-US" dirty="0"/>
              <a:t> para o Browser.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acontece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</a:t>
            </a:r>
            <a:r>
              <a:rPr lang="en-US" dirty="0" err="1"/>
              <a:t>processamento</a:t>
            </a:r>
            <a:r>
              <a:rPr lang="en-US" dirty="0"/>
              <a:t> </a:t>
            </a:r>
            <a:r>
              <a:rPr lang="en-US" dirty="0" err="1"/>
              <a:t>desse</a:t>
            </a:r>
            <a:r>
              <a:rPr lang="en-US" dirty="0"/>
              <a:t> template </a:t>
            </a:r>
            <a:r>
              <a:rPr lang="en-US" dirty="0" err="1"/>
              <a:t>pelo</a:t>
            </a:r>
            <a:r>
              <a:rPr lang="en-US" dirty="0"/>
              <a:t> Angular.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Podemos </a:t>
            </a:r>
            <a:r>
              <a:rPr lang="en-US" dirty="0" err="1"/>
              <a:t>dividir</a:t>
            </a:r>
            <a:r>
              <a:rPr lang="en-US" dirty="0"/>
              <a:t>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diretivas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categorias</a:t>
            </a:r>
            <a:r>
              <a:rPr lang="en-US" dirty="0"/>
              <a:t>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Componentes</a:t>
            </a:r>
            <a:r>
              <a:rPr lang="en-US" dirty="0"/>
              <a:t> – </a:t>
            </a:r>
            <a:r>
              <a:rPr lang="en-US" dirty="0" err="1"/>
              <a:t>diretivas</a:t>
            </a:r>
            <a:r>
              <a:rPr lang="en-US" dirty="0"/>
              <a:t> de template,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instanciamos</a:t>
            </a:r>
            <a:r>
              <a:rPr lang="en-US" dirty="0"/>
              <a:t> o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no template, </a:t>
            </a:r>
            <a:r>
              <a:rPr lang="en-US" dirty="0" err="1"/>
              <a:t>estamos</a:t>
            </a:r>
            <a:r>
              <a:rPr lang="en-US" dirty="0"/>
              <a:t> </a:t>
            </a:r>
            <a:r>
              <a:rPr lang="en-US" dirty="0" err="1"/>
              <a:t>passando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diretiva</a:t>
            </a:r>
            <a:r>
              <a:rPr lang="en-US" dirty="0"/>
              <a:t> para o Angular.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Estruturais</a:t>
            </a:r>
            <a:r>
              <a:rPr lang="en-US" dirty="0"/>
              <a:t> – </a:t>
            </a:r>
            <a:r>
              <a:rPr lang="en-US" dirty="0" err="1"/>
              <a:t>diretivas</a:t>
            </a:r>
            <a:r>
              <a:rPr lang="en-US" dirty="0"/>
              <a:t> que </a:t>
            </a:r>
            <a:r>
              <a:rPr lang="en-US" dirty="0" err="1"/>
              <a:t>criam</a:t>
            </a:r>
            <a:r>
              <a:rPr lang="en-US" dirty="0"/>
              <a:t> </a:t>
            </a:r>
            <a:r>
              <a:rPr lang="en-US" dirty="0" err="1"/>
              <a:t>estruturas</a:t>
            </a:r>
            <a:r>
              <a:rPr lang="en-US" dirty="0"/>
              <a:t> html </a:t>
            </a:r>
            <a:r>
              <a:rPr lang="en-US" dirty="0" err="1"/>
              <a:t>modificando</a:t>
            </a:r>
            <a:r>
              <a:rPr lang="en-US" dirty="0"/>
              <a:t> o template,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elas</a:t>
            </a:r>
            <a:r>
              <a:rPr lang="en-US" dirty="0"/>
              <a:t> </a:t>
            </a:r>
            <a:r>
              <a:rPr lang="en-US" dirty="0" err="1"/>
              <a:t>ngFor</a:t>
            </a:r>
            <a:r>
              <a:rPr lang="en-US" dirty="0"/>
              <a:t>, </a:t>
            </a:r>
            <a:r>
              <a:rPr lang="en-US" dirty="0" err="1"/>
              <a:t>ngIf</a:t>
            </a:r>
            <a:r>
              <a:rPr lang="en-US" dirty="0"/>
              <a:t>, </a:t>
            </a:r>
            <a:r>
              <a:rPr lang="en-US" dirty="0" err="1"/>
              <a:t>nfSwitch</a:t>
            </a:r>
            <a:r>
              <a:rPr lang="en-US" dirty="0"/>
              <a:t> entre </a:t>
            </a:r>
            <a:r>
              <a:rPr lang="en-US" dirty="0" err="1"/>
              <a:t>outras</a:t>
            </a:r>
            <a:r>
              <a:rPr lang="en-US" dirty="0"/>
              <a:t>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Atributos</a:t>
            </a:r>
            <a:r>
              <a:rPr lang="en-US" dirty="0"/>
              <a:t> – </a:t>
            </a:r>
            <a:r>
              <a:rPr lang="en-US" dirty="0" err="1"/>
              <a:t>diretivas</a:t>
            </a:r>
            <a:r>
              <a:rPr lang="en-US" dirty="0"/>
              <a:t> </a:t>
            </a:r>
            <a:r>
              <a:rPr lang="en-US" dirty="0" err="1"/>
              <a:t>aplicadas</a:t>
            </a:r>
            <a:r>
              <a:rPr lang="en-US" dirty="0"/>
              <a:t> a </a:t>
            </a:r>
            <a:r>
              <a:rPr lang="en-US" dirty="0" err="1"/>
              <a:t>atributos</a:t>
            </a:r>
            <a:r>
              <a:rPr lang="en-US" dirty="0"/>
              <a:t> de </a:t>
            </a:r>
            <a:r>
              <a:rPr lang="en-US" dirty="0" err="1"/>
              <a:t>elementos</a:t>
            </a:r>
            <a:r>
              <a:rPr lang="en-US" dirty="0"/>
              <a:t> HTML.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são Diretivas?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B54B187-AA40-4554-91E3-60532AABDB55}"/>
              </a:ext>
            </a:extLst>
          </p:cNvPr>
          <p:cNvGrpSpPr/>
          <p:nvPr/>
        </p:nvGrpSpPr>
        <p:grpSpPr>
          <a:xfrm>
            <a:off x="8881698" y="4777028"/>
            <a:ext cx="2349509" cy="1338816"/>
            <a:chOff x="8547591" y="4310456"/>
            <a:chExt cx="2349509" cy="133881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1C5C111-49F6-454B-98A1-9877AEA942E0}"/>
                </a:ext>
              </a:extLst>
            </p:cNvPr>
            <p:cNvSpPr/>
            <p:nvPr/>
          </p:nvSpPr>
          <p:spPr>
            <a:xfrm>
              <a:off x="8836270" y="4492932"/>
              <a:ext cx="2060830" cy="1156340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Graphic 8" descr="Information">
              <a:extLst>
                <a:ext uri="{FF2B5EF4-FFF2-40B4-BE49-F238E27FC236}">
                  <a16:creationId xmlns:a16="http://schemas.microsoft.com/office/drawing/2014/main" id="{88C409A3-A939-4520-9206-D8ADD832E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47591" y="4310456"/>
              <a:ext cx="454269" cy="45426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B20CFF-D15E-4749-9D7A-2695A94B3ADC}"/>
                </a:ext>
              </a:extLst>
            </p:cNvPr>
            <p:cNvSpPr txBox="1"/>
            <p:nvPr/>
          </p:nvSpPr>
          <p:spPr>
            <a:xfrm>
              <a:off x="9001860" y="4633608"/>
              <a:ext cx="17335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 err="1">
                  <a:solidFill>
                    <a:srgbClr val="FFB013"/>
                  </a:solidFill>
                </a:rPr>
                <a:t>Apêndice</a:t>
              </a:r>
              <a:r>
                <a:rPr lang="en-US" sz="1200" b="1" dirty="0">
                  <a:solidFill>
                    <a:srgbClr val="FFB013"/>
                  </a:solidFill>
                </a:rPr>
                <a:t>: </a:t>
              </a:r>
              <a:r>
                <a:rPr lang="en-US" sz="1200" b="1" dirty="0" err="1">
                  <a:solidFill>
                    <a:srgbClr val="FFB013"/>
                  </a:solidFill>
                </a:rPr>
                <a:t>Lembre</a:t>
              </a:r>
              <a:r>
                <a:rPr lang="en-US" sz="1200" b="1" dirty="0">
                  <a:solidFill>
                    <a:srgbClr val="FFB013"/>
                  </a:solidFill>
                </a:rPr>
                <a:t>-se de </a:t>
              </a:r>
              <a:r>
                <a:rPr lang="en-US" sz="1200" b="1" dirty="0" err="1">
                  <a:solidFill>
                    <a:srgbClr val="FFB013"/>
                  </a:solidFill>
                </a:rPr>
                <a:t>verificar</a:t>
              </a:r>
              <a:r>
                <a:rPr lang="en-US" sz="1200" b="1" dirty="0">
                  <a:solidFill>
                    <a:srgbClr val="FFB013"/>
                  </a:solidFill>
                </a:rPr>
                <a:t> o Style Guide para saber </a:t>
              </a:r>
              <a:r>
                <a:rPr lang="en-US" sz="1200" b="1" dirty="0" err="1">
                  <a:solidFill>
                    <a:srgbClr val="FFB013"/>
                  </a:solidFill>
                </a:rPr>
                <a:t>mais</a:t>
              </a:r>
              <a:r>
                <a:rPr lang="en-US" sz="1200" b="1" dirty="0">
                  <a:solidFill>
                    <a:srgbClr val="FFB013"/>
                  </a:solidFill>
                </a:rPr>
                <a:t> </a:t>
              </a:r>
              <a:r>
                <a:rPr lang="en-US" sz="1200" b="1" dirty="0" err="1">
                  <a:solidFill>
                    <a:srgbClr val="FFB013"/>
                  </a:solidFill>
                </a:rPr>
                <a:t>sobre</a:t>
              </a:r>
              <a:r>
                <a:rPr lang="en-US" sz="1200" b="1" dirty="0">
                  <a:solidFill>
                    <a:srgbClr val="FFB013"/>
                  </a:solidFill>
                </a:rPr>
                <a:t> </a:t>
              </a:r>
              <a:r>
                <a:rPr lang="en-US" sz="1200" b="1" dirty="0" err="1">
                  <a:solidFill>
                    <a:srgbClr val="FFB013"/>
                  </a:solidFill>
                </a:rPr>
                <a:t>diretivas</a:t>
              </a:r>
              <a:r>
                <a:rPr lang="en-US" sz="1200" b="1" dirty="0">
                  <a:solidFill>
                    <a:srgbClr val="FFB013"/>
                  </a:solidFill>
                </a:rPr>
                <a:t>.</a:t>
              </a:r>
            </a:p>
            <a:p>
              <a:pPr algn="just"/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61483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Para </a:t>
            </a:r>
            <a:r>
              <a:rPr lang="en-US" dirty="0" err="1"/>
              <a:t>exemplificar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a </a:t>
            </a:r>
            <a:r>
              <a:rPr lang="en-US" dirty="0" err="1"/>
              <a:t>utilização</a:t>
            </a:r>
            <a:r>
              <a:rPr lang="en-US" dirty="0"/>
              <a:t> a </a:t>
            </a:r>
            <a:r>
              <a:rPr lang="en-US" dirty="0" err="1"/>
              <a:t>utilização</a:t>
            </a:r>
            <a:r>
              <a:rPr lang="en-US" dirty="0"/>
              <a:t> das </a:t>
            </a:r>
            <a:r>
              <a:rPr lang="en-US" dirty="0" err="1"/>
              <a:t>diretivas</a:t>
            </a:r>
            <a:r>
              <a:rPr lang="en-US" dirty="0"/>
              <a:t> de components,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nova </a:t>
            </a:r>
            <a:r>
              <a:rPr lang="en-US" dirty="0" err="1"/>
              <a:t>aplicação</a:t>
            </a:r>
            <a:r>
              <a:rPr lang="en-US" dirty="0"/>
              <a:t> “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Jornal</a:t>
            </a:r>
            <a:r>
              <a:rPr lang="en-US" dirty="0"/>
              <a:t>”, que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conter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 topo, </a:t>
            </a:r>
            <a:r>
              <a:rPr lang="en-US" dirty="0" err="1"/>
              <a:t>rodapé</a:t>
            </a:r>
            <a:r>
              <a:rPr lang="en-US" dirty="0"/>
              <a:t> e </a:t>
            </a:r>
            <a:r>
              <a:rPr lang="en-US" dirty="0" err="1"/>
              <a:t>notícias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Vamos</a:t>
            </a:r>
            <a:r>
              <a:rPr lang="en-US" b="1" dirty="0"/>
              <a:t> para o live code!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Diretivas</a:t>
            </a:r>
            <a:r>
              <a:rPr lang="en-US" dirty="0"/>
              <a:t> de </a:t>
            </a:r>
            <a:r>
              <a:rPr lang="en-US" dirty="0" err="1"/>
              <a:t>Componentes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39EF9C-B875-4C5F-8F59-9F8A4E32B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898" y="3042353"/>
            <a:ext cx="4943052" cy="31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5887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 </a:t>
            </a:r>
            <a:r>
              <a:rPr lang="en-US" dirty="0" err="1"/>
              <a:t>ngFor</a:t>
            </a:r>
            <a:r>
              <a:rPr lang="en-US" dirty="0"/>
              <a:t> serve para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laços</a:t>
            </a:r>
            <a:r>
              <a:rPr lang="en-US" dirty="0"/>
              <a:t> de </a:t>
            </a:r>
            <a:r>
              <a:rPr lang="en-US" dirty="0" err="1"/>
              <a:t>repetição</a:t>
            </a:r>
            <a:r>
              <a:rPr lang="en-US" dirty="0"/>
              <a:t> no </a:t>
            </a:r>
            <a:r>
              <a:rPr lang="en-US" dirty="0" err="1"/>
              <a:t>elemento</a:t>
            </a:r>
            <a:r>
              <a:rPr lang="en-US" dirty="0"/>
              <a:t> no </a:t>
            </a:r>
            <a:r>
              <a:rPr lang="en-US" dirty="0" err="1"/>
              <a:t>qual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declarada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declararmos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tag HTML, a tag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repedida</a:t>
            </a:r>
            <a:r>
              <a:rPr lang="en-US" dirty="0"/>
              <a:t> de </a:t>
            </a:r>
            <a:r>
              <a:rPr lang="en-US" dirty="0" err="1"/>
              <a:t>acordo</a:t>
            </a:r>
            <a:r>
              <a:rPr lang="en-US" dirty="0"/>
              <a:t> com o </a:t>
            </a:r>
            <a:r>
              <a:rPr lang="en-US" dirty="0" err="1"/>
              <a:t>numero</a:t>
            </a:r>
            <a:r>
              <a:rPr lang="en-US" dirty="0"/>
              <a:t> de for.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Exemplo</a:t>
            </a:r>
            <a:r>
              <a:rPr lang="en-US" dirty="0"/>
              <a:t> da </a:t>
            </a:r>
            <a:r>
              <a:rPr lang="en-US" dirty="0" err="1"/>
              <a:t>sintaxe</a:t>
            </a:r>
            <a:r>
              <a:rPr lang="en-US" dirty="0"/>
              <a:t>: </a:t>
            </a:r>
            <a:r>
              <a:rPr lang="en-US" b="1" dirty="0"/>
              <a:t>&lt;</a:t>
            </a:r>
            <a:r>
              <a:rPr lang="en-US" b="1" dirty="0" err="1"/>
              <a:t>taghtml</a:t>
            </a:r>
            <a:r>
              <a:rPr lang="en-US" b="1" dirty="0"/>
              <a:t> *</a:t>
            </a:r>
            <a:r>
              <a:rPr lang="en-US" b="1" dirty="0" err="1"/>
              <a:t>ngFor</a:t>
            </a:r>
            <a:r>
              <a:rPr lang="en-US" b="1" dirty="0"/>
              <a:t>=“</a:t>
            </a:r>
            <a:r>
              <a:rPr lang="en-US" b="1" dirty="0" err="1"/>
              <a:t>declararvariavel</a:t>
            </a:r>
            <a:r>
              <a:rPr lang="en-US" b="1" dirty="0"/>
              <a:t> of </a:t>
            </a:r>
            <a:r>
              <a:rPr lang="en-US" b="1" dirty="0" err="1"/>
              <a:t>nomearray</a:t>
            </a:r>
            <a:r>
              <a:rPr lang="en-US" b="1" dirty="0"/>
              <a:t>”/&gt;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Para </a:t>
            </a:r>
            <a:r>
              <a:rPr lang="en-US" dirty="0" err="1"/>
              <a:t>exemplificar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a </a:t>
            </a:r>
            <a:r>
              <a:rPr lang="en-US" dirty="0" err="1"/>
              <a:t>utilização</a:t>
            </a:r>
            <a:r>
              <a:rPr lang="en-US" dirty="0"/>
              <a:t> da </a:t>
            </a:r>
            <a:r>
              <a:rPr lang="en-US" dirty="0" err="1"/>
              <a:t>diretiva</a:t>
            </a:r>
            <a:r>
              <a:rPr lang="en-US" dirty="0"/>
              <a:t> </a:t>
            </a:r>
            <a:r>
              <a:rPr lang="en-US" b="1" dirty="0" err="1"/>
              <a:t>ngFor</a:t>
            </a:r>
            <a:r>
              <a:rPr lang="en-US" b="1" dirty="0"/>
              <a:t>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do “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Jornal</a:t>
            </a:r>
            <a:r>
              <a:rPr lang="en-US" dirty="0"/>
              <a:t>”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espaços</a:t>
            </a:r>
            <a:r>
              <a:rPr lang="en-US" dirty="0"/>
              <a:t> das </a:t>
            </a:r>
            <a:r>
              <a:rPr lang="en-US" dirty="0" err="1"/>
              <a:t>notícias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Para </a:t>
            </a:r>
            <a:r>
              <a:rPr lang="en-US" dirty="0" err="1"/>
              <a:t>iniciar</a:t>
            </a:r>
            <a:r>
              <a:rPr lang="en-US" dirty="0"/>
              <a:t> </a:t>
            </a:r>
            <a:r>
              <a:rPr lang="en-US" dirty="0" err="1"/>
              <a:t>precisamos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do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noticias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variavel</a:t>
            </a:r>
            <a:r>
              <a:rPr lang="en-US" dirty="0"/>
              <a:t> do </a:t>
            </a:r>
            <a:r>
              <a:rPr lang="en-US" dirty="0" err="1"/>
              <a:t>tipo</a:t>
            </a:r>
            <a:r>
              <a:rPr lang="en-US" dirty="0"/>
              <a:t> array de strings, que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receber</a:t>
            </a:r>
            <a:r>
              <a:rPr lang="en-US" dirty="0"/>
              <a:t> 4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contendo</a:t>
            </a:r>
            <a:r>
              <a:rPr lang="en-US" dirty="0"/>
              <a:t> o </a:t>
            </a:r>
            <a:r>
              <a:rPr lang="en-US" dirty="0" err="1"/>
              <a:t>titulo</a:t>
            </a:r>
            <a:r>
              <a:rPr lang="en-US" dirty="0"/>
              <a:t> da </a:t>
            </a:r>
            <a:r>
              <a:rPr lang="en-US" dirty="0" err="1"/>
              <a:t>noticia</a:t>
            </a:r>
            <a:r>
              <a:rPr lang="en-US" dirty="0"/>
              <a:t>, </a:t>
            </a:r>
            <a:r>
              <a:rPr lang="en-US" dirty="0" err="1"/>
              <a:t>somente</a:t>
            </a:r>
            <a:r>
              <a:rPr lang="en-US" dirty="0"/>
              <a:t> para o </a:t>
            </a:r>
            <a:r>
              <a:rPr lang="en-US" dirty="0" err="1"/>
              <a:t>nosso</a:t>
            </a:r>
            <a:r>
              <a:rPr lang="en-US" dirty="0"/>
              <a:t> array </a:t>
            </a:r>
            <a:r>
              <a:rPr lang="en-US" dirty="0" err="1"/>
              <a:t>ter</a:t>
            </a:r>
            <a:r>
              <a:rPr lang="en-US" dirty="0"/>
              <a:t> um </a:t>
            </a:r>
            <a:r>
              <a:rPr lang="en-US" dirty="0" err="1"/>
              <a:t>tamanho</a:t>
            </a:r>
            <a:r>
              <a:rPr lang="en-US" dirty="0"/>
              <a:t> de 4.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Agora no template do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estilizar</a:t>
            </a:r>
            <a:r>
              <a:rPr lang="en-US" dirty="0"/>
              <a:t> a </a:t>
            </a:r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noticia</a:t>
            </a:r>
            <a:r>
              <a:rPr lang="en-US" dirty="0"/>
              <a:t>,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então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container, com </a:t>
            </a:r>
            <a:r>
              <a:rPr lang="en-US" dirty="0" err="1"/>
              <a:t>uma</a:t>
            </a:r>
            <a:r>
              <a:rPr lang="en-US" dirty="0"/>
              <a:t> row e a </a:t>
            </a:r>
            <a:r>
              <a:rPr lang="en-US" dirty="0" err="1"/>
              <a:t>coluna</a:t>
            </a:r>
            <a:r>
              <a:rPr lang="en-US" dirty="0"/>
              <a:t> de </a:t>
            </a:r>
            <a:r>
              <a:rPr lang="en-US" dirty="0" err="1"/>
              <a:t>tamanho</a:t>
            </a:r>
            <a:r>
              <a:rPr lang="en-US" dirty="0"/>
              <a:t> 6, e </a:t>
            </a:r>
            <a:r>
              <a:rPr lang="en-US" dirty="0" err="1"/>
              <a:t>dentro</a:t>
            </a:r>
            <a:r>
              <a:rPr lang="en-US" dirty="0"/>
              <a:t> </a:t>
            </a:r>
            <a:r>
              <a:rPr lang="en-US" dirty="0" err="1"/>
              <a:t>dessa</a:t>
            </a:r>
            <a:r>
              <a:rPr lang="en-US" dirty="0"/>
              <a:t> </a:t>
            </a:r>
            <a:r>
              <a:rPr lang="en-US" dirty="0" err="1"/>
              <a:t>coluna</a:t>
            </a:r>
            <a:r>
              <a:rPr lang="en-US" dirty="0"/>
              <a:t> </a:t>
            </a:r>
            <a:r>
              <a:rPr lang="en-US" dirty="0" err="1"/>
              <a:t>colocar</a:t>
            </a:r>
            <a:r>
              <a:rPr lang="en-US" dirty="0"/>
              <a:t> o jumbotron do bootstrap.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ngFor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0009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 </a:t>
            </a:r>
            <a:r>
              <a:rPr lang="en-US" dirty="0" err="1"/>
              <a:t>ngFor</a:t>
            </a:r>
            <a:r>
              <a:rPr lang="en-US" dirty="0"/>
              <a:t> serve para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laços</a:t>
            </a:r>
            <a:r>
              <a:rPr lang="en-US" dirty="0"/>
              <a:t> de </a:t>
            </a:r>
            <a:r>
              <a:rPr lang="en-US" dirty="0" err="1"/>
              <a:t>repetição</a:t>
            </a:r>
            <a:r>
              <a:rPr lang="en-US" dirty="0"/>
              <a:t> no </a:t>
            </a:r>
            <a:r>
              <a:rPr lang="en-US" dirty="0" err="1"/>
              <a:t>elemento</a:t>
            </a:r>
            <a:r>
              <a:rPr lang="en-US" dirty="0"/>
              <a:t> no </a:t>
            </a:r>
            <a:r>
              <a:rPr lang="en-US" dirty="0" err="1"/>
              <a:t>qual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declarada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declararmos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tag HTML, a tag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repedida</a:t>
            </a:r>
            <a:r>
              <a:rPr lang="en-US" dirty="0"/>
              <a:t> de </a:t>
            </a:r>
            <a:r>
              <a:rPr lang="en-US" dirty="0" err="1"/>
              <a:t>acordo</a:t>
            </a:r>
            <a:r>
              <a:rPr lang="en-US" dirty="0"/>
              <a:t> com o </a:t>
            </a:r>
            <a:r>
              <a:rPr lang="en-US" dirty="0" err="1"/>
              <a:t>numero</a:t>
            </a:r>
            <a:r>
              <a:rPr lang="en-US" dirty="0"/>
              <a:t> de for.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Exemplo</a:t>
            </a:r>
            <a:r>
              <a:rPr lang="en-US" dirty="0"/>
              <a:t> da </a:t>
            </a:r>
            <a:r>
              <a:rPr lang="en-US" dirty="0" err="1"/>
              <a:t>sintaxe</a:t>
            </a:r>
            <a:r>
              <a:rPr lang="en-US" dirty="0"/>
              <a:t>: </a:t>
            </a:r>
            <a:r>
              <a:rPr lang="en-US" b="1" dirty="0"/>
              <a:t>&lt;</a:t>
            </a:r>
            <a:r>
              <a:rPr lang="en-US" b="1" dirty="0" err="1"/>
              <a:t>taghtml</a:t>
            </a:r>
            <a:r>
              <a:rPr lang="en-US" b="1" dirty="0"/>
              <a:t> *</a:t>
            </a:r>
            <a:r>
              <a:rPr lang="en-US" b="1" dirty="0" err="1"/>
              <a:t>ngFor</a:t>
            </a:r>
            <a:r>
              <a:rPr lang="en-US" b="1" dirty="0"/>
              <a:t>=“</a:t>
            </a:r>
            <a:r>
              <a:rPr lang="en-US" b="1" dirty="0" err="1"/>
              <a:t>declararvariavel</a:t>
            </a:r>
            <a:r>
              <a:rPr lang="en-US" b="1" dirty="0"/>
              <a:t> of </a:t>
            </a:r>
            <a:r>
              <a:rPr lang="en-US" b="1" dirty="0" err="1"/>
              <a:t>nomearray</a:t>
            </a:r>
            <a:r>
              <a:rPr lang="en-US" b="1" dirty="0"/>
              <a:t>”/&gt;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Para </a:t>
            </a:r>
            <a:r>
              <a:rPr lang="en-US" dirty="0" err="1"/>
              <a:t>exemplificar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a </a:t>
            </a:r>
            <a:r>
              <a:rPr lang="en-US" dirty="0" err="1"/>
              <a:t>utilização</a:t>
            </a:r>
            <a:r>
              <a:rPr lang="en-US" dirty="0"/>
              <a:t> da </a:t>
            </a:r>
            <a:r>
              <a:rPr lang="en-US" dirty="0" err="1"/>
              <a:t>diretiva</a:t>
            </a:r>
            <a:r>
              <a:rPr lang="en-US" dirty="0"/>
              <a:t> </a:t>
            </a:r>
            <a:r>
              <a:rPr lang="en-US" b="1" dirty="0" err="1"/>
              <a:t>ngFor</a:t>
            </a:r>
            <a:r>
              <a:rPr lang="en-US" b="1" dirty="0"/>
              <a:t>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do “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Jornal</a:t>
            </a:r>
            <a:r>
              <a:rPr lang="en-US" dirty="0"/>
              <a:t>”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espaços</a:t>
            </a:r>
            <a:r>
              <a:rPr lang="en-US" dirty="0"/>
              <a:t> das </a:t>
            </a:r>
            <a:r>
              <a:rPr lang="en-US" dirty="0" err="1"/>
              <a:t>notícias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Para </a:t>
            </a:r>
            <a:r>
              <a:rPr lang="en-US" dirty="0" err="1"/>
              <a:t>iniciar</a:t>
            </a:r>
            <a:r>
              <a:rPr lang="en-US" dirty="0"/>
              <a:t> </a:t>
            </a:r>
            <a:r>
              <a:rPr lang="en-US" dirty="0" err="1"/>
              <a:t>precisamos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do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noticias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variavel</a:t>
            </a:r>
            <a:r>
              <a:rPr lang="en-US" dirty="0"/>
              <a:t> do </a:t>
            </a:r>
            <a:r>
              <a:rPr lang="en-US" dirty="0" err="1"/>
              <a:t>tipo</a:t>
            </a:r>
            <a:r>
              <a:rPr lang="en-US" dirty="0"/>
              <a:t> array de strings, que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receber</a:t>
            </a:r>
            <a:r>
              <a:rPr lang="en-US" dirty="0"/>
              <a:t> 4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contendo</a:t>
            </a:r>
            <a:r>
              <a:rPr lang="en-US" dirty="0"/>
              <a:t> o </a:t>
            </a:r>
            <a:r>
              <a:rPr lang="en-US" dirty="0" err="1"/>
              <a:t>titulo</a:t>
            </a:r>
            <a:r>
              <a:rPr lang="en-US" dirty="0"/>
              <a:t> da </a:t>
            </a:r>
            <a:r>
              <a:rPr lang="en-US" dirty="0" err="1"/>
              <a:t>noticia</a:t>
            </a:r>
            <a:r>
              <a:rPr lang="en-US" dirty="0"/>
              <a:t>, </a:t>
            </a:r>
            <a:r>
              <a:rPr lang="en-US" dirty="0" err="1"/>
              <a:t>somente</a:t>
            </a:r>
            <a:r>
              <a:rPr lang="en-US" dirty="0"/>
              <a:t> para o </a:t>
            </a:r>
            <a:r>
              <a:rPr lang="en-US" dirty="0" err="1"/>
              <a:t>nosso</a:t>
            </a:r>
            <a:r>
              <a:rPr lang="en-US" dirty="0"/>
              <a:t> array </a:t>
            </a:r>
            <a:r>
              <a:rPr lang="en-US" dirty="0" err="1"/>
              <a:t>ter</a:t>
            </a:r>
            <a:r>
              <a:rPr lang="en-US" dirty="0"/>
              <a:t> um </a:t>
            </a:r>
            <a:r>
              <a:rPr lang="en-US" dirty="0" err="1"/>
              <a:t>tamanho</a:t>
            </a:r>
            <a:r>
              <a:rPr lang="en-US" dirty="0"/>
              <a:t> de 4.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Agora no template do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para </a:t>
            </a:r>
            <a:r>
              <a:rPr lang="en-US" dirty="0" err="1"/>
              <a:t>estilizar</a:t>
            </a:r>
            <a:r>
              <a:rPr lang="en-US" dirty="0"/>
              <a:t> a </a:t>
            </a:r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noticia</a:t>
            </a:r>
            <a:r>
              <a:rPr lang="en-US" dirty="0"/>
              <a:t>,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então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container, com </a:t>
            </a:r>
            <a:r>
              <a:rPr lang="en-US" dirty="0" err="1"/>
              <a:t>uma</a:t>
            </a:r>
            <a:r>
              <a:rPr lang="en-US" dirty="0"/>
              <a:t> row e 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coluna</a:t>
            </a:r>
            <a:r>
              <a:rPr lang="en-US" dirty="0"/>
              <a:t> de </a:t>
            </a:r>
            <a:r>
              <a:rPr lang="en-US" dirty="0" err="1"/>
              <a:t>tamanho</a:t>
            </a:r>
            <a:r>
              <a:rPr lang="en-US" dirty="0"/>
              <a:t> 6, e </a:t>
            </a:r>
            <a:r>
              <a:rPr lang="en-US" dirty="0" err="1"/>
              <a:t>dentro</a:t>
            </a:r>
            <a:r>
              <a:rPr lang="en-US" dirty="0"/>
              <a:t> </a:t>
            </a:r>
            <a:r>
              <a:rPr lang="en-US" dirty="0" err="1"/>
              <a:t>dessa</a:t>
            </a:r>
            <a:r>
              <a:rPr lang="en-US" dirty="0"/>
              <a:t> </a:t>
            </a:r>
            <a:r>
              <a:rPr lang="en-US" dirty="0" err="1"/>
              <a:t>coluna</a:t>
            </a:r>
            <a:r>
              <a:rPr lang="en-US" dirty="0"/>
              <a:t> </a:t>
            </a:r>
            <a:r>
              <a:rPr lang="en-US" dirty="0" err="1"/>
              <a:t>colocar</a:t>
            </a:r>
            <a:r>
              <a:rPr lang="en-US" dirty="0"/>
              <a:t> o jumbotron do bootstrap.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ngFor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3443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Para </a:t>
            </a:r>
            <a:r>
              <a:rPr lang="en-US" dirty="0" err="1"/>
              <a:t>criar</a:t>
            </a:r>
            <a:r>
              <a:rPr lang="en-US" dirty="0"/>
              <a:t> as 4 </a:t>
            </a:r>
            <a:r>
              <a:rPr lang="en-US" dirty="0" err="1"/>
              <a:t>noticias</a:t>
            </a:r>
            <a:r>
              <a:rPr lang="en-US" dirty="0"/>
              <a:t>,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declarar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da div da </a:t>
            </a:r>
            <a:r>
              <a:rPr lang="en-US" dirty="0" err="1"/>
              <a:t>coluna</a:t>
            </a:r>
            <a:r>
              <a:rPr lang="en-US" dirty="0"/>
              <a:t> a </a:t>
            </a:r>
            <a:r>
              <a:rPr lang="en-US" dirty="0" err="1"/>
              <a:t>diretiva</a:t>
            </a:r>
            <a:r>
              <a:rPr lang="en-US" dirty="0"/>
              <a:t> </a:t>
            </a:r>
            <a:r>
              <a:rPr lang="en-US" b="1" dirty="0" err="1"/>
              <a:t>ngFor</a:t>
            </a:r>
            <a:r>
              <a:rPr lang="en-US" dirty="0"/>
              <a:t>, </a:t>
            </a:r>
            <a:r>
              <a:rPr lang="en-US" dirty="0" err="1"/>
              <a:t>assim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o </a:t>
            </a:r>
            <a:r>
              <a:rPr lang="en-US" dirty="0" err="1"/>
              <a:t>conteúdo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div da </a:t>
            </a:r>
            <a:r>
              <a:rPr lang="en-US" dirty="0" err="1"/>
              <a:t>coluna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conteúdo</a:t>
            </a:r>
            <a:r>
              <a:rPr lang="en-US" dirty="0"/>
              <a:t> </a:t>
            </a:r>
            <a:r>
              <a:rPr lang="en-US" dirty="0" err="1"/>
              <a:t>interno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repetido</a:t>
            </a:r>
            <a:r>
              <a:rPr lang="en-US" dirty="0"/>
              <a:t>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b="1" dirty="0"/>
              <a:t>*</a:t>
            </a:r>
            <a:r>
              <a:rPr lang="en-US" b="1" dirty="0" err="1"/>
              <a:t>ngFor</a:t>
            </a:r>
            <a:r>
              <a:rPr lang="en-US" b="1" dirty="0"/>
              <a:t>=“”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Agora </a:t>
            </a:r>
            <a:r>
              <a:rPr lang="en-US" dirty="0" err="1"/>
              <a:t>dentro</a:t>
            </a:r>
            <a:r>
              <a:rPr lang="en-US" dirty="0"/>
              <a:t> da </a:t>
            </a:r>
            <a:r>
              <a:rPr lang="en-US" dirty="0" err="1"/>
              <a:t>expressão</a:t>
            </a:r>
            <a:r>
              <a:rPr lang="en-US" dirty="0"/>
              <a:t> do </a:t>
            </a:r>
            <a:r>
              <a:rPr lang="en-US" dirty="0" err="1"/>
              <a:t>ngFor</a:t>
            </a:r>
            <a:r>
              <a:rPr lang="en-US" dirty="0"/>
              <a:t>,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declarar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variável</a:t>
            </a:r>
            <a:r>
              <a:rPr lang="en-US" dirty="0"/>
              <a:t> que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referente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loop do array </a:t>
            </a:r>
            <a:r>
              <a:rPr lang="en-US" dirty="0" err="1"/>
              <a:t>criado</a:t>
            </a:r>
            <a:r>
              <a:rPr lang="en-US" dirty="0"/>
              <a:t> no </a:t>
            </a:r>
            <a:r>
              <a:rPr lang="en-US" dirty="0" err="1"/>
              <a:t>componente</a:t>
            </a:r>
            <a:r>
              <a:rPr lang="en-US" dirty="0"/>
              <a:t>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b="1" dirty="0"/>
              <a:t>*</a:t>
            </a:r>
            <a:r>
              <a:rPr lang="en-US" b="1" dirty="0" err="1"/>
              <a:t>ngFor</a:t>
            </a:r>
            <a:r>
              <a:rPr lang="en-US" b="1" dirty="0"/>
              <a:t>=“let </a:t>
            </a:r>
            <a:r>
              <a:rPr lang="en-US" b="1" dirty="0" err="1"/>
              <a:t>noticia</a:t>
            </a:r>
            <a:r>
              <a:rPr lang="en-US" b="1" dirty="0"/>
              <a:t> of </a:t>
            </a:r>
            <a:r>
              <a:rPr lang="en-US" b="1" dirty="0" err="1"/>
              <a:t>noticias</a:t>
            </a:r>
            <a:r>
              <a:rPr lang="en-US" b="1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Vamos</a:t>
            </a:r>
            <a:r>
              <a:rPr lang="en-US" b="1" dirty="0"/>
              <a:t> para o live code!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5999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 </a:t>
            </a:r>
            <a:r>
              <a:rPr lang="en-US" b="1" dirty="0" err="1"/>
              <a:t>ngIf</a:t>
            </a:r>
            <a:r>
              <a:rPr lang="en-US" b="1" dirty="0"/>
              <a:t> </a:t>
            </a:r>
            <a:r>
              <a:rPr lang="en-US" dirty="0" err="1"/>
              <a:t>funciona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mesma</a:t>
            </a:r>
            <a:r>
              <a:rPr lang="en-US" dirty="0"/>
              <a:t> base do </a:t>
            </a:r>
            <a:r>
              <a:rPr lang="en-US" b="1" dirty="0"/>
              <a:t>if…else </a:t>
            </a:r>
            <a:r>
              <a:rPr lang="en-US" dirty="0"/>
              <a:t>da </a:t>
            </a:r>
            <a:r>
              <a:rPr lang="en-US" dirty="0" err="1"/>
              <a:t>programação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</a:t>
            </a:r>
            <a:r>
              <a:rPr lang="en-US" b="1" dirty="0" err="1"/>
              <a:t>ngIf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a </a:t>
            </a:r>
            <a:r>
              <a:rPr lang="en-US" dirty="0" err="1"/>
              <a:t>condição</a:t>
            </a:r>
            <a:r>
              <a:rPr lang="en-US" dirty="0"/>
              <a:t> </a:t>
            </a:r>
            <a:r>
              <a:rPr lang="en-US" b="1" dirty="0"/>
              <a:t>else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Caso</a:t>
            </a:r>
            <a:r>
              <a:rPr lang="en-US" dirty="0"/>
              <a:t> a </a:t>
            </a:r>
            <a:r>
              <a:rPr lang="en-US" dirty="0" err="1"/>
              <a:t>gente</a:t>
            </a:r>
            <a:r>
              <a:rPr lang="en-US" dirty="0"/>
              <a:t> utilize a </a:t>
            </a:r>
            <a:r>
              <a:rPr lang="en-US" dirty="0" err="1"/>
              <a:t>condição</a:t>
            </a:r>
            <a:r>
              <a:rPr lang="en-US" dirty="0"/>
              <a:t> else,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com base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referencia</a:t>
            </a:r>
            <a:r>
              <a:rPr lang="en-US" dirty="0"/>
              <a:t> do else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diretiva</a:t>
            </a:r>
            <a:r>
              <a:rPr lang="en-US" dirty="0"/>
              <a:t> </a:t>
            </a:r>
            <a:r>
              <a:rPr lang="en-US" dirty="0" err="1"/>
              <a:t>chamada</a:t>
            </a:r>
            <a:r>
              <a:rPr lang="en-US" dirty="0"/>
              <a:t> ng-template.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diretiva</a:t>
            </a:r>
            <a:r>
              <a:rPr lang="en-US" dirty="0"/>
              <a:t> ng-template </a:t>
            </a:r>
            <a:r>
              <a:rPr lang="en-US" dirty="0" err="1"/>
              <a:t>funciona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um template mas </a:t>
            </a:r>
            <a:r>
              <a:rPr lang="en-US" dirty="0" err="1"/>
              <a:t>sem</a:t>
            </a:r>
            <a:r>
              <a:rPr lang="en-US" dirty="0"/>
              <a:t> um </a:t>
            </a:r>
            <a:r>
              <a:rPr lang="en-US" dirty="0" err="1"/>
              <a:t>componente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Exemplo</a:t>
            </a:r>
            <a:r>
              <a:rPr lang="en-US" dirty="0"/>
              <a:t> da </a:t>
            </a:r>
            <a:r>
              <a:rPr lang="en-US" dirty="0" err="1"/>
              <a:t>sintaxe</a:t>
            </a:r>
            <a:r>
              <a:rPr lang="en-US" dirty="0"/>
              <a:t>: 	</a:t>
            </a:r>
            <a:r>
              <a:rPr lang="en-US" b="1" dirty="0"/>
              <a:t>&lt;</a:t>
            </a:r>
            <a:r>
              <a:rPr lang="en-US" b="1" dirty="0" err="1"/>
              <a:t>taghtml</a:t>
            </a:r>
            <a:r>
              <a:rPr lang="en-US" b="1" dirty="0"/>
              <a:t> *</a:t>
            </a:r>
            <a:r>
              <a:rPr lang="en-US" b="1" dirty="0" err="1"/>
              <a:t>ngIf</a:t>
            </a:r>
            <a:r>
              <a:rPr lang="en-US" b="1" dirty="0"/>
              <a:t>=“</a:t>
            </a:r>
            <a:r>
              <a:rPr lang="en-US" b="1" dirty="0" err="1"/>
              <a:t>expressao</a:t>
            </a:r>
            <a:r>
              <a:rPr lang="en-US" b="1" dirty="0"/>
              <a:t>; else </a:t>
            </a:r>
            <a:r>
              <a:rPr lang="en-US" b="1" dirty="0" err="1"/>
              <a:t>referencia</a:t>
            </a:r>
            <a:r>
              <a:rPr lang="en-US" b="1" dirty="0"/>
              <a:t>”/&gt; </a:t>
            </a:r>
          </a:p>
          <a:p>
            <a:r>
              <a:rPr lang="en-US" b="1" dirty="0"/>
              <a:t>			&lt;ng-template #</a:t>
            </a:r>
            <a:r>
              <a:rPr lang="en-US" b="1" dirty="0" err="1"/>
              <a:t>referencia</a:t>
            </a:r>
            <a:r>
              <a:rPr lang="en-US" b="1" dirty="0"/>
              <a:t>&gt;&lt;/ng-template&gt;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Para </a:t>
            </a:r>
            <a:r>
              <a:rPr lang="en-US" dirty="0" err="1"/>
              <a:t>exemplificar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a </a:t>
            </a:r>
            <a:r>
              <a:rPr lang="en-US" dirty="0" err="1"/>
              <a:t>utilização</a:t>
            </a:r>
            <a:r>
              <a:rPr lang="en-US" dirty="0"/>
              <a:t> da </a:t>
            </a:r>
            <a:r>
              <a:rPr lang="en-US" dirty="0" err="1"/>
              <a:t>diretiva</a:t>
            </a:r>
            <a:r>
              <a:rPr lang="en-US" dirty="0"/>
              <a:t> </a:t>
            </a:r>
            <a:r>
              <a:rPr lang="en-US" b="1" dirty="0" err="1"/>
              <a:t>ngIf</a:t>
            </a:r>
            <a:r>
              <a:rPr lang="en-US" b="1" dirty="0"/>
              <a:t>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com que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clicar</a:t>
            </a:r>
            <a:r>
              <a:rPr lang="en-US" dirty="0"/>
              <a:t> no </a:t>
            </a:r>
            <a:r>
              <a:rPr lang="en-US" dirty="0" err="1"/>
              <a:t>botão</a:t>
            </a:r>
            <a:r>
              <a:rPr lang="en-US" dirty="0"/>
              <a:t> Leia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mostrada</a:t>
            </a:r>
            <a:r>
              <a:rPr lang="en-US" dirty="0"/>
              <a:t> as 4 </a:t>
            </a:r>
            <a:r>
              <a:rPr lang="en-US" dirty="0" err="1"/>
              <a:t>notícias</a:t>
            </a:r>
            <a:r>
              <a:rPr lang="en-US" dirty="0"/>
              <a:t> e sim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noticia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Para a </a:t>
            </a:r>
            <a:r>
              <a:rPr lang="en-US" dirty="0" err="1"/>
              <a:t>lógica</a:t>
            </a:r>
            <a:r>
              <a:rPr lang="en-US" dirty="0"/>
              <a:t> </a:t>
            </a:r>
            <a:r>
              <a:rPr lang="en-US" dirty="0" err="1"/>
              <a:t>acontecer</a:t>
            </a:r>
            <a:r>
              <a:rPr lang="en-US" dirty="0"/>
              <a:t> </a:t>
            </a:r>
            <a:r>
              <a:rPr lang="en-US" dirty="0" err="1"/>
              <a:t>devemos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variável</a:t>
            </a:r>
            <a:r>
              <a:rPr lang="en-US" dirty="0"/>
              <a:t> do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 que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iniciada</a:t>
            </a:r>
            <a:r>
              <a:rPr lang="en-US" dirty="0"/>
              <a:t> com true e um </a:t>
            </a:r>
            <a:r>
              <a:rPr lang="en-US" dirty="0" err="1"/>
              <a:t>método</a:t>
            </a:r>
            <a:r>
              <a:rPr lang="en-US" dirty="0"/>
              <a:t> que </a:t>
            </a:r>
            <a:r>
              <a:rPr lang="en-US" dirty="0" err="1"/>
              <a:t>deverá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chamado</a:t>
            </a:r>
            <a:r>
              <a:rPr lang="en-US" dirty="0"/>
              <a:t> no clique do </a:t>
            </a:r>
            <a:r>
              <a:rPr lang="en-US" dirty="0" err="1"/>
              <a:t>botão</a:t>
            </a:r>
            <a:r>
              <a:rPr lang="en-US" dirty="0"/>
              <a:t> </a:t>
            </a:r>
            <a:r>
              <a:rPr lang="en-US" dirty="0" err="1"/>
              <a:t>alterando</a:t>
            </a:r>
            <a:r>
              <a:rPr lang="en-US" dirty="0"/>
              <a:t>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variavel</a:t>
            </a:r>
            <a:r>
              <a:rPr lang="en-US" dirty="0"/>
              <a:t> para false.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ngIf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6781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vanade_Luminous">
  <a:themeElements>
    <a:clrScheme name="Avanade_Luminous">
      <a:dk1>
        <a:sysClr val="windowText" lastClr="000000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9E563284-E021-4D04-BAC5-BFC09A383F99}"/>
    </a:ext>
  </a:extLst>
</a:theme>
</file>

<file path=ppt/theme/theme2.xml><?xml version="1.0" encoding="utf-8"?>
<a:theme xmlns:a="http://schemas.openxmlformats.org/drawingml/2006/main" name="2_Aurora Divider">
  <a:themeElements>
    <a:clrScheme name="Avanade">
      <a:dk1>
        <a:sysClr val="windowText" lastClr="000000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59219893-C9DB-4CE2-8C8E-7B786C717701}"/>
    </a:ext>
  </a:extLst>
</a:theme>
</file>

<file path=ppt/theme/theme3.xml><?xml version="1.0" encoding="utf-8"?>
<a:theme xmlns:a="http://schemas.openxmlformats.org/drawingml/2006/main" name="Highly Confidential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41DBFF11-D3C4-4A01-B0EA-69656469855E}"/>
    </a:ext>
  </a:extLst>
</a:theme>
</file>

<file path=ppt/theme/theme4.xml><?xml version="1.0" encoding="utf-8"?>
<a:theme xmlns:a="http://schemas.openxmlformats.org/drawingml/2006/main" name="Confidential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9CFF3F05-8349-4E19-B5E5-BCC8039965CF}"/>
    </a:ext>
  </a:extLst>
</a:theme>
</file>

<file path=ppt/theme/theme5.xml><?xml version="1.0" encoding="utf-8"?>
<a:theme xmlns:a="http://schemas.openxmlformats.org/drawingml/2006/main" name="Restricted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B3158011-6D10-4DA2-920C-905C02116A50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D5650AA20B9C4994D4F61BF86E88A5" ma:contentTypeVersion="2" ma:contentTypeDescription="Crie um novo documento." ma:contentTypeScope="" ma:versionID="5e061fff1f46b9b376a7df479f71f8c8">
  <xsd:schema xmlns:xsd="http://www.w3.org/2001/XMLSchema" xmlns:xs="http://www.w3.org/2001/XMLSchema" xmlns:p="http://schemas.microsoft.com/office/2006/metadata/properties" xmlns:ns2="07a316ae-5687-4ea8-90ab-e5c6f194d564" targetNamespace="http://schemas.microsoft.com/office/2006/metadata/properties" ma:root="true" ma:fieldsID="fa601322723508fdb4fa44b47fe0f447" ns2:_="">
    <xsd:import namespace="07a316ae-5687-4ea8-90ab-e5c6f194d5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a316ae-5687-4ea8-90ab-e5c6f194d5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0916AD-EA36-4B19-B020-346B3B08ACE2}">
  <ds:schemaRefs>
    <ds:schemaRef ds:uri="http://purl.org/dc/terms/"/>
    <ds:schemaRef ds:uri="07a316ae-5687-4ea8-90ab-e5c6f194d564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FC7BE12-D282-45D2-9360-ABE4B19018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1ED77C-6313-42D6-A059-131B9D4A2F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a316ae-5687-4ea8-90ab-e5c6f194d5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738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Segoe UI</vt:lpstr>
      <vt:lpstr>Segoe UI Light</vt:lpstr>
      <vt:lpstr>Avanade_Luminous</vt:lpstr>
      <vt:lpstr>2_Aurora Divider</vt:lpstr>
      <vt:lpstr>Highly Confidential</vt:lpstr>
      <vt:lpstr>Confidential</vt:lpstr>
      <vt:lpstr>Restricted</vt:lpstr>
      <vt:lpstr>PowerPoint Presentation</vt:lpstr>
      <vt:lpstr>PowerPoint Presentation</vt:lpstr>
      <vt:lpstr>PowerPoint Presentation</vt:lpstr>
      <vt:lpstr>O são Diretivas?</vt:lpstr>
      <vt:lpstr>Diretivas de Componentes</vt:lpstr>
      <vt:lpstr>ngFor</vt:lpstr>
      <vt:lpstr>ngFor</vt:lpstr>
      <vt:lpstr>PowerPoint Presentation</vt:lpstr>
      <vt:lpstr>ngIf</vt:lpstr>
      <vt:lpstr>ngIf</vt:lpstr>
      <vt:lpstr>Nossa Aplicação Final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Abreu Araujo</dc:creator>
  <cp:lastModifiedBy>Specie, Suellyn</cp:lastModifiedBy>
  <cp:revision>55</cp:revision>
  <dcterms:modified xsi:type="dcterms:W3CDTF">2018-04-06T23:17:57Z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0x01010036D5650AA20B9C4994D4F61BF86E88A5</vt:lpwstr>
  </property>
</Properties>
</file>