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32"/>
  </p:notesMasterIdLst>
  <p:sldIdLst>
    <p:sldId id="336" r:id="rId9"/>
    <p:sldId id="337" r:id="rId10"/>
    <p:sldId id="314" r:id="rId11"/>
    <p:sldId id="338" r:id="rId12"/>
    <p:sldId id="316" r:id="rId13"/>
    <p:sldId id="317" r:id="rId14"/>
    <p:sldId id="318" r:id="rId15"/>
    <p:sldId id="320" r:id="rId16"/>
    <p:sldId id="321" r:id="rId17"/>
    <p:sldId id="339" r:id="rId18"/>
    <p:sldId id="319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5" r:id="rId30"/>
    <p:sldId id="34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336"/>
            <p14:sldId id="337"/>
          </p14:sldIdLst>
        </p14:section>
        <p14:section name="Rotas - Definição" id="{E7757E50-675A-4AD6-A6AC-F778979D277B}">
          <p14:sldIdLst>
            <p14:sldId id="314"/>
            <p14:sldId id="338"/>
          </p14:sldIdLst>
        </p14:section>
        <p14:section name="Rotas Simples" id="{91065662-BF62-46F2-9295-F518F11005AE}">
          <p14:sldIdLst>
            <p14:sldId id="316"/>
            <p14:sldId id="317"/>
            <p14:sldId id="318"/>
            <p14:sldId id="320"/>
            <p14:sldId id="321"/>
            <p14:sldId id="339"/>
          </p14:sldIdLst>
        </p14:section>
        <p14:section name="Rotas Filhas" id="{61C12789-9E5A-407C-9AC4-842BEB8CC693}">
          <p14:sldIdLst>
            <p14:sldId id="319"/>
            <p14:sldId id="324"/>
            <p14:sldId id="325"/>
            <p14:sldId id="326"/>
            <p14:sldId id="327"/>
          </p14:sldIdLst>
        </p14:section>
        <p14:section name="Rotas - Lazy Loading" id="{63C8AE7A-C842-4F08-932A-FB55C0367F3B}">
          <p14:sldIdLst>
            <p14:sldId id="328"/>
            <p14:sldId id="329"/>
            <p14:sldId id="330"/>
            <p14:sldId id="331"/>
            <p14:sldId id="332"/>
            <p14:sldId id="333"/>
            <p14:sldId id="335"/>
            <p14:sldId id="340"/>
          </p14:sldIdLst>
        </p14:section>
        <p14:section name="Fim" id="{9EEAA474-718D-43F4-9556-5E5EAE13E3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691D5-52CF-446C-9AF1-D16BB40288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67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329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Ao subirmos a aplicação, o componente Home é renderizado;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A33E-A290-4091-91F6-525A61C3BE0B}"/>
              </a:ext>
            </a:extLst>
          </p:cNvPr>
          <p:cNvSpPr txBox="1"/>
          <p:nvPr/>
        </p:nvSpPr>
        <p:spPr>
          <a:xfrm>
            <a:off x="1710683" y="1371038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Página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86C65-C839-41F3-BE1B-A403EDFCAE31}"/>
              </a:ext>
            </a:extLst>
          </p:cNvPr>
          <p:cNvSpPr txBox="1"/>
          <p:nvPr/>
        </p:nvSpPr>
        <p:spPr>
          <a:xfrm>
            <a:off x="1573859" y="3635073"/>
            <a:ext cx="27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Link Cursos Selecionado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AF51CE-55AF-4B7D-A3DB-72B0DBE3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02" y="1760772"/>
            <a:ext cx="5257800" cy="147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A394C-A1B8-44A6-8E47-C368B3F7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63" y="4089413"/>
            <a:ext cx="5229225" cy="15046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B8932E-3159-4B29-AD49-4637C65644F1}"/>
              </a:ext>
            </a:extLst>
          </p:cNvPr>
          <p:cNvSpPr/>
          <p:nvPr/>
        </p:nvSpPr>
        <p:spPr>
          <a:xfrm>
            <a:off x="888459" y="3172282"/>
            <a:ext cx="10006520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Ao selecionar Cursos, o componente de Curso é renderizado;</a:t>
            </a:r>
          </a:p>
        </p:txBody>
      </p:sp>
    </p:spTree>
    <p:extLst>
      <p:ext uri="{BB962C8B-B14F-4D97-AF65-F5344CB8AC3E}">
        <p14:creationId xmlns:p14="http://schemas.microsoft.com/office/powerpoint/2010/main" val="279063193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O que são rotas filhas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1225683"/>
            <a:ext cx="10006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São rotas que estão abaixo da Rota Principal;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Neste exemplo temos o componente curso renderizado e abaixo o componente de curso form.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30109-3D4E-4D5E-82F2-783F6A34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25" y="2781621"/>
            <a:ext cx="5585747" cy="2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36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0324" y="1078305"/>
            <a:ext cx="10006520" cy="142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criar 2 componente, dentro do componente de curso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     ng g c cursos/cursoForm --module app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     ng g c cursos/cursoDetalhe --module app</a:t>
            </a:r>
            <a:endParaRPr lang="pt-B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69690-944D-490A-B9C2-AC74DB6D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14" y="2837370"/>
            <a:ext cx="3928770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4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778265"/>
            <a:ext cx="10006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Alterar o app.routing.module.ts incluido as rotas filhas que serão carregas.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C5D81-1466-48CB-BF3E-C29466D8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09" y="1248636"/>
            <a:ext cx="7239000" cy="4981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8D7FD8-2FB9-4F1D-83E8-D222D2986DBE}"/>
              </a:ext>
            </a:extLst>
          </p:cNvPr>
          <p:cNvSpPr/>
          <p:nvPr/>
        </p:nvSpPr>
        <p:spPr>
          <a:xfrm>
            <a:off x="8599788" y="2588618"/>
            <a:ext cx="3127075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Children</a:t>
            </a:r>
            <a:r>
              <a:rPr lang="pt-BR" dirty="0"/>
              <a:t> que define os componentes que devem ser carregados pelas rotas filhas.</a:t>
            </a:r>
          </a:p>
        </p:txBody>
      </p:sp>
    </p:spTree>
    <p:extLst>
      <p:ext uri="{BB962C8B-B14F-4D97-AF65-F5344CB8AC3E}">
        <p14:creationId xmlns:p14="http://schemas.microsoft.com/office/powerpoint/2010/main" val="34791126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1134005"/>
            <a:ext cx="10006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Alterar o HTML do componente de cursos </a:t>
            </a:r>
            <a:r>
              <a:rPr lang="pt-BR" sz="2000" b="1" dirty="0"/>
              <a:t>(cursos\cursos.component.html)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     </a:t>
            </a:r>
            <a:r>
              <a:rPr lang="pt-BR" sz="2000" dirty="0"/>
              <a:t>Incluindo a tag router-outlet para renderizar os componentes filhos.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7E2D3-BDB6-4DB3-A7F3-BD55337D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99" y="2166426"/>
            <a:ext cx="7033651" cy="19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006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4264797"/>
            <a:ext cx="100065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Os dois componentes(curso e curso Form) são renderizados;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rota filha é utilizada para carregar dois componentes, e conforme o exemplo, primeiro a lista de curso(cursos works) e abaixo uma outra tela para inserir um novo curso (curso-form works)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A79D9-2BE5-4110-A18B-113A4A08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683" y="1798155"/>
            <a:ext cx="5585747" cy="2464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905D47-4533-40E1-8BE3-F1630DC00262}"/>
              </a:ext>
            </a:extLst>
          </p:cNvPr>
          <p:cNvSpPr/>
          <p:nvPr/>
        </p:nvSpPr>
        <p:spPr>
          <a:xfrm>
            <a:off x="1092739" y="987850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Ao subirmos a aplicação, selecionamos o link de Curso e alteramos o link para Novo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61633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905D47-4533-40E1-8BE3-F1630DC00262}"/>
              </a:ext>
            </a:extLst>
          </p:cNvPr>
          <p:cNvSpPr/>
          <p:nvPr/>
        </p:nvSpPr>
        <p:spPr>
          <a:xfrm>
            <a:off x="960792" y="895674"/>
            <a:ext cx="10574716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 o carregamento sob demanda para melhoria de perfomance da aplicação;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aplicação deve estar divida em modulo, pois quando navegar pela rota o modulo será carregado.</a:t>
            </a:r>
            <a:endParaRPr lang="pt-BR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6D68F-4F42-49B4-8824-6BC73B60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49" y="1773988"/>
            <a:ext cx="2619375" cy="1190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B2D3A-8F9D-4FA4-8EA4-85331639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49" y="4804337"/>
            <a:ext cx="2790825" cy="1152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91DD4F-A777-42DF-9BD8-A530AF780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49" y="2878184"/>
            <a:ext cx="11125200" cy="1495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B6756F-6E22-4F9D-B032-362B3D3D5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50" y="5947955"/>
            <a:ext cx="11125200" cy="266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E1206D-25E1-402F-BD1C-D3265A798513}"/>
              </a:ext>
            </a:extLst>
          </p:cNvPr>
          <p:cNvSpPr/>
          <p:nvPr/>
        </p:nvSpPr>
        <p:spPr>
          <a:xfrm>
            <a:off x="994935" y="4373609"/>
            <a:ext cx="10574716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Cursos.module.chunk.js</a:t>
            </a:r>
            <a:r>
              <a:rPr lang="pt-BR" dirty="0"/>
              <a:t> carregado após a seleção do link de Cursos;</a:t>
            </a:r>
          </a:p>
        </p:txBody>
      </p:sp>
    </p:spTree>
    <p:extLst>
      <p:ext uri="{BB962C8B-B14F-4D97-AF65-F5344CB8AC3E}">
        <p14:creationId xmlns:p14="http://schemas.microsoft.com/office/powerpoint/2010/main" val="42437813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 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905D47-4533-40E1-8BE3-F1630DC00262}"/>
              </a:ext>
            </a:extLst>
          </p:cNvPr>
          <p:cNvSpPr/>
          <p:nvPr/>
        </p:nvSpPr>
        <p:spPr>
          <a:xfrm>
            <a:off x="960791" y="808201"/>
            <a:ext cx="102704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começar, refatorando o codigo criando o modulo de cursos </a:t>
            </a:r>
            <a:r>
              <a:rPr lang="pt-BR" sz="2000" b="1" dirty="0"/>
              <a:t>cursos.module.ts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Também é necessario criar um arquivo de rotas para o curso.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     ng g m cursos --routing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CEB1AD-BA97-46F6-A071-2A98D733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53" y="2375705"/>
            <a:ext cx="2924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586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9079B8-08FB-4829-B5FD-0CE4BBAFCC70}"/>
              </a:ext>
            </a:extLst>
          </p:cNvPr>
          <p:cNvSpPr/>
          <p:nvPr/>
        </p:nvSpPr>
        <p:spPr>
          <a:xfrm>
            <a:off x="960792" y="860613"/>
            <a:ext cx="9665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alterar os modulos criados;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Primeiros vamos alterar o </a:t>
            </a:r>
            <a:r>
              <a:rPr lang="pt-BR" sz="2000" b="1" dirty="0"/>
              <a:t>cursos.module.ts </a:t>
            </a:r>
            <a:r>
              <a:rPr lang="pt-BR" sz="2000" dirty="0"/>
              <a:t>Incluindo os componentes do curso e também referenciado o </a:t>
            </a:r>
            <a:r>
              <a:rPr lang="pt-BR" sz="2000" b="1" dirty="0"/>
              <a:t>CursosRountingModule.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FEEDD-5447-42CD-B8EA-AC29CFFF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24" y="2337941"/>
            <a:ext cx="6800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36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9079B8-08FB-4829-B5FD-0CE4BBAFCC70}"/>
              </a:ext>
            </a:extLst>
          </p:cNvPr>
          <p:cNvSpPr/>
          <p:nvPr/>
        </p:nvSpPr>
        <p:spPr>
          <a:xfrm>
            <a:off x="960792" y="808201"/>
            <a:ext cx="10006520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Agora alterar o modulo principal (</a:t>
            </a:r>
            <a:r>
              <a:rPr lang="pt-BR" sz="2000" b="1" dirty="0"/>
              <a:t>app.module.ts</a:t>
            </a:r>
            <a:r>
              <a:rPr lang="pt-BR" sz="2000" dirty="0"/>
              <a:t>) removendo os componentes de curso.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D32CD-AD9F-4D51-81C1-F87EBF36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372" y="1565275"/>
            <a:ext cx="5495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383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60F1-6222-4D2D-935B-19C75188D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Anatomia Avançada - Rotas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4ACB06-4787-4104-A18F-B88C109EFF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A270B-18D5-4846-80AD-492C2ADD9D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67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20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9079B8-08FB-4829-B5FD-0CE4BBAFCC70}"/>
              </a:ext>
            </a:extLst>
          </p:cNvPr>
          <p:cNvSpPr/>
          <p:nvPr/>
        </p:nvSpPr>
        <p:spPr>
          <a:xfrm>
            <a:off x="960792" y="816475"/>
            <a:ext cx="10006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Agora os arquivos de rotas.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 </a:t>
            </a:r>
            <a:r>
              <a:rPr lang="pt-BR" sz="2000" b="1" dirty="0"/>
              <a:t>cursos-routing.module.ts</a:t>
            </a:r>
            <a:r>
              <a:rPr lang="pt-BR" sz="2000" dirty="0"/>
              <a:t> deve ser alterado incluido as rotas de curso. (o path principal deve ficar vazio).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88004-7592-49FD-8554-4F407F27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58" y="2293803"/>
            <a:ext cx="6962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331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9079B8-08FB-4829-B5FD-0CE4BBAFCC70}"/>
              </a:ext>
            </a:extLst>
          </p:cNvPr>
          <p:cNvSpPr/>
          <p:nvPr/>
        </p:nvSpPr>
        <p:spPr>
          <a:xfrm>
            <a:off x="960792" y="994742"/>
            <a:ext cx="10006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Alterar o </a:t>
            </a:r>
            <a:r>
              <a:rPr lang="pt-BR" sz="2000" b="1" dirty="0"/>
              <a:t>app.routing.module.ts</a:t>
            </a:r>
            <a:r>
              <a:rPr lang="pt-BR" sz="2000" dirty="0"/>
              <a:t> para carregar o modulo de cursos via Lazy Loading;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 path de cursos, deve ter o loadChildren referenciado o Modulo de Cursos.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A856D-0484-4D3C-BFF0-DDD2B668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35" y="1976844"/>
            <a:ext cx="7334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890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56D68F-4F42-49B4-8824-6BC73B60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20" y="1666577"/>
            <a:ext cx="2619375" cy="1190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B2D3A-8F9D-4FA4-8EA4-85331639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20" y="4537059"/>
            <a:ext cx="2790825" cy="1152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91DD4F-A777-42DF-9BD8-A530AF780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21" y="2756572"/>
            <a:ext cx="11125200" cy="1495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B6756F-6E22-4F9D-B032-362B3D3D5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21" y="5680677"/>
            <a:ext cx="11125200" cy="266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28AB3B-9DCA-4306-8A0D-78C755CF4EEB}"/>
              </a:ext>
            </a:extLst>
          </p:cNvPr>
          <p:cNvSpPr/>
          <p:nvPr/>
        </p:nvSpPr>
        <p:spPr>
          <a:xfrm>
            <a:off x="960792" y="994742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Ao executar a aplicação</a:t>
            </a:r>
          </a:p>
        </p:txBody>
      </p:sp>
    </p:spTree>
    <p:extLst>
      <p:ext uri="{BB962C8B-B14F-4D97-AF65-F5344CB8AC3E}">
        <p14:creationId xmlns:p14="http://schemas.microsoft.com/office/powerpoint/2010/main" val="23734322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905D47-4533-40E1-8BE3-F1630DC00262}"/>
              </a:ext>
            </a:extLst>
          </p:cNvPr>
          <p:cNvSpPr/>
          <p:nvPr/>
        </p:nvSpPr>
        <p:spPr>
          <a:xfrm>
            <a:off x="960792" y="895674"/>
            <a:ext cx="105747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Ao executar a aplicação, o arquivo </a:t>
            </a:r>
            <a:r>
              <a:rPr lang="pt-BR" b="1" dirty="0"/>
              <a:t>main.bundle.js </a:t>
            </a:r>
            <a:r>
              <a:rPr lang="pt-BR" dirty="0"/>
              <a:t>será carregado com o codigo da aplicação.</a:t>
            </a:r>
            <a:endParaRPr lang="pt-BR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6D68F-4F42-49B4-8824-6BC73B60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49" y="1394160"/>
            <a:ext cx="2619375" cy="1190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B2D3A-8F9D-4FA4-8EA4-85331639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49" y="4424509"/>
            <a:ext cx="2790825" cy="1152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91DD4F-A777-42DF-9BD8-A530AF780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49" y="2498356"/>
            <a:ext cx="11125200" cy="1495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B6756F-6E22-4F9D-B032-362B3D3D5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50" y="5947955"/>
            <a:ext cx="11125200" cy="266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E1206D-25E1-402F-BD1C-D3265A798513}"/>
              </a:ext>
            </a:extLst>
          </p:cNvPr>
          <p:cNvSpPr/>
          <p:nvPr/>
        </p:nvSpPr>
        <p:spPr>
          <a:xfrm>
            <a:off x="994935" y="3993781"/>
            <a:ext cx="105747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Cursos.module.chunk.js</a:t>
            </a:r>
            <a:r>
              <a:rPr lang="pt-BR" dirty="0"/>
              <a:t> será carregado somente após a seleção do link de Cursos;</a:t>
            </a:r>
          </a:p>
        </p:txBody>
      </p:sp>
    </p:spTree>
    <p:extLst>
      <p:ext uri="{BB962C8B-B14F-4D97-AF65-F5344CB8AC3E}">
        <p14:creationId xmlns:p14="http://schemas.microsoft.com/office/powerpoint/2010/main" val="805470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Rotas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142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 Rota é o acesso a cada link da pagina;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Quando um link é selecionado, o componente é carregado para construir a pagina.</a:t>
            </a:r>
          </a:p>
        </p:txBody>
      </p:sp>
    </p:spTree>
    <p:extLst>
      <p:ext uri="{BB962C8B-B14F-4D97-AF65-F5344CB8AC3E}">
        <p14:creationId xmlns:p14="http://schemas.microsoft.com/office/powerpoint/2010/main" val="1207926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Rotas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ao exemplo, a pagina principal com as opções de Login e Cursos;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Ao iniciar a pagina principal, o componente Home é renderizado;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A33E-A290-4091-91F6-525A61C3BE0B}"/>
              </a:ext>
            </a:extLst>
          </p:cNvPr>
          <p:cNvSpPr txBox="1"/>
          <p:nvPr/>
        </p:nvSpPr>
        <p:spPr>
          <a:xfrm>
            <a:off x="1668479" y="1933739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Página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86C65-C839-41F3-BE1B-A403EDFCAE31}"/>
              </a:ext>
            </a:extLst>
          </p:cNvPr>
          <p:cNvSpPr txBox="1"/>
          <p:nvPr/>
        </p:nvSpPr>
        <p:spPr>
          <a:xfrm>
            <a:off x="1531655" y="4197774"/>
            <a:ext cx="27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Link Cursos Selecionado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AF51CE-55AF-4B7D-A3DB-72B0DBE3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98" y="2323473"/>
            <a:ext cx="5257800" cy="147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A394C-A1B8-44A6-8E47-C368B3F7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59" y="4652114"/>
            <a:ext cx="5229225" cy="15046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B8932E-3159-4B29-AD49-4637C65644F1}"/>
              </a:ext>
            </a:extLst>
          </p:cNvPr>
          <p:cNvSpPr/>
          <p:nvPr/>
        </p:nvSpPr>
        <p:spPr>
          <a:xfrm>
            <a:off x="888459" y="3636519"/>
            <a:ext cx="10006520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Ao selecionar Cursos, o componente de Curso é renderizado;</a:t>
            </a:r>
          </a:p>
        </p:txBody>
      </p:sp>
    </p:spTree>
    <p:extLst>
      <p:ext uri="{BB962C8B-B14F-4D97-AF65-F5344CB8AC3E}">
        <p14:creationId xmlns:p14="http://schemas.microsoft.com/office/powerpoint/2010/main" val="12321958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como configurar uma rota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1126376"/>
            <a:ext cx="10006520" cy="188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Deve ser criado um arquivo para o controle das rotas, chamado de rounting,  esse arquivo possui basicamente o caminho e a referencia ao objeto que deve ser carregado;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No componente, o arquivo de HTML deve ser inserido a tag </a:t>
            </a:r>
            <a:r>
              <a:rPr lang="pt-BR" sz="2000" b="1" dirty="0"/>
              <a:t>&lt;router-outlet&gt;</a:t>
            </a:r>
            <a:r>
              <a:rPr lang="pt-BR" sz="2000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047D5-2BC6-4C40-B4E3-C84BB6CF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952" y="3475989"/>
            <a:ext cx="3124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54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8121" y="1301942"/>
            <a:ext cx="10006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Agora vamos criar a tela com rotas simples;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Primeiro vamos criar um novo projeto com 3 componentes: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    </a:t>
            </a:r>
            <a:r>
              <a:rPr lang="pt-BR" sz="2000" b="1" dirty="0"/>
              <a:t>ng g c home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     ng g c login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     ng g c 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5FB36-F9FF-4483-83A0-BB257FA6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55" y="3927446"/>
            <a:ext cx="4716487" cy="16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75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A8DFF7-2528-4F95-9435-7DA0F0E24783}"/>
              </a:ext>
            </a:extLst>
          </p:cNvPr>
          <p:cNvSpPr/>
          <p:nvPr/>
        </p:nvSpPr>
        <p:spPr>
          <a:xfrm>
            <a:off x="1092739" y="930156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Criar o arquivo de rotas - </a:t>
            </a:r>
            <a:r>
              <a:rPr lang="pt-BR" sz="2000" b="1" dirty="0"/>
              <a:t>app.rounting.module.ts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7C1D2E-83A8-4974-99D2-D80F9644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1" y="1527225"/>
            <a:ext cx="6686550" cy="4219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9A7E29-D2B5-464A-B9B7-FA5CEC31B921}"/>
              </a:ext>
            </a:extLst>
          </p:cNvPr>
          <p:cNvSpPr/>
          <p:nvPr/>
        </p:nvSpPr>
        <p:spPr>
          <a:xfrm>
            <a:off x="7301132" y="1729569"/>
            <a:ext cx="4890868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appRouters</a:t>
            </a:r>
            <a:r>
              <a:rPr lang="pt-BR" dirty="0"/>
              <a:t> é a variavel responsavel pela definição das Rotas;</a:t>
            </a:r>
            <a:endParaRPr lang="pt-B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F3DF22-3EE6-4860-9938-F4697768126D}"/>
              </a:ext>
            </a:extLst>
          </p:cNvPr>
          <p:cNvSpPr/>
          <p:nvPr/>
        </p:nvSpPr>
        <p:spPr>
          <a:xfrm>
            <a:off x="7301132" y="2861064"/>
            <a:ext cx="48908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forRoot</a:t>
            </a:r>
            <a:r>
              <a:rPr lang="pt-BR" dirty="0"/>
              <a:t> define que esse é o modulo principal e que deve carregar as informações conforme a variavel appRouters.</a:t>
            </a:r>
            <a:endParaRPr lang="pt-B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1BF49-2A18-42C0-8E73-C23002471572}"/>
              </a:ext>
            </a:extLst>
          </p:cNvPr>
          <p:cNvSpPr/>
          <p:nvPr/>
        </p:nvSpPr>
        <p:spPr>
          <a:xfrm>
            <a:off x="7301132" y="4459674"/>
            <a:ext cx="4890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appRoutingModule</a:t>
            </a:r>
            <a:r>
              <a:rPr lang="pt-BR" dirty="0"/>
              <a:t> é a definição do nome da classe de rota;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014620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70C264-5FFB-42F4-997C-060D69B311EE}"/>
              </a:ext>
            </a:extLst>
          </p:cNvPr>
          <p:cNvSpPr/>
          <p:nvPr/>
        </p:nvSpPr>
        <p:spPr>
          <a:xfrm>
            <a:off x="1092739" y="854281"/>
            <a:ext cx="10006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Alterar arquivo de modulo com a configuração da Rota.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2468-4245-4A0A-A91F-EA137E5BC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5" y="1393718"/>
            <a:ext cx="6400800" cy="5238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289456-A98F-4A15-B458-CB0E63893281}"/>
              </a:ext>
            </a:extLst>
          </p:cNvPr>
          <p:cNvSpPr/>
          <p:nvPr/>
        </p:nvSpPr>
        <p:spPr>
          <a:xfrm>
            <a:off x="8721969" y="1825674"/>
            <a:ext cx="31146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appRoutingModule</a:t>
            </a:r>
            <a:r>
              <a:rPr lang="pt-BR" dirty="0"/>
              <a:t> deve ser importado para o modulo.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834701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623521-1A06-4450-ACD5-54C4CD0967FC}"/>
              </a:ext>
            </a:extLst>
          </p:cNvPr>
          <p:cNvSpPr/>
          <p:nvPr/>
        </p:nvSpPr>
        <p:spPr>
          <a:xfrm>
            <a:off x="1224687" y="997575"/>
            <a:ext cx="10006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 arquivo html do componente, deve ser incluido as opções do Menu;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No nosso exemplo vamos utilizar as classes do BootStrap;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246AE-BE19-413E-B18C-59213FED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87" y="1996586"/>
            <a:ext cx="8296275" cy="2724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635C11-8C34-43FE-AE14-BA940D60C0CA}"/>
              </a:ext>
            </a:extLst>
          </p:cNvPr>
          <p:cNvSpPr/>
          <p:nvPr/>
        </p:nvSpPr>
        <p:spPr>
          <a:xfrm>
            <a:off x="1224687" y="4752975"/>
            <a:ext cx="10006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routerLink</a:t>
            </a:r>
            <a:r>
              <a:rPr lang="pt-BR" sz="2000" dirty="0"/>
              <a:t> define o link a ser executado ao selecionar a opção do Menu;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routerLinkActive</a:t>
            </a:r>
            <a:r>
              <a:rPr lang="pt-BR" sz="2000" dirty="0"/>
              <a:t> é a classe CSS que será chamada ao ativar o link;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router-outlet</a:t>
            </a:r>
            <a:r>
              <a:rPr lang="pt-BR" sz="2000" dirty="0"/>
              <a:t> é onde o componte selecionado será renderizado.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9485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852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Rotas - Definição</vt:lpstr>
      <vt:lpstr>Rotas - Definição</vt:lpstr>
      <vt:lpstr>Rotas – como configurar uma rota simples</vt:lpstr>
      <vt:lpstr>Rotas – configuração de rotas simples</vt:lpstr>
      <vt:lpstr>Rotas – configuração de rotas simples</vt:lpstr>
      <vt:lpstr>Rotas – configuração de rotas simples</vt:lpstr>
      <vt:lpstr>Rotas – configuração de rotas simples</vt:lpstr>
      <vt:lpstr>Rotas – configuração de rotas simples</vt:lpstr>
      <vt:lpstr>Rotas – O que são rotas filhas</vt:lpstr>
      <vt:lpstr>Rotas – criação de rota filha</vt:lpstr>
      <vt:lpstr>Rotas – criação de rota filha</vt:lpstr>
      <vt:lpstr>Rotas – criação de rota filha</vt:lpstr>
      <vt:lpstr>Rotas – criação de rota filha</vt:lpstr>
      <vt:lpstr>Rotas – Lazy Loading - Definição</vt:lpstr>
      <vt:lpstr>Rotas – Lazy Loading </vt:lpstr>
      <vt:lpstr>Rotas – Lazy Loading</vt:lpstr>
      <vt:lpstr>Rotas – Lazy Loading</vt:lpstr>
      <vt:lpstr>Rotas – Lazy Loading</vt:lpstr>
      <vt:lpstr>Rotas – Lazy Loading</vt:lpstr>
      <vt:lpstr>Rotas – Lazy Loading</vt:lpstr>
      <vt:lpstr>Rotas – Lazy Loading - Definição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Gomes Silva, Jose</cp:lastModifiedBy>
  <cp:revision>140</cp:revision>
  <dcterms:modified xsi:type="dcterms:W3CDTF">2018-04-08T14:29:02Z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