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21"/>
  </p:notesMasterIdLst>
  <p:sldIdLst>
    <p:sldId id="314" r:id="rId9"/>
    <p:sldId id="316" r:id="rId10"/>
    <p:sldId id="317" r:id="rId11"/>
    <p:sldId id="318" r:id="rId12"/>
    <p:sldId id="320" r:id="rId13"/>
    <p:sldId id="321" r:id="rId14"/>
    <p:sldId id="323" r:id="rId15"/>
    <p:sldId id="319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314"/>
            <p14:sldId id="316"/>
            <p14:sldId id="317"/>
            <p14:sldId id="318"/>
            <p14:sldId id="320"/>
            <p14:sldId id="321"/>
            <p14:sldId id="323"/>
            <p14:sldId id="319"/>
            <p14:sldId id="324"/>
            <p14:sldId id="325"/>
            <p14:sldId id="326"/>
            <p14:sldId id="327"/>
          </p14:sldIdLst>
        </p14:section>
        <p14:section name="Fim" id="{9EEAA474-718D-43F4-9556-5E5EAE13E3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FF4D87"/>
    <a:srgbClr val="D9D9D9"/>
    <a:srgbClr val="2D9BD6"/>
    <a:srgbClr val="7FB557"/>
    <a:srgbClr val="B43C14"/>
    <a:srgbClr val="890078"/>
    <a:srgbClr val="970032"/>
    <a:srgbClr val="C80000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1698" y="589900"/>
            <a:ext cx="7303281" cy="834964"/>
          </a:xfrm>
        </p:spPr>
        <p:txBody>
          <a:bodyPr/>
          <a:lstStyle/>
          <a:p>
            <a:r>
              <a:rPr lang="pt-BR" dirty="0"/>
              <a:t>Rotas - Definição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acesso a cada link da pagina é chamado de rota;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Quando seleciona um link o componente é carregado para construir a pagina.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622288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653958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AF51CE-55AF-4B7D-A3DB-72B0DBE3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59" y="3192036"/>
            <a:ext cx="5257800" cy="147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A394C-A1B8-44A6-8E47-C368B3F70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3255376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26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867980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o app.routing.module.ts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5D81-1466-48CB-BF3E-C29466D8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15" y="1324195"/>
            <a:ext cx="7239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26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1134005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</a:t>
            </a:r>
            <a:r>
              <a:rPr lang="pt-BR" b="1" dirty="0"/>
              <a:t>o cursos\cursos.component.ts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</a:t>
            </a:r>
            <a:r>
              <a:rPr lang="pt-BR" dirty="0"/>
              <a:t>Incluindo a tag router-outlet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7E2D3-BDB6-4DB3-A7F3-BD55337D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99" y="2166426"/>
            <a:ext cx="7033651" cy="19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0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0792" y="3674011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dois componentes são renderizados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rota filha é utilizada para carregar dois componentes, e conforme o exemplo, primeiro a lista de curso(cursos works) e abaixo uma outra tela para inserir um novo curso (curso-form works)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79D9-2BE5-4110-A18B-113A4A08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17" y="1360784"/>
            <a:ext cx="5585747" cy="246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905D47-4533-40E1-8BE3-F1630DC00262}"/>
              </a:ext>
            </a:extLst>
          </p:cNvPr>
          <p:cNvSpPr/>
          <p:nvPr/>
        </p:nvSpPr>
        <p:spPr>
          <a:xfrm>
            <a:off x="1113192" y="1286405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Ao realizar o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1633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como configurar uma rota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arquivo rounting(typescript) com o caminho e a referencia ao objeto que deve ser carregado;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Components são carregados dentro da tag </a:t>
            </a:r>
            <a:r>
              <a:rPr lang="pt-BR" b="1" dirty="0"/>
              <a:t>&lt;router-outlet&gt; </a:t>
            </a:r>
            <a:r>
              <a:rPr lang="pt-BR" dirty="0"/>
              <a:t>do arquivo html;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navegação pode ser feita através da diretiva </a:t>
            </a:r>
            <a:r>
              <a:rPr lang="pt-BR" b="1" dirty="0"/>
              <a:t>[routerLink]</a:t>
            </a:r>
            <a:r>
              <a:rPr lang="pt-BR" dirty="0"/>
              <a:t> ou com o </a:t>
            </a:r>
            <a:r>
              <a:rPr lang="pt-BR" b="1" dirty="0"/>
              <a:t>router.navigation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1054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Agora vamos criar a tela com rotas simples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Primeiro deve criado um novo projeto com 3 componentes: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</a:t>
            </a:r>
            <a:r>
              <a:rPr lang="pt-BR" b="1" dirty="0"/>
              <a:t>ng g c home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login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5FB36-F9FF-4483-83A0-BB257FA6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38" y="3830646"/>
            <a:ext cx="4716487" cy="16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5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A8DFF7-2528-4F95-9435-7DA0F0E24783}"/>
              </a:ext>
            </a:extLst>
          </p:cNvPr>
          <p:cNvSpPr/>
          <p:nvPr/>
        </p:nvSpPr>
        <p:spPr>
          <a:xfrm>
            <a:off x="1092739" y="1142461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o arquivo de rotas - </a:t>
            </a:r>
            <a:r>
              <a:rPr lang="pt-BR" b="1" dirty="0"/>
              <a:t>app.rounting.module.ts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C1D2E-83A8-4974-99D2-D80F9644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4" y="1656918"/>
            <a:ext cx="6686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2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70C264-5FFB-42F4-997C-060D69B311EE}"/>
              </a:ext>
            </a:extLst>
          </p:cNvPr>
          <p:cNvSpPr/>
          <p:nvPr/>
        </p:nvSpPr>
        <p:spPr>
          <a:xfrm>
            <a:off x="1092739" y="997575"/>
            <a:ext cx="100065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Alterar arquivo de modulo com a configuração da Rota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B2468-4245-4A0A-A91F-EA137E5B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5" y="1393718"/>
            <a:ext cx="64008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01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23521-1A06-4450-ACD5-54C4CD0967FC}"/>
              </a:ext>
            </a:extLst>
          </p:cNvPr>
          <p:cNvSpPr/>
          <p:nvPr/>
        </p:nvSpPr>
        <p:spPr>
          <a:xfrm>
            <a:off x="1224687" y="997575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Incluir no arquivo html as opções do Menu e a tag &lt;router-outlet&gt;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246AE-BE19-413E-B18C-59213FED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066925"/>
            <a:ext cx="8296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48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8459" y="523095"/>
            <a:ext cx="9699330" cy="834964"/>
          </a:xfrm>
        </p:spPr>
        <p:txBody>
          <a:bodyPr/>
          <a:lstStyle/>
          <a:p>
            <a:r>
              <a:rPr lang="pt-BR" dirty="0"/>
              <a:t>Rotas – configuração de rotas simples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4193" y="1242743"/>
            <a:ext cx="10006520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Está pronto, já podemos subir a aplicação e testar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0A33E-A290-4091-91F6-525A61C3BE0B}"/>
              </a:ext>
            </a:extLst>
          </p:cNvPr>
          <p:cNvSpPr txBox="1"/>
          <p:nvPr/>
        </p:nvSpPr>
        <p:spPr>
          <a:xfrm>
            <a:off x="1596312" y="2044775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Página Principal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86C65-C839-41F3-BE1B-A403EDFCAE31}"/>
              </a:ext>
            </a:extLst>
          </p:cNvPr>
          <p:cNvSpPr txBox="1"/>
          <p:nvPr/>
        </p:nvSpPr>
        <p:spPr>
          <a:xfrm>
            <a:off x="7154902" y="2076445"/>
            <a:ext cx="27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Link Cursos Selecionado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52DF4-D31C-4378-BE21-300E2601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93" y="2630225"/>
            <a:ext cx="52578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1C911-7676-43D8-983E-1D95DD9C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8" y="2630225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30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O que são rotas filhas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8459" y="1498542"/>
            <a:ext cx="1000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São rotas que estão abaixo da Rota Principal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Neste exemplo o curso e abaixo o novo curso.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30109-3D4E-4D5E-82F2-783F6A34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25" y="2429929"/>
            <a:ext cx="5585747" cy="2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36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834964"/>
          </a:xfrm>
        </p:spPr>
        <p:txBody>
          <a:bodyPr/>
          <a:lstStyle/>
          <a:p>
            <a:r>
              <a:rPr lang="pt-BR" dirty="0"/>
              <a:t>Rotas – criação de rota filha</a:t>
            </a:r>
            <a:endParaRPr lang="en-US" dirty="0"/>
          </a:p>
        </p:txBody>
      </p:sp>
      <p:pic>
        <p:nvPicPr>
          <p:cNvPr id="9" name="Picture 2" descr="Resultado de imagem para angularj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0" y="222684"/>
            <a:ext cx="2126430" cy="12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0324" y="1233050"/>
            <a:ext cx="100065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Vamos criar 2 componente, dentro do componente de curso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cursos/cursoForm --module app</a:t>
            </a:r>
          </a:p>
          <a:p>
            <a:pPr>
              <a:lnSpc>
                <a:spcPct val="150000"/>
              </a:lnSpc>
            </a:pPr>
            <a:r>
              <a:rPr lang="pt-BR" b="1" dirty="0"/>
              <a:t>     ng g c cursos/cursoDetalhe --module app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69690-944D-490A-B9C2-AC74DB6D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14" y="2837370"/>
            <a:ext cx="3928770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4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0916AD-EA36-4B19-B020-346B3B08AC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366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Rotas - Definição</vt:lpstr>
      <vt:lpstr>Rotas – como configurar uma rota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configuração de rotas simples</vt:lpstr>
      <vt:lpstr>Rotas – O que são rotas filhas</vt:lpstr>
      <vt:lpstr>Rotas – criação de rota filha</vt:lpstr>
      <vt:lpstr>Rotas – criação de rota filha</vt:lpstr>
      <vt:lpstr>Rotas – criação de rota filha</vt:lpstr>
      <vt:lpstr>Rotas – criação de rota filha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Gomes Silva, Jose</cp:lastModifiedBy>
  <cp:revision>53</cp:revision>
  <dcterms:modified xsi:type="dcterms:W3CDTF">2018-04-07T01:07:21Z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