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8"/>
  </p:notesMasterIdLst>
  <p:sldIdLst>
    <p:sldId id="314" r:id="rId9"/>
    <p:sldId id="316" r:id="rId10"/>
    <p:sldId id="317" r:id="rId11"/>
    <p:sldId id="318" r:id="rId12"/>
    <p:sldId id="320" r:id="rId13"/>
    <p:sldId id="321" r:id="rId14"/>
    <p:sldId id="323" r:id="rId15"/>
    <p:sldId id="319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14"/>
            <p14:sldId id="316"/>
            <p14:sldId id="317"/>
            <p14:sldId id="318"/>
            <p14:sldId id="320"/>
            <p14:sldId id="321"/>
            <p14:sldId id="323"/>
            <p14:sldId id="319"/>
            <p14:sldId id="324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1698" y="589900"/>
            <a:ext cx="7303281" cy="834964"/>
          </a:xfrm>
        </p:spPr>
        <p:txBody>
          <a:bodyPr/>
          <a:lstStyle/>
          <a:p>
            <a:r>
              <a:rPr lang="pt-BR" dirty="0"/>
              <a:t>Rotas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acesso a cada link da pagina é chamado de rota;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Quando seleciona um link o componente é carregado para construir a pagina.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622288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653958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F51CE-55AF-4B7D-A3DB-72B0DBE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59" y="3192036"/>
            <a:ext cx="5257800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394C-A1B8-44A6-8E47-C368B3F7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255376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como configurar uma rota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arquivo rounting(typescript) com o caminho e a referencia ao objeto que deve ser carregado;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Components são carregados dentro da tag </a:t>
            </a:r>
            <a:r>
              <a:rPr lang="pt-BR" b="1" dirty="0"/>
              <a:t>&lt;router-outlet&gt; </a:t>
            </a:r>
            <a:r>
              <a:rPr lang="pt-BR" dirty="0"/>
              <a:t>do arquivo html;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navegação pode ser feita através da diretiva </a:t>
            </a:r>
            <a:r>
              <a:rPr lang="pt-BR" b="1" dirty="0"/>
              <a:t>[routerLink]</a:t>
            </a:r>
            <a:r>
              <a:rPr lang="pt-BR" dirty="0"/>
              <a:t> ou com o </a:t>
            </a:r>
            <a:r>
              <a:rPr lang="pt-BR" b="1" dirty="0"/>
              <a:t>router.navigation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1054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Agora vamos criar a tela com rotas simples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Primeiro deve criado um novo projeto com 3 componentes: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</a:t>
            </a:r>
            <a:r>
              <a:rPr lang="pt-BR" b="1" dirty="0"/>
              <a:t>ng g c home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login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</a:t>
            </a:r>
          </a:p>
        </p:txBody>
      </p:sp>
    </p:spTree>
    <p:extLst>
      <p:ext uri="{BB962C8B-B14F-4D97-AF65-F5344CB8AC3E}">
        <p14:creationId xmlns:p14="http://schemas.microsoft.com/office/powerpoint/2010/main" val="27871075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A8DFF7-2528-4F95-9435-7DA0F0E24783}"/>
              </a:ext>
            </a:extLst>
          </p:cNvPr>
          <p:cNvSpPr/>
          <p:nvPr/>
        </p:nvSpPr>
        <p:spPr>
          <a:xfrm>
            <a:off x="1092739" y="1142461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o arquivo de rotas - </a:t>
            </a:r>
            <a:r>
              <a:rPr lang="pt-BR" b="1" dirty="0"/>
              <a:t>app.rounting.module.ts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C1D2E-83A8-4974-99D2-D80F9644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4" y="1656918"/>
            <a:ext cx="6686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2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70C264-5FFB-42F4-997C-060D69B311EE}"/>
              </a:ext>
            </a:extLst>
          </p:cNvPr>
          <p:cNvSpPr/>
          <p:nvPr/>
        </p:nvSpPr>
        <p:spPr>
          <a:xfrm>
            <a:off x="1092739" y="997575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arquivo de modulo com a configuração da Rota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2468-4245-4A0A-A91F-EA137E5B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5" y="1393718"/>
            <a:ext cx="6400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0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23521-1A06-4450-ACD5-54C4CD0967FC}"/>
              </a:ext>
            </a:extLst>
          </p:cNvPr>
          <p:cNvSpPr/>
          <p:nvPr/>
        </p:nvSpPr>
        <p:spPr>
          <a:xfrm>
            <a:off x="1224687" y="997575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Incluir no arquivo html as opções do Menu e a tag &lt;router-outlet&gt;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246AE-BE19-413E-B18C-59213FE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066925"/>
            <a:ext cx="8296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8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523095"/>
            <a:ext cx="9699330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4193" y="1242743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Está pronto, já podemos subir a aplicação e testar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044775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076445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52DF4-D31C-4378-BE21-300E2601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3" y="2630225"/>
            <a:ext cx="52578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1C911-7676-43D8-983E-1D95DD9C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2630225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O que são rotas filhas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As rotas são definidas em uma tabela de definição de rotas que, na sua forma mais simples, contém um caminho e referência do componente;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Components são carregados dentro do </a:t>
            </a:r>
            <a:r>
              <a:rPr lang="pt-BR" b="1" dirty="0"/>
              <a:t>&lt;router-outlet&gt;</a:t>
            </a:r>
            <a:r>
              <a:rPr lang="pt-B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navegação pode ser feita através da diretiva </a:t>
            </a:r>
            <a:r>
              <a:rPr lang="pt-BR" b="1" dirty="0"/>
              <a:t>[routerLink]</a:t>
            </a:r>
            <a:r>
              <a:rPr lang="pt-BR" dirty="0"/>
              <a:t> ou com o </a:t>
            </a:r>
            <a:r>
              <a:rPr lang="pt-BR" b="1" dirty="0"/>
              <a:t>router.navigation </a:t>
            </a:r>
            <a:r>
              <a:rPr lang="pt-BR" dirty="0"/>
              <a:t>do @angular/router e @angular/commom;</a:t>
            </a:r>
          </a:p>
        </p:txBody>
      </p:sp>
    </p:spTree>
    <p:extLst>
      <p:ext uri="{BB962C8B-B14F-4D97-AF65-F5344CB8AC3E}">
        <p14:creationId xmlns:p14="http://schemas.microsoft.com/office/powerpoint/2010/main" val="14637836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As rotas são definidas em uma tabela de definição de rotas que, na sua forma mais simples, contém um caminho e referência do componente;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Components são carregados dentro do </a:t>
            </a:r>
            <a:r>
              <a:rPr lang="pt-BR" b="1" dirty="0"/>
              <a:t>&lt;router-outlet&gt;</a:t>
            </a:r>
            <a:r>
              <a:rPr lang="pt-B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navegação pode ser feita através da diretiva </a:t>
            </a:r>
            <a:r>
              <a:rPr lang="pt-BR" b="1" dirty="0"/>
              <a:t>[routerLink]</a:t>
            </a:r>
            <a:r>
              <a:rPr lang="pt-BR" dirty="0"/>
              <a:t> ou com o </a:t>
            </a:r>
            <a:r>
              <a:rPr lang="pt-BR" b="1" dirty="0"/>
              <a:t>router.navigation </a:t>
            </a:r>
            <a:r>
              <a:rPr lang="pt-BR" dirty="0"/>
              <a:t>do @angular/router e @angular/commom;</a:t>
            </a:r>
          </a:p>
        </p:txBody>
      </p:sp>
    </p:spTree>
    <p:extLst>
      <p:ext uri="{BB962C8B-B14F-4D97-AF65-F5344CB8AC3E}">
        <p14:creationId xmlns:p14="http://schemas.microsoft.com/office/powerpoint/2010/main" val="2377074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355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Rotas - Definição</vt:lpstr>
      <vt:lpstr>Rotas – como configurar uma rota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O que são rotas filhas</vt:lpstr>
      <vt:lpstr>Rotas – criação de rota filha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29</cp:revision>
  <dcterms:modified xsi:type="dcterms:W3CDTF">2018-04-06T20:33:14Z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