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28"/>
  </p:notesMasterIdLst>
  <p:sldIdLst>
    <p:sldId id="314" r:id="rId9"/>
    <p:sldId id="316" r:id="rId10"/>
    <p:sldId id="317" r:id="rId11"/>
    <p:sldId id="318" r:id="rId12"/>
    <p:sldId id="320" r:id="rId13"/>
    <p:sldId id="321" r:id="rId14"/>
    <p:sldId id="323" r:id="rId15"/>
    <p:sldId id="319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314"/>
            <p14:sldId id="316"/>
            <p14:sldId id="317"/>
            <p14:sldId id="318"/>
            <p14:sldId id="320"/>
            <p14:sldId id="321"/>
            <p14:sldId id="323"/>
            <p14:sldId id="319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</p14:sldIdLst>
        </p14:section>
        <p14:section name="Fim" id="{9EEAA474-718D-43F4-9556-5E5EAE13E3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1698" y="589900"/>
            <a:ext cx="7303281" cy="834964"/>
          </a:xfrm>
        </p:spPr>
        <p:txBody>
          <a:bodyPr/>
          <a:lstStyle/>
          <a:p>
            <a:r>
              <a:rPr lang="pt-BR" dirty="0"/>
              <a:t>Rotas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acesso a cada link da pagina é chamado de rota;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Quando seleciona um link o componente é carregado para construir a pagina.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596312" y="2622288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7154902" y="2653958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F51CE-55AF-4B7D-A3DB-72B0DBE3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59" y="3192036"/>
            <a:ext cx="5257800" cy="147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A394C-A1B8-44A6-8E47-C368B3F7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3255376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269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867980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o app.routing.module.ts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C5D81-1466-48CB-BF3E-C29466D8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15" y="1324195"/>
            <a:ext cx="7239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126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1134005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</a:t>
            </a:r>
            <a:r>
              <a:rPr lang="pt-BR" b="1" dirty="0"/>
              <a:t>o cursos\cursos.component.ts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</a:t>
            </a:r>
            <a:r>
              <a:rPr lang="pt-BR" dirty="0"/>
              <a:t>Incluindo a tag router-outlet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7E2D3-BDB6-4DB3-A7F3-BD55337D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99" y="2166426"/>
            <a:ext cx="7033651" cy="19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006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3674011"/>
            <a:ext cx="1000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dois componentes são renderizados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rota filha é utilizada para carregar dois componentes, e conforme o exemplo, primeiro a lista de curso(cursos works) e abaixo uma outra tela para inserir um novo curso (curso-form works)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79D9-2BE5-4110-A18B-113A4A08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717" y="1360784"/>
            <a:ext cx="5585747" cy="2464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1113192" y="1286405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Ao realizar o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1633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960792" y="999750"/>
            <a:ext cx="10574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 o carregamento sob demanda para melhoria de perfomance da aplicação.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aplicação deve estar divida em modulo, pois quando navegar pela rota o modulo será carregado.</a:t>
            </a:r>
            <a:endParaRPr lang="pt-BR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6D68F-4F42-49B4-8824-6BC73B60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9" y="1933855"/>
            <a:ext cx="2619375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B2D3A-8F9D-4FA4-8EA4-85331639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49" y="4804337"/>
            <a:ext cx="2790825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1DD4F-A777-42DF-9BD8-A530AF780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50" y="3023850"/>
            <a:ext cx="11125200" cy="149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B6756F-6E22-4F9D-B032-362B3D3D5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50" y="5947955"/>
            <a:ext cx="11125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13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 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960792" y="1036877"/>
            <a:ext cx="1000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Vamos começar fazendo os componentes de curso se tornarem um modulo.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Também é necessario criar um arquivo de rotas para o curso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m cursos --routing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CEB1AD-BA97-46F6-A071-2A98D733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53" y="2375705"/>
            <a:ext cx="2924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86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83438" y="990711"/>
            <a:ext cx="9665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o </a:t>
            </a:r>
            <a:r>
              <a:rPr lang="pt-BR" b="1" dirty="0"/>
              <a:t>cursos.module.ts </a:t>
            </a:r>
            <a:r>
              <a:rPr lang="pt-BR" dirty="0"/>
              <a:t>Incluindo os componentes do curso e referenciado </a:t>
            </a:r>
            <a:r>
              <a:rPr lang="pt-BR" b="1" dirty="0"/>
              <a:t>CursosRountingModule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FEEDD-5447-42CD-B8EA-AC29CFFF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51" y="2013720"/>
            <a:ext cx="6800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36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60792" y="994742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modulo principal (</a:t>
            </a:r>
            <a:r>
              <a:rPr lang="pt-BR" b="1" dirty="0"/>
              <a:t>app.module.ts</a:t>
            </a:r>
            <a:r>
              <a:rPr lang="pt-BR" dirty="0"/>
              <a:t>) também deve ser alterado, removendo os componentes de curso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32CD-AD9F-4D51-81C1-F87EBF36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372" y="1590315"/>
            <a:ext cx="5495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383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60792" y="994742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o </a:t>
            </a:r>
            <a:r>
              <a:rPr lang="pt-BR" b="1" dirty="0"/>
              <a:t>cursos-routing.module.ts</a:t>
            </a:r>
            <a:r>
              <a:rPr lang="pt-BR" dirty="0"/>
              <a:t> incluindo as rotas de curso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88004-7592-49FD-8554-4F407F27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75" y="1829706"/>
            <a:ext cx="6962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331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9079B8-08FB-4829-B5FD-0CE4BBAFCC70}"/>
              </a:ext>
            </a:extLst>
          </p:cNvPr>
          <p:cNvSpPr/>
          <p:nvPr/>
        </p:nvSpPr>
        <p:spPr>
          <a:xfrm>
            <a:off x="960792" y="994742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o </a:t>
            </a:r>
            <a:r>
              <a:rPr lang="pt-BR" b="1" dirty="0"/>
              <a:t>app.routing.module.ts</a:t>
            </a:r>
            <a:r>
              <a:rPr lang="pt-BR" dirty="0"/>
              <a:t> para carregar o modulo de cursos via Lazy 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A856D-0484-4D3C-BFF0-DDD2B668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927" y="1498542"/>
            <a:ext cx="7334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90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Lazy Loading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56D68F-4F42-49B4-8824-6BC73B60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20" y="1666577"/>
            <a:ext cx="2619375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B2D3A-8F9D-4FA4-8EA4-85331639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0" y="4537059"/>
            <a:ext cx="2790825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1DD4F-A777-42DF-9BD8-A530AF780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21" y="2756572"/>
            <a:ext cx="11125200" cy="149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B6756F-6E22-4F9D-B032-362B3D3D5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21" y="5680677"/>
            <a:ext cx="11125200" cy="266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28AB3B-9DCA-4306-8A0D-78C755CF4EEB}"/>
              </a:ext>
            </a:extLst>
          </p:cNvPr>
          <p:cNvSpPr/>
          <p:nvPr/>
        </p:nvSpPr>
        <p:spPr>
          <a:xfrm>
            <a:off x="960792" y="994742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Ao executar a aplicação</a:t>
            </a:r>
          </a:p>
        </p:txBody>
      </p:sp>
    </p:spTree>
    <p:extLst>
      <p:ext uri="{BB962C8B-B14F-4D97-AF65-F5344CB8AC3E}">
        <p14:creationId xmlns:p14="http://schemas.microsoft.com/office/powerpoint/2010/main" val="2373432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como configurar uma rota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arquivo rounting(typescript) com o caminho e a referencia ao objeto que deve ser carregado;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Components são carregados dentro da tag </a:t>
            </a:r>
            <a:r>
              <a:rPr lang="pt-BR" b="1" dirty="0"/>
              <a:t>&lt;router-outlet&gt; </a:t>
            </a:r>
            <a:r>
              <a:rPr lang="pt-BR" dirty="0"/>
              <a:t>do arquivo html;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navegação pode ser feita através da diretiva </a:t>
            </a:r>
            <a:r>
              <a:rPr lang="pt-BR" b="1" dirty="0"/>
              <a:t>[routerLink]</a:t>
            </a:r>
            <a:r>
              <a:rPr lang="pt-BR" dirty="0"/>
              <a:t> ou com o </a:t>
            </a:r>
            <a:r>
              <a:rPr lang="pt-BR" b="1" dirty="0"/>
              <a:t>router.navigation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1054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Agora vamos criar a tela com rotas simples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Primeiro deve criado um novo projeto com 3 componentes:</a:t>
            </a:r>
          </a:p>
          <a:p>
            <a:pPr>
              <a:lnSpc>
                <a:spcPct val="150000"/>
              </a:lnSpc>
            </a:pPr>
            <a:r>
              <a:rPr lang="pt-BR" dirty="0"/>
              <a:t>     </a:t>
            </a:r>
            <a:r>
              <a:rPr lang="pt-BR" b="1" dirty="0"/>
              <a:t>ng g c home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login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5FB36-F9FF-4483-83A0-BB257FA6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38" y="3830646"/>
            <a:ext cx="4716487" cy="16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75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A8DFF7-2528-4F95-9435-7DA0F0E24783}"/>
              </a:ext>
            </a:extLst>
          </p:cNvPr>
          <p:cNvSpPr/>
          <p:nvPr/>
        </p:nvSpPr>
        <p:spPr>
          <a:xfrm>
            <a:off x="1092739" y="1142461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o arquivo de rotas - </a:t>
            </a:r>
            <a:r>
              <a:rPr lang="pt-BR" b="1" dirty="0"/>
              <a:t>app.rounting.module.ts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7C1D2E-83A8-4974-99D2-D80F9644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4" y="1656918"/>
            <a:ext cx="6686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2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70C264-5FFB-42F4-997C-060D69B311EE}"/>
              </a:ext>
            </a:extLst>
          </p:cNvPr>
          <p:cNvSpPr/>
          <p:nvPr/>
        </p:nvSpPr>
        <p:spPr>
          <a:xfrm>
            <a:off x="1092739" y="997575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arquivo de modulo com a configuração da Rota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2468-4245-4A0A-A91F-EA137E5B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5" y="1393718"/>
            <a:ext cx="6400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01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623521-1A06-4450-ACD5-54C4CD0967FC}"/>
              </a:ext>
            </a:extLst>
          </p:cNvPr>
          <p:cNvSpPr/>
          <p:nvPr/>
        </p:nvSpPr>
        <p:spPr>
          <a:xfrm>
            <a:off x="1224687" y="997575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Incluir no arquivo html as opções do Menu e a tag &lt;router-outlet&gt;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246AE-BE19-413E-B18C-59213FED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066925"/>
            <a:ext cx="8296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48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523095"/>
            <a:ext cx="9699330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4193" y="1242743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Está pronto, já podemos subir a aplicação e testar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596312" y="2044775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7154902" y="2076445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52DF4-D31C-4378-BE21-300E2601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3" y="2630225"/>
            <a:ext cx="525780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1C911-7676-43D8-983E-1D95DD9CF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2630225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0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O que são rotas filhas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São rotas que estão abaixo da Rota Principal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Neste exemplo o curso e abaixo o novo curso.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30109-3D4E-4D5E-82F2-783F6A34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25" y="2429929"/>
            <a:ext cx="5585747" cy="2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36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0324" y="1233050"/>
            <a:ext cx="1000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Vamos criar 2 componente, dentro do componente de curso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cursos/cursoForm --module app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cursos/cursoDetalhe --module app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69690-944D-490A-B9C2-AC74DB6D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14" y="2837370"/>
            <a:ext cx="3928770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4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532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Rotas - Definição</vt:lpstr>
      <vt:lpstr>Rotas – como configurar uma rota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O que são rotas filhas</vt:lpstr>
      <vt:lpstr>Rotas – criação de rota filha</vt:lpstr>
      <vt:lpstr>Rotas – criação de rota filha</vt:lpstr>
      <vt:lpstr>Rotas – criação de rota filha</vt:lpstr>
      <vt:lpstr>Rotas – criação de rota filha</vt:lpstr>
      <vt:lpstr>Rotas – Lazy Loading - Definição</vt:lpstr>
      <vt:lpstr>Rotas – Lazy Loading </vt:lpstr>
      <vt:lpstr>Rotas – Lazy Loading</vt:lpstr>
      <vt:lpstr>Rotas – Lazy Loading</vt:lpstr>
      <vt:lpstr>Rotas – Lazy Loading</vt:lpstr>
      <vt:lpstr>Rotas – Lazy Loading</vt:lpstr>
      <vt:lpstr>Rotas – Lazy 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Gomes Silva, Jose</cp:lastModifiedBy>
  <cp:revision>86</cp:revision>
  <dcterms:modified xsi:type="dcterms:W3CDTF">2018-04-08T04:10:59Z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