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2"/>
  </p:notesMasterIdLst>
  <p:sldIdLst>
    <p:sldId id="336" r:id="rId9"/>
    <p:sldId id="337" r:id="rId10"/>
    <p:sldId id="314" r:id="rId11"/>
    <p:sldId id="361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36"/>
            <p14:sldId id="337"/>
          </p14:sldIdLst>
        </p14:section>
        <p14:section name="Pipes" id="{E7757E50-675A-4AD6-A6AC-F778979D277B}">
          <p14:sldIdLst>
            <p14:sldId id="314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691D5-52CF-446C-9AF1-D16BB4028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32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executarmos a aplicação é exibido as informações com as formatações que os Pipes realizaram.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D4F8-1C93-4F62-AEAD-F6A74CB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93" y="2260046"/>
            <a:ext cx="2924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05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 – criando um Pipe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Também é possivel customizar para criarmos um novo Pipe.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    </a:t>
            </a:r>
            <a:r>
              <a:rPr lang="pt-BR" sz="2000" b="1" dirty="0"/>
              <a:t>ng g p camel-case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AA628-3952-4CA0-9E53-F89DB19D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83" y="2025650"/>
            <a:ext cx="4781550" cy="4695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AC9B42-A487-4741-8F95-68DCD89AACAD}"/>
              </a:ext>
            </a:extLst>
          </p:cNvPr>
          <p:cNvSpPr/>
          <p:nvPr/>
        </p:nvSpPr>
        <p:spPr>
          <a:xfrm>
            <a:off x="8949865" y="2264911"/>
            <a:ext cx="2403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Seletor do type;</a:t>
            </a:r>
            <a:endParaRPr lang="pt-BR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2E792-FC98-41B4-87DC-A420DE6724E5}"/>
              </a:ext>
            </a:extLst>
          </p:cNvPr>
          <p:cNvSpPr/>
          <p:nvPr/>
        </p:nvSpPr>
        <p:spPr>
          <a:xfrm>
            <a:off x="8949865" y="2936235"/>
            <a:ext cx="293191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Implementação da interface PipeTransform</a:t>
            </a:r>
            <a:endParaRPr lang="pt-B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0755C-8576-49FE-9DA7-49B2692F5DD6}"/>
              </a:ext>
            </a:extLst>
          </p:cNvPr>
          <p:cNvSpPr/>
          <p:nvPr/>
        </p:nvSpPr>
        <p:spPr>
          <a:xfrm>
            <a:off x="873773" y="4212455"/>
            <a:ext cx="2931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Lógica para realizar o camel case</a:t>
            </a:r>
            <a:endParaRPr lang="pt-BR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2E1339-63CD-4C33-8536-70C6527D4BAF}"/>
              </a:ext>
            </a:extLst>
          </p:cNvPr>
          <p:cNvCxnSpPr>
            <a:cxnSpLocks/>
          </p:cNvCxnSpPr>
          <p:nvPr/>
        </p:nvCxnSpPr>
        <p:spPr>
          <a:xfrm flipH="1">
            <a:off x="5891719" y="2518827"/>
            <a:ext cx="3364824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F8E4D4-9410-41A8-BB2A-C803ACB9CF8F}"/>
              </a:ext>
            </a:extLst>
          </p:cNvPr>
          <p:cNvCxnSpPr>
            <a:cxnSpLocks/>
          </p:cNvCxnSpPr>
          <p:nvPr/>
        </p:nvCxnSpPr>
        <p:spPr>
          <a:xfrm flipH="1">
            <a:off x="7906043" y="3123029"/>
            <a:ext cx="1043823" cy="14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C4AC5A-C2EA-4BAB-B8AD-E4D9E3F7F8C5}"/>
              </a:ext>
            </a:extLst>
          </p:cNvPr>
          <p:cNvCxnSpPr>
            <a:cxnSpLocks/>
          </p:cNvCxnSpPr>
          <p:nvPr/>
        </p:nvCxnSpPr>
        <p:spPr>
          <a:xfrm flipV="1">
            <a:off x="3446585" y="4378638"/>
            <a:ext cx="1097280" cy="8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73365-6BAF-465B-AB5B-8A1BE1424688}"/>
              </a:ext>
            </a:extLst>
          </p:cNvPr>
          <p:cNvSpPr/>
          <p:nvPr/>
        </p:nvSpPr>
        <p:spPr>
          <a:xfrm>
            <a:off x="784882" y="2311077"/>
            <a:ext cx="2931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Recebe 2 parametros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Valor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Parametros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666A4E-E27B-4BC7-8F65-CF311884CCDB}"/>
              </a:ext>
            </a:extLst>
          </p:cNvPr>
          <p:cNvCxnSpPr>
            <a:cxnSpLocks/>
          </p:cNvCxnSpPr>
          <p:nvPr/>
        </p:nvCxnSpPr>
        <p:spPr>
          <a:xfrm>
            <a:off x="3326600" y="2624312"/>
            <a:ext cx="1082445" cy="96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34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 – criando um Pipe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alterar o HTML incluindo o pipe de camelCase.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70063-0D91-4D49-8801-0A792430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76" y="2034963"/>
            <a:ext cx="7906486" cy="259392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7C9D577-1A0D-4FED-ACD1-033BCED8F31F}"/>
              </a:ext>
            </a:extLst>
          </p:cNvPr>
          <p:cNvSpPr/>
          <p:nvPr/>
        </p:nvSpPr>
        <p:spPr>
          <a:xfrm rot="8074731">
            <a:off x="7103742" y="2327311"/>
            <a:ext cx="1026942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5279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 – criando um Pipe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subirmos a aplicação o título é formatado com camel case.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ADEF-383B-48BA-8CD6-1ED1B0C6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119312"/>
            <a:ext cx="2790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919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60F1-6222-4D2D-935B-19C75188D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Anatomia Avançada - Pipes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4ACB06-4787-4104-A18F-B88C109EF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A270B-18D5-4846-80AD-492C2ADD9D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20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278095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Pipe é a maneira elegante de realizarmos transformações no Angular.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utilizado para transformamos um valor, por exemplo para Maiúsculo e mostrar no template.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FA6C1C8-7859-4D18-A8BE-3666CB50151B}"/>
              </a:ext>
            </a:extLst>
          </p:cNvPr>
          <p:cNvSpPr/>
          <p:nvPr/>
        </p:nvSpPr>
        <p:spPr>
          <a:xfrm>
            <a:off x="4220308" y="3753510"/>
            <a:ext cx="1983544" cy="116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D393B-FB2E-4AC8-B594-17940AA02154}"/>
              </a:ext>
            </a:extLst>
          </p:cNvPr>
          <p:cNvSpPr txBox="1"/>
          <p:nvPr/>
        </p:nvSpPr>
        <p:spPr>
          <a:xfrm>
            <a:off x="3062068" y="4214293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DF418-7FD3-4337-AE31-2F37CCAF62A9}"/>
              </a:ext>
            </a:extLst>
          </p:cNvPr>
          <p:cNvSpPr txBox="1"/>
          <p:nvPr/>
        </p:nvSpPr>
        <p:spPr>
          <a:xfrm>
            <a:off x="4311747" y="3338453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Pipe Maiúsculo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6470D-7C3C-408F-8B4D-675FCC17C107}"/>
              </a:ext>
            </a:extLst>
          </p:cNvPr>
          <p:cNvSpPr txBox="1"/>
          <p:nvPr/>
        </p:nvSpPr>
        <p:spPr>
          <a:xfrm>
            <a:off x="6719667" y="4152653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278095"/>
            <a:ext cx="10006520" cy="142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consultarmos a documentação do angular (http://angular.io);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 acessarmos a opção DOCS, API e informar no filtro o Type Pipe;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Temos os pipes do angular.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53F401-AFC5-413F-8946-EB1BBF2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69" y="2982130"/>
            <a:ext cx="7962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1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278095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criar um novo componente.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   </a:t>
            </a:r>
            <a:r>
              <a:rPr lang="pt-BR" sz="2000" b="1" dirty="0"/>
              <a:t>ng g c exemplos-pipe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 no </a:t>
            </a:r>
            <a:r>
              <a:rPr lang="pt-BR" sz="2000" b="1" dirty="0"/>
              <a:t>app.component.html </a:t>
            </a:r>
            <a:r>
              <a:rPr lang="pt-BR" sz="2000" dirty="0"/>
              <a:t>vamos colocar o nosso componente criado.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82B7D-A862-45FF-82F4-7E2AF559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96" y="3214149"/>
            <a:ext cx="4257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087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F429B8-5691-4DE4-9EAA-330D1F74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56" y="2006373"/>
            <a:ext cx="4724400" cy="44100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criar um exemplo de uma página com exibição de informações de um livro.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Primeiro vamos editar o componente </a:t>
            </a:r>
            <a:r>
              <a:rPr lang="pt-BR" sz="2000" b="1" dirty="0"/>
              <a:t>exemplos-pipe.components.ts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2A310-6D1F-4EEA-A946-02EA13517EDC}"/>
              </a:ext>
            </a:extLst>
          </p:cNvPr>
          <p:cNvSpPr/>
          <p:nvPr/>
        </p:nvSpPr>
        <p:spPr>
          <a:xfrm>
            <a:off x="888459" y="3231250"/>
            <a:ext cx="3085216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Criar um objeto Livro com informações.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892691-5B96-4EA9-A74E-29A59975F477}"/>
              </a:ext>
            </a:extLst>
          </p:cNvPr>
          <p:cNvCxnSpPr/>
          <p:nvPr/>
        </p:nvCxnSpPr>
        <p:spPr>
          <a:xfrm>
            <a:off x="3390314" y="3739081"/>
            <a:ext cx="101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91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construir o HTML de exibição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BC23F-5619-45EE-94F5-18A0DD73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7" y="2255410"/>
            <a:ext cx="4638675" cy="199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81B22-F49A-43DE-AB01-69ABB480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92" y="1825674"/>
            <a:ext cx="3793105" cy="34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95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utilizar os pipes para formatar as informações.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DBCCA-9473-48F4-9E66-5FB4F11E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4" y="1825674"/>
            <a:ext cx="7018693" cy="23102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31D2DB-14DA-4650-98BD-261E8F0D8822}"/>
              </a:ext>
            </a:extLst>
          </p:cNvPr>
          <p:cNvSpPr/>
          <p:nvPr/>
        </p:nvSpPr>
        <p:spPr>
          <a:xfrm>
            <a:off x="8187245" y="1815288"/>
            <a:ext cx="35452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Converte para maiúsculo;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06A09-5D8A-468C-BCAB-70525DC02E55}"/>
              </a:ext>
            </a:extLst>
          </p:cNvPr>
          <p:cNvSpPr/>
          <p:nvPr/>
        </p:nvSpPr>
        <p:spPr>
          <a:xfrm>
            <a:off x="8187244" y="2462002"/>
            <a:ext cx="3545209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Formata Número;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8AC70-3900-4C21-835D-3CB0EE0EA9D8}"/>
              </a:ext>
            </a:extLst>
          </p:cNvPr>
          <p:cNvSpPr/>
          <p:nvPr/>
        </p:nvSpPr>
        <p:spPr>
          <a:xfrm>
            <a:off x="8187244" y="3084601"/>
            <a:ext cx="3545209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Formata Moeda;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CB766-B515-4A54-80AD-A9ABFA4C4A6F}"/>
              </a:ext>
            </a:extLst>
          </p:cNvPr>
          <p:cNvSpPr/>
          <p:nvPr/>
        </p:nvSpPr>
        <p:spPr>
          <a:xfrm>
            <a:off x="8187244" y="3735336"/>
            <a:ext cx="3545209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Formata Data.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6E780-17A2-486B-827F-07C3715BEF62}"/>
              </a:ext>
            </a:extLst>
          </p:cNvPr>
          <p:cNvCxnSpPr>
            <a:stCxn id="10" idx="1"/>
          </p:cNvCxnSpPr>
          <p:nvPr/>
        </p:nvCxnSpPr>
        <p:spPr>
          <a:xfrm flipH="1">
            <a:off x="5711481" y="2092287"/>
            <a:ext cx="2475764" cy="6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063FEF-9740-417D-A27C-7615A79B34DC}"/>
              </a:ext>
            </a:extLst>
          </p:cNvPr>
          <p:cNvCxnSpPr>
            <a:stCxn id="11" idx="1"/>
          </p:cNvCxnSpPr>
          <p:nvPr/>
        </p:nvCxnSpPr>
        <p:spPr>
          <a:xfrm flipH="1">
            <a:off x="6415963" y="2710339"/>
            <a:ext cx="1771281" cy="20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F5DF2B-76D0-402E-B8DA-602F618D8255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936564" y="3328391"/>
            <a:ext cx="2250680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1ADFDD-E3C1-4B86-BEE3-7DEB6BF1E30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119444" y="3707200"/>
            <a:ext cx="2067800" cy="27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886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Pipes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90710"/>
            <a:ext cx="10006520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a formatação de moeda, temos que alterar o </a:t>
            </a:r>
            <a:r>
              <a:rPr lang="pt-BR" sz="2000" b="1" dirty="0"/>
              <a:t>app.module.ts </a:t>
            </a:r>
            <a:r>
              <a:rPr lang="pt-BR" sz="2000" dirty="0"/>
              <a:t>colocando a localização do Brasil.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CE8A8-619D-4BEA-8F08-21BE3098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01" y="1718989"/>
            <a:ext cx="6657975" cy="43624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B777E2E-E6BE-46CC-B133-BE22FD4340DE}"/>
              </a:ext>
            </a:extLst>
          </p:cNvPr>
          <p:cNvSpPr/>
          <p:nvPr/>
        </p:nvSpPr>
        <p:spPr>
          <a:xfrm>
            <a:off x="2912018" y="3263704"/>
            <a:ext cx="99880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4B69B59-88E4-4872-AEEE-7E05A7C70698}"/>
              </a:ext>
            </a:extLst>
          </p:cNvPr>
          <p:cNvSpPr/>
          <p:nvPr/>
        </p:nvSpPr>
        <p:spPr>
          <a:xfrm>
            <a:off x="2869814" y="5230836"/>
            <a:ext cx="99880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4393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287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Pipes - Definição</vt:lpstr>
      <vt:lpstr>Pipes - Definição</vt:lpstr>
      <vt:lpstr>Pipes</vt:lpstr>
      <vt:lpstr>Pipes</vt:lpstr>
      <vt:lpstr>Pipes</vt:lpstr>
      <vt:lpstr>Pipes</vt:lpstr>
      <vt:lpstr>Pipes</vt:lpstr>
      <vt:lpstr>Pipes</vt:lpstr>
      <vt:lpstr>Pipes – criando um Pipe</vt:lpstr>
      <vt:lpstr>Pipes – criando um Pipe</vt:lpstr>
      <vt:lpstr>Pipes – criando um 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311</cp:revision>
  <dcterms:modified xsi:type="dcterms:W3CDTF">2018-04-10T20:25:08Z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