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2"/>
  </p:notesMasterIdLst>
  <p:sldIdLst>
    <p:sldId id="256" r:id="rId9"/>
    <p:sldId id="258" r:id="rId10"/>
    <p:sldId id="281" r:id="rId11"/>
    <p:sldId id="330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3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Two Way Binding" id="{C135F4D9-44D7-4EDE-802C-0A6985D97273}">
          <p14:sldIdLst>
            <p14:sldId id="281"/>
            <p14:sldId id="330"/>
            <p14:sldId id="339"/>
            <p14:sldId id="340"/>
            <p14:sldId id="341"/>
            <p14:sldId id="342"/>
            <p14:sldId id="343"/>
            <p14:sldId id="344"/>
            <p14:sldId id="345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42C46-FF4A-41EF-A06B-05D91FA7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55" y="2035277"/>
            <a:ext cx="7230049" cy="3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53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Two Way Binding com a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facilitadora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terceiro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template,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estilizar</a:t>
            </a:r>
            <a:r>
              <a:rPr lang="en-US" dirty="0"/>
              <a:t> o fluid jumbotron do bootstrap,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input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Two Way Binding para </a:t>
            </a:r>
            <a:r>
              <a:rPr lang="en-US" dirty="0" err="1"/>
              <a:t>atualizarmos</a:t>
            </a:r>
            <a:r>
              <a:rPr lang="en-US" dirty="0"/>
              <a:t> o campo </a:t>
            </a:r>
            <a:r>
              <a:rPr lang="en-US" dirty="0" err="1"/>
              <a:t>idade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digitamos</a:t>
            </a:r>
            <a:r>
              <a:rPr lang="en-US" dirty="0"/>
              <a:t> a </a:t>
            </a:r>
            <a:r>
              <a:rPr lang="en-US" dirty="0" err="1"/>
              <a:t>idade</a:t>
            </a:r>
            <a:r>
              <a:rPr lang="en-US" dirty="0"/>
              <a:t> no input o template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atualizado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72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Aplicação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B73578-2CA8-480C-8879-231675B4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8" y="1569546"/>
            <a:ext cx="9497961" cy="44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o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possibilita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 Template e 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atualizarmos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o Template </a:t>
            </a:r>
            <a:r>
              <a:rPr lang="en-US" dirty="0" err="1"/>
              <a:t>quanto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 o Property Binding e o Event Binding.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&lt;input type=“text” </a:t>
            </a:r>
            <a:r>
              <a:rPr lang="en-US" b="1" dirty="0"/>
              <a:t>[value]=“</a:t>
            </a:r>
            <a:r>
              <a:rPr lang="en-US" b="1" dirty="0" err="1"/>
              <a:t>nome</a:t>
            </a:r>
            <a:r>
              <a:rPr lang="en-US" b="1" dirty="0"/>
              <a:t>” (input)=“</a:t>
            </a:r>
            <a:r>
              <a:rPr lang="en-US" b="1" dirty="0" err="1"/>
              <a:t>atualizaNome</a:t>
            </a:r>
            <a:r>
              <a:rPr lang="en-US" b="1" dirty="0"/>
              <a:t>($event)”</a:t>
            </a:r>
            <a:r>
              <a:rPr lang="en-US" dirty="0"/>
              <a:t>/&gt;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b="1" dirty="0"/>
              <a:t>[value]=“</a:t>
            </a:r>
            <a:r>
              <a:rPr lang="en-US" b="1" dirty="0" err="1"/>
              <a:t>nome</a:t>
            </a:r>
            <a:r>
              <a:rPr lang="en-US" dirty="0"/>
              <a:t>” é o property binding,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value do input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recebendo</a:t>
            </a:r>
            <a:r>
              <a:rPr lang="en-US" dirty="0"/>
              <a:t> o valor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 no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b="1" dirty="0"/>
              <a:t>(input)=“</a:t>
            </a:r>
            <a:r>
              <a:rPr lang="en-US" b="1" dirty="0" err="1"/>
              <a:t>atualizaNome</a:t>
            </a:r>
            <a:r>
              <a:rPr lang="en-US" b="1" dirty="0"/>
              <a:t>($event)”</a:t>
            </a:r>
            <a:r>
              <a:rPr lang="en-US" dirty="0"/>
              <a:t> é o event binding,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input </a:t>
            </a:r>
            <a:r>
              <a:rPr lang="en-US" dirty="0" err="1"/>
              <a:t>dispara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/>
              <a:t>atualizaNome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interação</a:t>
            </a:r>
            <a:r>
              <a:rPr lang="en-US" dirty="0"/>
              <a:t> no campo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b="1" dirty="0"/>
              <a:t>$event </a:t>
            </a:r>
            <a:r>
              <a:rPr lang="en-US" dirty="0"/>
              <a:t>é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capturar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elemento</a:t>
            </a:r>
            <a:r>
              <a:rPr lang="en-US" dirty="0"/>
              <a:t> no DOM no </a:t>
            </a:r>
            <a:r>
              <a:rPr lang="en-US" dirty="0" err="1"/>
              <a:t>momento</a:t>
            </a:r>
            <a:r>
              <a:rPr lang="en-US" dirty="0"/>
              <a:t> que o </a:t>
            </a:r>
            <a:r>
              <a:rPr lang="en-US" dirty="0" err="1"/>
              <a:t>evento</a:t>
            </a:r>
            <a:r>
              <a:rPr lang="en-US" dirty="0"/>
              <a:t> é </a:t>
            </a:r>
            <a:r>
              <a:rPr lang="en-US" dirty="0" err="1"/>
              <a:t>disparado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value (</a:t>
            </a:r>
            <a:r>
              <a:rPr lang="en-US" dirty="0" err="1"/>
              <a:t>target.value</a:t>
            </a:r>
            <a:r>
              <a:rPr lang="en-US" dirty="0"/>
              <a:t>) do campo para </a:t>
            </a:r>
            <a:r>
              <a:rPr lang="en-US" dirty="0" err="1"/>
              <a:t>atualizar</a:t>
            </a:r>
            <a:r>
              <a:rPr lang="en-US" dirty="0"/>
              <a:t> a nova </a:t>
            </a:r>
            <a:r>
              <a:rPr lang="en-US" dirty="0" err="1"/>
              <a:t>variável</a:t>
            </a:r>
            <a:r>
              <a:rPr lang="en-US" dirty="0"/>
              <a:t>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lembrar</a:t>
            </a:r>
            <a:r>
              <a:rPr lang="en-US" dirty="0"/>
              <a:t> que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possuímos</a:t>
            </a:r>
            <a:r>
              <a:rPr lang="en-US" dirty="0"/>
              <a:t> um </a:t>
            </a:r>
            <a:r>
              <a:rPr lang="en-US" b="1" dirty="0"/>
              <a:t>$event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,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no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Two Way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Angular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b="1" dirty="0" err="1"/>
              <a:t>ngModel</a:t>
            </a:r>
            <a:r>
              <a:rPr lang="en-US" dirty="0"/>
              <a:t>, que é a </a:t>
            </a:r>
            <a:r>
              <a:rPr lang="en-US" dirty="0" err="1"/>
              <a:t>representação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,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simples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b="1" dirty="0" err="1"/>
              <a:t>ngModelChange</a:t>
            </a:r>
            <a:r>
              <a:rPr lang="en-US" dirty="0"/>
              <a:t>, que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ouvindo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campo é </a:t>
            </a:r>
            <a:r>
              <a:rPr lang="en-US" dirty="0" err="1"/>
              <a:t>atualizado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ngModelChange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pegar</a:t>
            </a:r>
            <a:r>
              <a:rPr lang="en-US" dirty="0"/>
              <a:t> o </a:t>
            </a:r>
            <a:r>
              <a:rPr lang="en-US" dirty="0" err="1"/>
              <a:t>target.value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o angular ja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o value do </a:t>
            </a:r>
            <a:r>
              <a:rPr lang="en-US" dirty="0" err="1"/>
              <a:t>evento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&lt;input type=“text” </a:t>
            </a:r>
            <a:r>
              <a:rPr lang="en-US" b="1" dirty="0"/>
              <a:t>[</a:t>
            </a:r>
            <a:r>
              <a:rPr lang="en-US" b="1" dirty="0" err="1"/>
              <a:t>ngModel</a:t>
            </a:r>
            <a:r>
              <a:rPr lang="en-US" b="1" dirty="0"/>
              <a:t>]=“</a:t>
            </a:r>
            <a:r>
              <a:rPr lang="en-US" b="1" dirty="0" err="1"/>
              <a:t>nome</a:t>
            </a:r>
            <a:r>
              <a:rPr lang="en-US" b="1" dirty="0"/>
              <a:t>” (</a:t>
            </a:r>
            <a:r>
              <a:rPr lang="en-US" b="1" dirty="0" err="1"/>
              <a:t>ngModelChange</a:t>
            </a:r>
            <a:r>
              <a:rPr lang="en-US" b="1" dirty="0"/>
              <a:t>)=“</a:t>
            </a:r>
            <a:r>
              <a:rPr lang="en-US" b="1" dirty="0" err="1"/>
              <a:t>nome</a:t>
            </a:r>
            <a:r>
              <a:rPr lang="en-US" b="1" dirty="0"/>
              <a:t> = $event”</a:t>
            </a:r>
            <a:r>
              <a:rPr lang="en-US" dirty="0"/>
              <a:t>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do </a:t>
            </a:r>
            <a:r>
              <a:rPr lang="en-US" dirty="0" err="1"/>
              <a:t>exemplo</a:t>
            </a:r>
            <a:r>
              <a:rPr lang="en-US" dirty="0"/>
              <a:t> anterior, 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é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do </a:t>
            </a:r>
            <a:r>
              <a:rPr lang="en-US" dirty="0" err="1"/>
              <a:t>target.value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no </a:t>
            </a:r>
            <a:r>
              <a:rPr lang="en-US" dirty="0" err="1"/>
              <a:t>app.module</a:t>
            </a:r>
            <a:r>
              <a:rPr lang="en-US" dirty="0"/>
              <a:t> o </a:t>
            </a:r>
            <a:r>
              <a:rPr lang="en-US" dirty="0" err="1"/>
              <a:t>FormsModule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e </a:t>
            </a:r>
            <a:r>
              <a:rPr lang="en-US" dirty="0" err="1"/>
              <a:t>NgModelChange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91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formulário</a:t>
            </a:r>
            <a:r>
              <a:rPr lang="en-US" dirty="0"/>
              <a:t> com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, </a:t>
            </a:r>
            <a:r>
              <a:rPr lang="en-US" dirty="0" err="1"/>
              <a:t>ficará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</a:t>
            </a:r>
            <a:r>
              <a:rPr lang="en-US" dirty="0" err="1"/>
              <a:t>utilizarmos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do property binding + event </a:t>
            </a:r>
            <a:r>
              <a:rPr lang="en-US" dirty="0" err="1"/>
              <a:t>bing</a:t>
            </a:r>
            <a:r>
              <a:rPr lang="en-US" dirty="0"/>
              <a:t> e </a:t>
            </a:r>
            <a:r>
              <a:rPr lang="en-US" dirty="0" err="1"/>
              <a:t>ngModel</a:t>
            </a:r>
            <a:r>
              <a:rPr lang="en-US" dirty="0"/>
              <a:t> + </a:t>
            </a:r>
            <a:r>
              <a:rPr lang="en-US" dirty="0" err="1"/>
              <a:t>ngModelChange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do </a:t>
            </a:r>
            <a:r>
              <a:rPr lang="en-US" dirty="0" err="1"/>
              <a:t>programador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o property binding com o event binding.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&lt;input type=“text” </a:t>
            </a:r>
            <a:r>
              <a:rPr lang="en-US" b="1" dirty="0"/>
              <a:t>[(</a:t>
            </a:r>
            <a:r>
              <a:rPr lang="en-US" b="1" dirty="0" err="1"/>
              <a:t>ngModel</a:t>
            </a:r>
            <a:r>
              <a:rPr lang="en-US" b="1" dirty="0"/>
              <a:t>)]=“</a:t>
            </a:r>
            <a:r>
              <a:rPr lang="en-US" b="1" dirty="0" err="1"/>
              <a:t>nome</a:t>
            </a:r>
            <a:r>
              <a:rPr lang="en-US" b="1" dirty="0"/>
              <a:t>” </a:t>
            </a:r>
            <a:r>
              <a:rPr lang="en-US" dirty="0"/>
              <a:t>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lembrar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 [] e (),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de “Bananas in the box (Bananas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)”,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[] </a:t>
            </a:r>
            <a:r>
              <a:rPr lang="en-US" dirty="0" err="1"/>
              <a:t>lembram</a:t>
            </a:r>
            <a:r>
              <a:rPr lang="en-US" dirty="0"/>
              <a:t> a Caixa e </a:t>
            </a:r>
            <a:r>
              <a:rPr lang="en-US" dirty="0" err="1"/>
              <a:t>os</a:t>
            </a:r>
            <a:r>
              <a:rPr lang="en-US" dirty="0"/>
              <a:t> () </a:t>
            </a:r>
            <a:r>
              <a:rPr lang="en-US" dirty="0" err="1"/>
              <a:t>lembram</a:t>
            </a:r>
            <a:r>
              <a:rPr lang="en-US" dirty="0"/>
              <a:t> as bananas.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 – Bananas in the box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14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as 3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utilização</a:t>
            </a:r>
            <a:r>
              <a:rPr lang="en-US" dirty="0"/>
              <a:t> de Two Way Binding,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3 </a:t>
            </a:r>
            <a:r>
              <a:rPr lang="en-US" dirty="0" err="1"/>
              <a:t>exemplos</a:t>
            </a:r>
            <a:r>
              <a:rPr lang="en-US" dirty="0"/>
              <a:t> simples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teremos</a:t>
            </a:r>
            <a:r>
              <a:rPr lang="en-US" dirty="0"/>
              <a:t> um campo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property binding e event binding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 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atualizaNome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template,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estilizar</a:t>
            </a:r>
            <a:r>
              <a:rPr lang="en-US" dirty="0"/>
              <a:t> o fluid jumbotron do bootstrap,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dele um campo de input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 de string interpolation, e </a:t>
            </a:r>
            <a:r>
              <a:rPr lang="en-US" dirty="0" err="1"/>
              <a:t>separando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input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property binding para </a:t>
            </a:r>
            <a:r>
              <a:rPr lang="en-US" dirty="0" err="1"/>
              <a:t>atribuir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value o valor da </a:t>
            </a:r>
            <a:r>
              <a:rPr lang="en-US" dirty="0" err="1"/>
              <a:t>variavel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Desta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digitamos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no input nada é </a:t>
            </a:r>
            <a:r>
              <a:rPr lang="en-US" dirty="0" err="1"/>
              <a:t>mostrado</a:t>
            </a:r>
            <a:r>
              <a:rPr lang="en-US" dirty="0"/>
              <a:t> no </a:t>
            </a:r>
            <a:r>
              <a:rPr lang="en-US" dirty="0" err="1"/>
              <a:t>nosso</a:t>
            </a:r>
            <a:r>
              <a:rPr lang="en-US" dirty="0"/>
              <a:t> template.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o Two Way Binding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2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Ainda</a:t>
            </a:r>
            <a:r>
              <a:rPr lang="en-US" dirty="0"/>
              <a:t> no input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event binding input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disparar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atualizaNome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no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atualizaNome</a:t>
            </a:r>
            <a:r>
              <a:rPr lang="en-US" dirty="0"/>
              <a:t> e </a:t>
            </a:r>
            <a:r>
              <a:rPr lang="en-US" dirty="0" err="1"/>
              <a:t>atribuir</a:t>
            </a:r>
            <a:r>
              <a:rPr lang="en-US" dirty="0"/>
              <a:t> à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o novo 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digitamos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no input o template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atualizado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8DEEB-AEEF-4205-9843-146A9CFC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66" y="2831278"/>
            <a:ext cx="4209906" cy="31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38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ngModel</a:t>
            </a:r>
            <a:r>
              <a:rPr lang="en-US" dirty="0"/>
              <a:t> e </a:t>
            </a:r>
            <a:r>
              <a:rPr lang="en-US" dirty="0" err="1"/>
              <a:t>ngModelChange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sobrenome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template,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estilizar</a:t>
            </a:r>
            <a:r>
              <a:rPr lang="en-US" dirty="0"/>
              <a:t> o fluid jumbotron do bootstrap,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no </a:t>
            </a:r>
            <a:r>
              <a:rPr lang="en-US" dirty="0" err="1"/>
              <a:t>exemplo</a:t>
            </a:r>
            <a:r>
              <a:rPr lang="en-US" dirty="0"/>
              <a:t> anterior.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input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ngModel</a:t>
            </a:r>
            <a:r>
              <a:rPr lang="en-US" dirty="0"/>
              <a:t> para </a:t>
            </a:r>
            <a:r>
              <a:rPr lang="en-US" dirty="0" err="1"/>
              <a:t>atribuir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value o valor da </a:t>
            </a:r>
            <a:r>
              <a:rPr lang="en-US" dirty="0" err="1"/>
              <a:t>variavel</a:t>
            </a:r>
            <a:r>
              <a:rPr lang="en-US" dirty="0"/>
              <a:t> </a:t>
            </a:r>
            <a:r>
              <a:rPr lang="en-US" dirty="0" err="1"/>
              <a:t>sobrenome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Desta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digitamos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no input nada é </a:t>
            </a:r>
            <a:r>
              <a:rPr lang="en-US" dirty="0" err="1"/>
              <a:t>mostrado</a:t>
            </a:r>
            <a:r>
              <a:rPr lang="en-US" dirty="0"/>
              <a:t> no </a:t>
            </a:r>
            <a:r>
              <a:rPr lang="en-US" dirty="0" err="1"/>
              <a:t>nosso</a:t>
            </a:r>
            <a:r>
              <a:rPr lang="en-US" dirty="0"/>
              <a:t>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input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ngModelChange</a:t>
            </a:r>
            <a:r>
              <a:rPr lang="en-US" dirty="0"/>
              <a:t> 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sobrenome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digitamos</a:t>
            </a:r>
            <a:r>
              <a:rPr lang="en-US" dirty="0"/>
              <a:t> o </a:t>
            </a:r>
            <a:r>
              <a:rPr lang="en-US" dirty="0" err="1"/>
              <a:t>sobrenome</a:t>
            </a:r>
            <a:r>
              <a:rPr lang="en-US" dirty="0"/>
              <a:t> no input o template </a:t>
            </a:r>
            <a:r>
              <a:rPr lang="en-US" dirty="0" err="1"/>
              <a:t>também</a:t>
            </a:r>
            <a:r>
              <a:rPr lang="en-US" dirty="0"/>
              <a:t> é </a:t>
            </a:r>
            <a:r>
              <a:rPr lang="en-US" dirty="0" err="1"/>
              <a:t>atualizado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00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916AD-EA36-4B19-B020-346B3B08ACE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7a316ae-5687-4ea8-90ab-e5c6f194d5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813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Two Way Binding?</vt:lpstr>
      <vt:lpstr>NgModel e NgModelChange</vt:lpstr>
      <vt:lpstr>Two Way Binding – Bananas in the box</vt:lpstr>
      <vt:lpstr>Utilizando o Two Way Binding</vt:lpstr>
      <vt:lpstr>PowerPoint Presentation</vt:lpstr>
      <vt:lpstr>PowerPoint Presentation</vt:lpstr>
      <vt:lpstr>PowerPoint Presentation</vt:lpstr>
      <vt:lpstr>PowerPoint Presentation</vt:lpstr>
      <vt:lpstr>Nossa Aplicação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61</cp:revision>
  <dcterms:modified xsi:type="dcterms:W3CDTF">2018-04-10T20:09:31Z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