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  <p:sldMasterId id="2147483784" r:id="rId5"/>
    <p:sldMasterId id="2147483758" r:id="rId6"/>
    <p:sldMasterId id="2147483675" r:id="rId7"/>
    <p:sldMasterId id="2147483764" r:id="rId8"/>
  </p:sldMasterIdLst>
  <p:notesMasterIdLst>
    <p:notesMasterId r:id="rId17"/>
  </p:notesMasterIdLst>
  <p:sldIdLst>
    <p:sldId id="256" r:id="rId9"/>
    <p:sldId id="258" r:id="rId10"/>
    <p:sldId id="281" r:id="rId11"/>
    <p:sldId id="330" r:id="rId12"/>
    <p:sldId id="339" r:id="rId13"/>
    <p:sldId id="331" r:id="rId14"/>
    <p:sldId id="33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34E5AECC-4BF4-4B9B-BCE2-DB5638D8AFE8}">
          <p14:sldIdLst>
            <p14:sldId id="256"/>
            <p14:sldId id="258"/>
          </p14:sldIdLst>
        </p14:section>
        <p14:section name="Event Binding" id="{C135F4D9-44D7-4EDE-802C-0A6985D97273}">
          <p14:sldIdLst>
            <p14:sldId id="281"/>
            <p14:sldId id="330"/>
            <p14:sldId id="339"/>
            <p14:sldId id="331"/>
            <p14:sldId id="338"/>
          </p14:sldIdLst>
        </p14:section>
        <p14:section name="Fim" id="{9EEAA474-718D-43F4-9556-5E5EAE13E38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13"/>
    <a:srgbClr val="FF5800"/>
    <a:srgbClr val="FF4D87"/>
    <a:srgbClr val="D9D9D9"/>
    <a:srgbClr val="2D9BD6"/>
    <a:srgbClr val="7FB557"/>
    <a:srgbClr val="B43C14"/>
    <a:srgbClr val="890078"/>
    <a:srgbClr val="970032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14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412171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685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113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50317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4173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789175"/>
            <a:ext cx="10524898" cy="10808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9840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7303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83386" y="2992375"/>
            <a:ext cx="10524898" cy="1080861"/>
          </a:xfrm>
        </p:spPr>
        <p:txBody>
          <a:bodyPr>
            <a:noAutofit/>
          </a:bodyPr>
          <a:lstStyle>
            <a:lvl1pPr marL="0" indent="0">
              <a:buNone/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3386" y="4156074"/>
            <a:ext cx="10524898" cy="1092819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233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hyperlink" Target="https://avanade.sharepoint.com/sites/policies/Policies2/Data%20Management/1431_DataManagement.pdf" TargetMode="Externa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038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11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61" r:id="rId3"/>
    <p:sldLayoutId id="2147483762" r:id="rId4"/>
    <p:sldLayoutId id="2147483763" r:id="rId5"/>
    <p:sldLayoutId id="2147483770" r:id="rId6"/>
    <p:sldLayoutId id="2147483771" r:id="rId7"/>
    <p:sldLayoutId id="2147483785" r:id="rId8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50" r:id="rId2"/>
    <p:sldLayoutId id="2147483719" r:id="rId3"/>
    <p:sldLayoutId id="2147483722" r:id="rId4"/>
    <p:sldLayoutId id="2147483723" r:id="rId5"/>
    <p:sldLayoutId id="2147483751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&lt;Restricted&gt;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7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B4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7" r:id="rId3"/>
    <p:sldLayoutId id="2147483768" r:id="rId4"/>
    <p:sldLayoutId id="2147483769" r:id="rId5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Trainning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Anatomia</a:t>
            </a:r>
            <a:r>
              <a:rPr lang="en-US" dirty="0"/>
              <a:t> - </a:t>
            </a:r>
            <a:r>
              <a:rPr lang="en-US" dirty="0" err="1"/>
              <a:t>Fundamentos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035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Binding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09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É a </a:t>
            </a:r>
            <a:r>
              <a:rPr lang="en-US" dirty="0" err="1"/>
              <a:t>comunicação</a:t>
            </a:r>
            <a:r>
              <a:rPr lang="en-US" dirty="0"/>
              <a:t> entre o HTML(template/view) e a </a:t>
            </a:r>
            <a:r>
              <a:rPr lang="en-US" dirty="0" err="1"/>
              <a:t>classe</a:t>
            </a:r>
            <a:r>
              <a:rPr lang="en-US" dirty="0"/>
              <a:t>(</a:t>
            </a:r>
            <a:r>
              <a:rPr lang="en-US" dirty="0" err="1"/>
              <a:t>componente</a:t>
            </a:r>
            <a:r>
              <a:rPr lang="en-US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Essa </a:t>
            </a:r>
            <a:r>
              <a:rPr lang="en-US" dirty="0" err="1"/>
              <a:t>comunicação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entre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angular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para realizer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comunicação</a:t>
            </a:r>
            <a:r>
              <a:rPr lang="en-US" dirty="0"/>
              <a:t>. São </a:t>
            </a:r>
            <a:r>
              <a:rPr lang="en-US" dirty="0" err="1"/>
              <a:t>eles</a:t>
            </a:r>
            <a:r>
              <a:rPr lang="en-US" dirty="0"/>
              <a:t>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String Interpolation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Property Binding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Event Binding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Two-Way-Binding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Data Binding?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48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É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atribuimos</a:t>
            </a:r>
            <a:r>
              <a:rPr lang="en-US" dirty="0"/>
              <a:t> no HTML um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 junto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expressão</a:t>
            </a:r>
            <a:r>
              <a:rPr lang="en-US" dirty="0"/>
              <a:t>(</a:t>
            </a:r>
            <a:r>
              <a:rPr lang="en-US" dirty="0" err="1"/>
              <a:t>função</a:t>
            </a:r>
            <a:r>
              <a:rPr lang="en-US" dirty="0"/>
              <a:t>) que </a:t>
            </a:r>
            <a:r>
              <a:rPr lang="en-US" dirty="0" err="1"/>
              <a:t>corresponde</a:t>
            </a:r>
            <a:r>
              <a:rPr lang="en-US" dirty="0"/>
              <a:t> a um </a:t>
            </a:r>
            <a:r>
              <a:rPr lang="en-US" dirty="0" err="1"/>
              <a:t>método</a:t>
            </a:r>
            <a:r>
              <a:rPr lang="en-US" dirty="0"/>
              <a:t> do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(event) = “</a:t>
            </a:r>
            <a:r>
              <a:rPr lang="en-US" b="1" dirty="0" err="1"/>
              <a:t>expressao</a:t>
            </a:r>
            <a:r>
              <a:rPr lang="en-US" b="1" dirty="0"/>
              <a:t>”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b="1" dirty="0"/>
              <a:t>(click)=“</a:t>
            </a:r>
            <a:r>
              <a:rPr lang="en-US" b="1" dirty="0" err="1"/>
              <a:t>mostraNoticiaUnica</a:t>
            </a:r>
            <a:r>
              <a:rPr lang="en-US" b="1" dirty="0"/>
              <a:t>()”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Event Biding serve para </a:t>
            </a:r>
            <a:r>
              <a:rPr lang="en-US"/>
              <a:t>capturar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do Template e </a:t>
            </a:r>
            <a:r>
              <a:rPr lang="en-US" dirty="0" err="1"/>
              <a:t>utilizar</a:t>
            </a:r>
            <a:r>
              <a:rPr lang="en-US" dirty="0"/>
              <a:t> no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event binding?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9B00B5-3C1C-475B-BB69-AD7800CC1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56" y="3270741"/>
            <a:ext cx="8763086" cy="29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22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exemplificar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do event binding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botão</a:t>
            </a:r>
            <a:r>
              <a:rPr lang="en-US" dirty="0"/>
              <a:t> que </a:t>
            </a:r>
            <a:r>
              <a:rPr lang="en-US" dirty="0" err="1"/>
              <a:t>exibe</a:t>
            </a:r>
            <a:r>
              <a:rPr lang="en-US" dirty="0"/>
              <a:t> um </a:t>
            </a:r>
            <a:r>
              <a:rPr lang="en-US" dirty="0" err="1"/>
              <a:t>alerta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alerta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template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o large button do bootstrap.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Neste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um </a:t>
            </a:r>
            <a:r>
              <a:rPr lang="en-US" dirty="0" err="1"/>
              <a:t>evento</a:t>
            </a:r>
            <a:r>
              <a:rPr lang="en-US" dirty="0"/>
              <a:t> de click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 o </a:t>
            </a:r>
            <a:r>
              <a:rPr lang="en-US" dirty="0" err="1"/>
              <a:t>alerta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exibido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que 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sofrer</a:t>
            </a:r>
            <a:r>
              <a:rPr lang="en-US" dirty="0"/>
              <a:t> o </a:t>
            </a:r>
            <a:r>
              <a:rPr lang="en-US" dirty="0" err="1"/>
              <a:t>evento</a:t>
            </a:r>
            <a:r>
              <a:rPr lang="en-US" dirty="0"/>
              <a:t> de click,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no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</a:t>
            </a:r>
            <a:r>
              <a:rPr lang="en-US" dirty="0" err="1"/>
              <a:t>mostrarAlerta</a:t>
            </a:r>
            <a:r>
              <a:rPr lang="en-US" dirty="0"/>
              <a:t>, que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disparar</a:t>
            </a:r>
            <a:r>
              <a:rPr lang="en-US" dirty="0"/>
              <a:t> um alert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frase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Após</a:t>
            </a:r>
            <a:r>
              <a:rPr lang="en-US" dirty="0"/>
              <a:t> o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demos </a:t>
            </a:r>
            <a:r>
              <a:rPr lang="en-US" dirty="0" err="1"/>
              <a:t>voltar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 do </a:t>
            </a:r>
            <a:r>
              <a:rPr lang="en-US" dirty="0" err="1"/>
              <a:t>botão</a:t>
            </a:r>
            <a:r>
              <a:rPr lang="en-US" dirty="0"/>
              <a:t> e </a:t>
            </a:r>
            <a:r>
              <a:rPr lang="en-US" dirty="0" err="1"/>
              <a:t>passar</a:t>
            </a:r>
            <a:r>
              <a:rPr lang="en-US" dirty="0"/>
              <a:t> para </a:t>
            </a:r>
            <a:r>
              <a:rPr lang="en-US" dirty="0" err="1"/>
              <a:t>ele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método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executado</a:t>
            </a:r>
            <a:r>
              <a:rPr lang="en-US" dirty="0"/>
              <a:t> no </a:t>
            </a:r>
            <a:r>
              <a:rPr lang="en-US" dirty="0" err="1"/>
              <a:t>momento</a:t>
            </a:r>
            <a:r>
              <a:rPr lang="en-US" dirty="0"/>
              <a:t> que o </a:t>
            </a:r>
            <a:r>
              <a:rPr lang="en-US" dirty="0" err="1"/>
              <a:t>evento</a:t>
            </a:r>
            <a:r>
              <a:rPr lang="en-US" dirty="0"/>
              <a:t> click for </a:t>
            </a:r>
            <a:r>
              <a:rPr lang="en-US" dirty="0" err="1"/>
              <a:t>acionado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Vamos</a:t>
            </a:r>
            <a:r>
              <a:rPr lang="en-US" b="1" dirty="0"/>
              <a:t> para o live code!</a:t>
            </a:r>
          </a:p>
          <a:p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event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108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Nosso Exemplo Final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B1FB6-6BD7-4B61-9B1F-9A27C67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23" y="210236"/>
            <a:ext cx="1359310" cy="135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CE0CB-A543-4621-9294-72973FC7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92" y="2326165"/>
            <a:ext cx="5145040" cy="2754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64925-1AA3-4B1B-A241-BD714D6E4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126" y="2326165"/>
            <a:ext cx="5097201" cy="27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85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95113" y="6356350"/>
            <a:ext cx="496887" cy="365125"/>
          </a:xfrm>
          <a:prstGeom prst="rect">
            <a:avLst/>
          </a:prstGeom>
        </p:spPr>
        <p:txBody>
          <a:bodyPr/>
          <a:lstStyle/>
          <a:p>
            <a:fld id="{3847DB54-D037-B84F-B6F1-2E8DA40D09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66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_Luminous">
  <a:themeElements>
    <a:clrScheme name="Avanade_Luminous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E563284-E021-4D04-BAC5-BFC09A383F99}"/>
    </a:ext>
  </a:extLst>
</a:theme>
</file>

<file path=ppt/theme/theme2.xml><?xml version="1.0" encoding="utf-8"?>
<a:theme xmlns:a="http://schemas.openxmlformats.org/drawingml/2006/main" name="2_Aurora Divider">
  <a:themeElements>
    <a:clrScheme name="Avanade">
      <a:dk1>
        <a:sysClr val="windowText" lastClr="000000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59219893-C9DB-4CE2-8C8E-7B786C717701}"/>
    </a:ext>
  </a:extLst>
</a:theme>
</file>

<file path=ppt/theme/theme3.xml><?xml version="1.0" encoding="utf-8"?>
<a:theme xmlns:a="http://schemas.openxmlformats.org/drawingml/2006/main" name="Highly 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41DBFF11-D3C4-4A01-B0EA-69656469855E}"/>
    </a:ext>
  </a:extLst>
</a:theme>
</file>

<file path=ppt/theme/theme4.xml><?xml version="1.0" encoding="utf-8"?>
<a:theme xmlns:a="http://schemas.openxmlformats.org/drawingml/2006/main" name="Confidential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9CFF3F05-8349-4E19-B5E5-BCC8039965CF}"/>
    </a:ext>
  </a:extLst>
</a:theme>
</file>

<file path=ppt/theme/theme5.xml><?xml version="1.0" encoding="utf-8"?>
<a:theme xmlns:a="http://schemas.openxmlformats.org/drawingml/2006/main" name="Restricted">
  <a:themeElements>
    <a:clrScheme name="Avanade_Luminous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Luminous.potx_Project05_SG01" id="{0B88D70A-DA69-4AFA-8D66-6011DDC2882C}" vid="{B3158011-6D10-4DA2-920C-905C02116A50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5650AA20B9C4994D4F61BF86E88A5" ma:contentTypeVersion="2" ma:contentTypeDescription="Crie um novo documento." ma:contentTypeScope="" ma:versionID="5e061fff1f46b9b376a7df479f71f8c8">
  <xsd:schema xmlns:xsd="http://www.w3.org/2001/XMLSchema" xmlns:xs="http://www.w3.org/2001/XMLSchema" xmlns:p="http://schemas.microsoft.com/office/2006/metadata/properties" xmlns:ns2="07a316ae-5687-4ea8-90ab-e5c6f194d564" targetNamespace="http://schemas.microsoft.com/office/2006/metadata/properties" ma:root="true" ma:fieldsID="fa601322723508fdb4fa44b47fe0f447" ns2:_="">
    <xsd:import namespace="07a316ae-5687-4ea8-90ab-e5c6f194d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316ae-5687-4ea8-90ab-e5c6f194d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0916AD-EA36-4B19-B020-346B3B08ACE2}">
  <ds:schemaRefs>
    <ds:schemaRef ds:uri="http://purl.org/dc/terms/"/>
    <ds:schemaRef ds:uri="07a316ae-5687-4ea8-90ab-e5c6f194d564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71ED77C-6313-42D6-A059-131B9D4A2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a316ae-5687-4ea8-90ab-e5c6f194d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C7BE12-D282-45D2-9360-ABE4B19018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246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Avanade_Luminous</vt:lpstr>
      <vt:lpstr>2_Aurora Divider</vt:lpstr>
      <vt:lpstr>Highly Confidential</vt:lpstr>
      <vt:lpstr>Confidential</vt:lpstr>
      <vt:lpstr>Restricted</vt:lpstr>
      <vt:lpstr>PowerPoint Presentation</vt:lpstr>
      <vt:lpstr>PowerPoint Presentation</vt:lpstr>
      <vt:lpstr>PowerPoint Presentation</vt:lpstr>
      <vt:lpstr>O que é Data Binding?</vt:lpstr>
      <vt:lpstr>O que é event binding?</vt:lpstr>
      <vt:lpstr>Utilizando o event binding</vt:lpstr>
      <vt:lpstr>Nosso Exemplo Final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Abreu Araujo</dc:creator>
  <cp:lastModifiedBy>Specie, Suellyn</cp:lastModifiedBy>
  <cp:revision>47</cp:revision>
  <dcterms:modified xsi:type="dcterms:W3CDTF">2018-04-09T21:26:27Z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0x01010036D5650AA20B9C4994D4F61BF86E88A5</vt:lpwstr>
  </property>
</Properties>
</file>