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4"/>
  </p:notesMasterIdLst>
  <p:sldIdLst>
    <p:sldId id="256" r:id="rId9"/>
    <p:sldId id="258" r:id="rId10"/>
    <p:sldId id="281" r:id="rId11"/>
    <p:sldId id="33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Apêndice" id="{C135F4D9-44D7-4EDE-802C-0A6985D97273}">
          <p14:sldIdLst>
            <p14:sldId id="281"/>
            <p14:sldId id="330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iane.training/course/angular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angular.io/guide/styleguid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eetup.com/pt-BR/AngularJS-Sao-Paulo/" TargetMode="External"/><Relationship Id="rId5" Type="http://schemas.openxmlformats.org/officeDocument/2006/relationships/hyperlink" Target="https://www.youtube.com/watch?v=g5KC7kRPotk" TargetMode="External"/><Relationship Id="rId4" Type="http://schemas.openxmlformats.org/officeDocument/2006/relationships/hyperlink" Target="https://www.udemy.com/curso-de-desenvolvimento-web-com-es6-typescript-e-angular-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Apêndice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Style Guide e Best </a:t>
            </a:r>
            <a:r>
              <a:rPr lang="en-US" dirty="0" err="1"/>
              <a:t>Pratices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https://angular.io/guide/styleguide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Cursos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https://loiane.training/course/angular/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https://www.udemy.com/curso-de-desenvolvimento-web-com-es6-typescript-e-angular-4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Podcast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Angular: </a:t>
            </a:r>
            <a:r>
              <a:rPr lang="en-US" dirty="0" err="1"/>
              <a:t>Passado</a:t>
            </a:r>
            <a:r>
              <a:rPr lang="en-US" dirty="0"/>
              <a:t>, </a:t>
            </a:r>
            <a:r>
              <a:rPr lang="en-US" dirty="0" err="1"/>
              <a:t>Presente</a:t>
            </a:r>
            <a:r>
              <a:rPr lang="en-US" dirty="0"/>
              <a:t> e </a:t>
            </a:r>
            <a:r>
              <a:rPr lang="en-US" dirty="0" err="1"/>
              <a:t>Futuro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https://www.youtube.com/watch?v=g5KC7kRPotk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Meetup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https://www.meetup.com/pt-BR/AngularJS-Sao-Paulo/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pt-BR" dirty="0"/>
              <a:t>pêndice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77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Apêndice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40</cp:revision>
  <dcterms:modified xsi:type="dcterms:W3CDTF">2018-04-09T21:57:31Z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