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61" r:id="rId5"/>
    <p:sldId id="260" r:id="rId6"/>
    <p:sldId id="258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00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A6D94A-C89B-4478-9C26-3CC98260B68E}" type="datetimeFigureOut">
              <a:rPr lang="en-GB" smtClean="0"/>
              <a:t>29/04/2016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3B883F-5A90-4266-BD2E-139750F8C74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6894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3B883F-5A90-4266-BD2E-139750F8C747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4960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3692C-FF73-4250-986B-92E2B40848B6}" type="datetimeFigureOut">
              <a:rPr lang="en-GB" smtClean="0"/>
              <a:t>29/04/2016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BF06-7F9C-493E-B322-1D750CE58FF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436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3692C-FF73-4250-986B-92E2B40848B6}" type="datetimeFigureOut">
              <a:rPr lang="en-GB" smtClean="0"/>
              <a:t>29/04/2016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BF06-7F9C-493E-B322-1D750CE58FF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5408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3692C-FF73-4250-986B-92E2B40848B6}" type="datetimeFigureOut">
              <a:rPr lang="en-GB" smtClean="0"/>
              <a:t>29/04/2016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BF06-7F9C-493E-B322-1D750CE58FF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1594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3692C-FF73-4250-986B-92E2B40848B6}" type="datetimeFigureOut">
              <a:rPr lang="en-GB" smtClean="0"/>
              <a:t>29/04/2016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BF06-7F9C-493E-B322-1D750CE58FF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0402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3692C-FF73-4250-986B-92E2B40848B6}" type="datetimeFigureOut">
              <a:rPr lang="en-GB" smtClean="0"/>
              <a:t>29/04/2016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BF06-7F9C-493E-B322-1D750CE58FF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526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3692C-FF73-4250-986B-92E2B40848B6}" type="datetimeFigureOut">
              <a:rPr lang="en-GB" smtClean="0"/>
              <a:t>29/04/2016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BF06-7F9C-493E-B322-1D750CE58FF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1665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3692C-FF73-4250-986B-92E2B40848B6}" type="datetimeFigureOut">
              <a:rPr lang="en-GB" smtClean="0"/>
              <a:t>29/04/2016</a:t>
            </a:fld>
            <a:endParaRPr lang="en-GB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BF06-7F9C-493E-B322-1D750CE58FF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5038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3692C-FF73-4250-986B-92E2B40848B6}" type="datetimeFigureOut">
              <a:rPr lang="en-GB" smtClean="0"/>
              <a:t>29/04/2016</a:t>
            </a:fld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BF06-7F9C-493E-B322-1D750CE58FF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6772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3692C-FF73-4250-986B-92E2B40848B6}" type="datetimeFigureOut">
              <a:rPr lang="en-GB" smtClean="0"/>
              <a:t>29/04/2016</a:t>
            </a:fld>
            <a:endParaRPr lang="en-GB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BF06-7F9C-493E-B322-1D750CE58FF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122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3692C-FF73-4250-986B-92E2B40848B6}" type="datetimeFigureOut">
              <a:rPr lang="en-GB" smtClean="0"/>
              <a:t>29/04/2016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BF06-7F9C-493E-B322-1D750CE58FF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622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3692C-FF73-4250-986B-92E2B40848B6}" type="datetimeFigureOut">
              <a:rPr lang="en-GB" smtClean="0"/>
              <a:t>29/04/2016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BF06-7F9C-493E-B322-1D750CE58FF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0232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3692C-FF73-4250-986B-92E2B40848B6}" type="datetimeFigureOut">
              <a:rPr lang="en-GB" smtClean="0"/>
              <a:t>29/04/2016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BF06-7F9C-493E-B322-1D750CE58FF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0992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ootCampOSV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67544" y="2060848"/>
            <a:ext cx="8206680" cy="1470025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Boot Camp OSV 27-29 Avril 2016 </a:t>
            </a:r>
            <a:br>
              <a:rPr lang="fr-FR" dirty="0" smtClean="0"/>
            </a:br>
            <a:r>
              <a:rPr lang="fr-FR" dirty="0" smtClean="0"/>
              <a:t>Atelier : </a:t>
            </a:r>
            <a:br>
              <a:rPr lang="fr-FR" dirty="0" smtClean="0"/>
            </a:br>
            <a:r>
              <a:rPr lang="fr-FR" sz="2700" dirty="0" smtClean="0"/>
              <a:t>Penser La Plateforme</a:t>
            </a:r>
            <a:br>
              <a:rPr lang="fr-FR" sz="2700" dirty="0" smtClean="0"/>
            </a:br>
            <a:r>
              <a:rPr lang="fr-FR" sz="2700" dirty="0" smtClean="0"/>
              <a:t>Construire une Documentation Ouverte 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/>
              <a:t/>
            </a:r>
            <a:br>
              <a:rPr lang="fr-FR" dirty="0"/>
            </a:br>
            <a:endParaRPr lang="en-GB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3284984"/>
            <a:ext cx="4864540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97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/>
          <a:lstStyle/>
          <a:p>
            <a:r>
              <a:rPr lang="fr-FR" dirty="0" smtClean="0"/>
              <a:t>Le Constat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fr-FR" sz="1800" dirty="0" smtClean="0"/>
          </a:p>
          <a:p>
            <a:pPr marL="0" indent="0">
              <a:buNone/>
            </a:pPr>
            <a:r>
              <a:rPr lang="fr-FR" sz="1800" dirty="0" smtClean="0"/>
              <a:t>Les participants de l’atelier ont identifié les besoins de documentations </a:t>
            </a:r>
            <a:r>
              <a:rPr lang="fr-FR" sz="1800" dirty="0" smtClean="0"/>
              <a:t>pour la </a:t>
            </a:r>
            <a:r>
              <a:rPr lang="fr-FR" sz="1800" dirty="0" smtClean="0"/>
              <a:t>construction de la voiture </a:t>
            </a:r>
          </a:p>
          <a:p>
            <a:pPr marL="0" indent="0">
              <a:buNone/>
            </a:pPr>
            <a:endParaRPr lang="fr-FR" sz="1800" dirty="0" smtClean="0"/>
          </a:p>
          <a:p>
            <a:pPr lvl="1"/>
            <a:r>
              <a:rPr lang="fr-FR" sz="1800" dirty="0" smtClean="0"/>
              <a:t>Gros intérêt pour le concept de véhicule :</a:t>
            </a:r>
          </a:p>
          <a:p>
            <a:pPr lvl="2"/>
            <a:r>
              <a:rPr lang="fr-FR" sz="1400" dirty="0"/>
              <a:t>O</a:t>
            </a:r>
            <a:r>
              <a:rPr lang="fr-FR" sz="1400" dirty="0" smtClean="0"/>
              <a:t>uvert</a:t>
            </a:r>
          </a:p>
          <a:p>
            <a:pPr lvl="2"/>
            <a:r>
              <a:rPr lang="fr-FR" sz="1400" dirty="0" smtClean="0"/>
              <a:t> homologable</a:t>
            </a:r>
          </a:p>
          <a:p>
            <a:pPr lvl="2"/>
            <a:r>
              <a:rPr lang="fr-FR" sz="1400" dirty="0" smtClean="0"/>
              <a:t>Personnalisable </a:t>
            </a:r>
            <a:endParaRPr lang="fr-FR" sz="1800" dirty="0" smtClean="0"/>
          </a:p>
          <a:p>
            <a:pPr lvl="1"/>
            <a:r>
              <a:rPr lang="fr-FR" sz="1800" dirty="0" smtClean="0"/>
              <a:t>Comment concrétiser ? </a:t>
            </a:r>
          </a:p>
          <a:p>
            <a:pPr lvl="1"/>
            <a:r>
              <a:rPr lang="fr-FR" sz="1800" dirty="0" smtClean="0"/>
              <a:t>Comment fédérer ? </a:t>
            </a:r>
          </a:p>
          <a:p>
            <a:pPr lvl="1"/>
            <a:r>
              <a:rPr lang="fr-FR" sz="1800" dirty="0" smtClean="0"/>
              <a:t>Comment chiffrer les différentes pièces ? </a:t>
            </a:r>
            <a:endParaRPr lang="fr-FR" sz="1800" dirty="0" smtClean="0"/>
          </a:p>
          <a:p>
            <a:pPr lvl="1"/>
            <a:r>
              <a:rPr lang="fr-FR" sz="1800" dirty="0" smtClean="0"/>
              <a:t>Quels espaces de partage créer ? </a:t>
            </a:r>
          </a:p>
          <a:p>
            <a:pPr lvl="1"/>
            <a:r>
              <a:rPr lang="fr-FR" sz="1800" dirty="0" smtClean="0"/>
              <a:t>Quelles méthodes se donner ? </a:t>
            </a:r>
            <a:endParaRPr lang="fr-FR" sz="1800" dirty="0" smtClean="0"/>
          </a:p>
        </p:txBody>
      </p:sp>
    </p:spTree>
    <p:extLst>
      <p:ext uri="{BB962C8B-B14F-4D97-AF65-F5344CB8AC3E}">
        <p14:creationId xmlns:p14="http://schemas.microsoft.com/office/powerpoint/2010/main" val="75914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Pendant le </a:t>
            </a:r>
            <a:r>
              <a:rPr lang="fr-FR" dirty="0" err="1" smtClean="0"/>
              <a:t>BootCamp</a:t>
            </a:r>
            <a:r>
              <a:rPr lang="fr-FR" dirty="0" smtClean="0"/>
              <a:t/>
            </a:r>
            <a:br>
              <a:rPr lang="fr-FR" dirty="0" smtClean="0"/>
            </a:b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>
            <a:normAutofit/>
          </a:bodyPr>
          <a:lstStyle/>
          <a:p>
            <a:r>
              <a:rPr lang="fr-FR" sz="1800" dirty="0" smtClean="0"/>
              <a:t>Expérience positive et enrichissante </a:t>
            </a:r>
          </a:p>
          <a:p>
            <a:r>
              <a:rPr lang="fr-FR" sz="1800" dirty="0" smtClean="0"/>
              <a:t>Public diversifié, horizons divers</a:t>
            </a:r>
          </a:p>
          <a:p>
            <a:r>
              <a:rPr lang="fr-FR" sz="1800" dirty="0" smtClean="0"/>
              <a:t>Grosses motivations individuelles et collectives </a:t>
            </a:r>
          </a:p>
          <a:p>
            <a:pPr lvl="1"/>
            <a:r>
              <a:rPr lang="fr-FR" sz="1400" dirty="0" smtClean="0"/>
              <a:t>Projets d’affaires (auto partage, free </a:t>
            </a:r>
            <a:r>
              <a:rPr lang="fr-FR" sz="1400" dirty="0" err="1" smtClean="0"/>
              <a:t>floating</a:t>
            </a:r>
            <a:r>
              <a:rPr lang="fr-FR" sz="1400" dirty="0" smtClean="0"/>
              <a:t>, …) </a:t>
            </a:r>
            <a:endParaRPr lang="fr-FR" sz="1400" dirty="0" smtClean="0"/>
          </a:p>
          <a:p>
            <a:r>
              <a:rPr lang="fr-FR" sz="1800" dirty="0" smtClean="0"/>
              <a:t>Approche pragmatique à partir du fichier de documentation existant</a:t>
            </a:r>
          </a:p>
          <a:p>
            <a:pPr lvl="1"/>
            <a:r>
              <a:rPr lang="fr-FR" sz="1400" dirty="0" smtClean="0"/>
              <a:t>Est- il suffisant ? </a:t>
            </a:r>
            <a:endParaRPr lang="fr-FR" sz="1400" dirty="0" smtClean="0"/>
          </a:p>
          <a:p>
            <a:r>
              <a:rPr lang="fr-FR" sz="1800" dirty="0" smtClean="0"/>
              <a:t>Réflexion sur les besoins : </a:t>
            </a:r>
          </a:p>
          <a:p>
            <a:pPr lvl="1"/>
            <a:r>
              <a:rPr lang="fr-FR" sz="1400" dirty="0" smtClean="0"/>
              <a:t>Arborescence d’archivage</a:t>
            </a:r>
          </a:p>
          <a:p>
            <a:pPr lvl="1"/>
            <a:r>
              <a:rPr lang="fr-FR" sz="1400" dirty="0" smtClean="0"/>
              <a:t>Ajouter des données aux pièces (prix, poids, matière, relations, indispensable …) </a:t>
            </a:r>
          </a:p>
          <a:p>
            <a:pPr lvl="1"/>
            <a:r>
              <a:rPr lang="fr-FR" sz="1400" dirty="0" smtClean="0"/>
              <a:t>Pouvoir faire évoluer les designs et les choix de pièces.</a:t>
            </a:r>
          </a:p>
          <a:p>
            <a:pPr lvl="1"/>
            <a:r>
              <a:rPr lang="fr-FR" sz="1400" dirty="0"/>
              <a:t>A</a:t>
            </a:r>
            <a:r>
              <a:rPr lang="fr-FR" sz="1400" dirty="0" smtClean="0"/>
              <a:t>ide à la certification et au chiffrage des pièces et des sous-ensembles </a:t>
            </a:r>
            <a:endParaRPr lang="en-GB" sz="1400" dirty="0" smtClean="0"/>
          </a:p>
          <a:p>
            <a:pPr lvl="1"/>
            <a:r>
              <a:rPr lang="fr-FR" sz="1400" dirty="0" smtClean="0"/>
              <a:t>Connexion faites avec les travaux engagés par Erwan </a:t>
            </a:r>
            <a:r>
              <a:rPr lang="fr-FR" sz="1400" dirty="0" err="1" smtClean="0"/>
              <a:t>Bouguennec</a:t>
            </a:r>
            <a:r>
              <a:rPr lang="fr-FR" sz="1400" dirty="0" smtClean="0"/>
              <a:t> (</a:t>
            </a:r>
            <a:r>
              <a:rPr lang="fr-FR" sz="1400" b="1" dirty="0" smtClean="0">
                <a:solidFill>
                  <a:srgbClr val="0070C0"/>
                </a:solidFill>
              </a:rPr>
              <a:t>Gros Atout</a:t>
            </a:r>
            <a:r>
              <a:rPr lang="fr-FR" sz="1400" dirty="0" smtClean="0"/>
              <a:t>) </a:t>
            </a:r>
          </a:p>
          <a:p>
            <a:pPr lvl="2">
              <a:buFontTx/>
              <a:buChar char="-"/>
            </a:pPr>
            <a:r>
              <a:rPr lang="fr-FR" sz="1000" dirty="0" smtClean="0"/>
              <a:t>Accès possible aux outils professionnels type CATIA, Virtual </a:t>
            </a:r>
            <a:r>
              <a:rPr lang="fr-FR" sz="1000" dirty="0" err="1" smtClean="0"/>
              <a:t>Lab</a:t>
            </a:r>
            <a:r>
              <a:rPr lang="fr-FR" sz="1000" dirty="0" smtClean="0"/>
              <a:t> …</a:t>
            </a:r>
          </a:p>
          <a:p>
            <a:pPr marL="0" indent="0">
              <a:buNone/>
            </a:pPr>
            <a:endParaRPr lang="fr-FR" sz="1800" dirty="0" smtClean="0"/>
          </a:p>
        </p:txBody>
      </p:sp>
    </p:spTree>
    <p:extLst>
      <p:ext uri="{BB962C8B-B14F-4D97-AF65-F5344CB8AC3E}">
        <p14:creationId xmlns:p14="http://schemas.microsoft.com/office/powerpoint/2010/main" val="145872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Travail réalisé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fr-FR" dirty="0" smtClean="0"/>
              <a:t>Mise en place d’un système d’information collaboratif </a:t>
            </a:r>
            <a:r>
              <a:rPr lang="fr-FR" dirty="0" err="1" smtClean="0"/>
              <a:t>versionné</a:t>
            </a:r>
            <a:endParaRPr lang="fr-FR" dirty="0" smtClean="0"/>
          </a:p>
          <a:p>
            <a:r>
              <a:rPr lang="fr-FR" dirty="0" smtClean="0"/>
              <a:t>Mise en place un dépôt </a:t>
            </a:r>
            <a:r>
              <a:rPr lang="fr-FR" dirty="0" err="1" smtClean="0"/>
              <a:t>github</a:t>
            </a:r>
            <a:r>
              <a:rPr lang="fr-FR" dirty="0" smtClean="0"/>
              <a:t> (</a:t>
            </a:r>
            <a:r>
              <a:rPr lang="fr-FR" dirty="0" smtClean="0">
                <a:hlinkClick r:id="rId2"/>
              </a:rPr>
              <a:t>https://github.com/BootCampOSV</a:t>
            </a:r>
            <a:r>
              <a:rPr lang="fr-FR" dirty="0" smtClean="0"/>
              <a:t>) </a:t>
            </a:r>
            <a:endParaRPr lang="fr-FR" dirty="0" smtClean="0"/>
          </a:p>
          <a:p>
            <a:r>
              <a:rPr lang="fr-FR" dirty="0" smtClean="0"/>
              <a:t>Début de l’effort de structuration de la documentation en langue anglaise. </a:t>
            </a:r>
          </a:p>
          <a:p>
            <a:pPr lvl="1"/>
            <a:r>
              <a:rPr lang="fr-FR" dirty="0" err="1" smtClean="0"/>
              <a:t>Mechanics</a:t>
            </a:r>
            <a:endParaRPr lang="fr-FR" dirty="0" smtClean="0"/>
          </a:p>
          <a:p>
            <a:pPr lvl="1"/>
            <a:r>
              <a:rPr lang="fr-FR" dirty="0" err="1" smtClean="0"/>
              <a:t>Electronics</a:t>
            </a:r>
            <a:endParaRPr lang="fr-FR" dirty="0" smtClean="0"/>
          </a:p>
          <a:p>
            <a:pPr lvl="1"/>
            <a:r>
              <a:rPr lang="fr-FR" dirty="0" smtClean="0"/>
              <a:t>Software</a:t>
            </a:r>
          </a:p>
          <a:p>
            <a:pPr lvl="1"/>
            <a:r>
              <a:rPr lang="fr-FR" dirty="0" err="1" smtClean="0"/>
              <a:t>UserManual</a:t>
            </a:r>
            <a:r>
              <a:rPr lang="fr-FR" dirty="0" smtClean="0"/>
              <a:t> </a:t>
            </a:r>
          </a:p>
          <a:p>
            <a:pPr lvl="1"/>
            <a:r>
              <a:rPr lang="fr-FR" dirty="0" smtClean="0"/>
              <a:t>Certification </a:t>
            </a:r>
          </a:p>
          <a:p>
            <a:pPr lvl="1"/>
            <a:endParaRPr lang="fr-FR" dirty="0" smtClean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2867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fr-FR" dirty="0" smtClean="0"/>
              <a:t>L’après Boot Camp</a:t>
            </a:r>
            <a:endParaRPr lang="fr-FR" dirty="0" smtClean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sz="1800" dirty="0" smtClean="0"/>
          </a:p>
          <a:p>
            <a:r>
              <a:rPr lang="fr-FR" sz="1800" dirty="0" smtClean="0"/>
              <a:t>Comment capitaliser les différentes compétences identifiées ?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fr-FR" sz="1600" dirty="0" smtClean="0"/>
              <a:t>Comment ancrer les bonnes </a:t>
            </a:r>
            <a:r>
              <a:rPr lang="fr-FR" sz="1600" dirty="0" smtClean="0">
                <a:solidFill>
                  <a:srgbClr val="0070C0"/>
                </a:solidFill>
              </a:rPr>
              <a:t>fondations</a:t>
            </a:r>
            <a:r>
              <a:rPr lang="fr-FR" sz="1600" dirty="0" smtClean="0"/>
              <a:t>.</a:t>
            </a:r>
          </a:p>
          <a:p>
            <a:pPr lvl="1"/>
            <a:r>
              <a:rPr lang="fr-FR" sz="1400" dirty="0" err="1" smtClean="0"/>
              <a:t>BootCamp</a:t>
            </a:r>
            <a:r>
              <a:rPr lang="fr-FR" sz="1400" dirty="0" smtClean="0"/>
              <a:t> 2 ?</a:t>
            </a:r>
            <a:endParaRPr lang="fr-FR" sz="1400" dirty="0"/>
          </a:p>
          <a:p>
            <a:pPr lvl="1"/>
            <a:endParaRPr lang="en-GB" dirty="0"/>
          </a:p>
        </p:txBody>
      </p:sp>
      <p:pic>
        <p:nvPicPr>
          <p:cNvPr id="4" name="Espace réservé du contenu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3068960"/>
            <a:ext cx="6408712" cy="2796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29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988840"/>
            <a:ext cx="8229600" cy="3590855"/>
          </a:xfrm>
        </p:spPr>
      </p:pic>
    </p:spTree>
    <p:extLst>
      <p:ext uri="{BB962C8B-B14F-4D97-AF65-F5344CB8AC3E}">
        <p14:creationId xmlns:p14="http://schemas.microsoft.com/office/powerpoint/2010/main" val="362625884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227</Words>
  <Application>Microsoft Office PowerPoint</Application>
  <PresentationFormat>Affichage à l'écran (4:3)</PresentationFormat>
  <Paragraphs>43</Paragraphs>
  <Slides>6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Thème Office</vt:lpstr>
      <vt:lpstr>Boot Camp OSV 27-29 Avril 2016  Atelier :  Penser La Plateforme Construire une Documentation Ouverte   </vt:lpstr>
      <vt:lpstr>Le Constat</vt:lpstr>
      <vt:lpstr>Pendant le BootCamp </vt:lpstr>
      <vt:lpstr>Travail réalisé</vt:lpstr>
      <vt:lpstr>L’après Boot Camp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 Camp OSV  Atelier :  Penser La Plateforme FaireLaDoc </dc:title>
  <dc:creator>Buguen</dc:creator>
  <cp:lastModifiedBy>Buguen</cp:lastModifiedBy>
  <cp:revision>10</cp:revision>
  <dcterms:created xsi:type="dcterms:W3CDTF">2016-04-29T11:57:33Z</dcterms:created>
  <dcterms:modified xsi:type="dcterms:W3CDTF">2016-04-29T13:15:19Z</dcterms:modified>
</cp:coreProperties>
</file>