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2"/>
  </p:notesMasterIdLst>
  <p:sldIdLst>
    <p:sldId id="256" r:id="rId2"/>
    <p:sldId id="259"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p:restoredTop sz="95807"/>
  </p:normalViewPr>
  <p:slideViewPr>
    <p:cSldViewPr snapToGrid="0">
      <p:cViewPr varScale="1">
        <p:scale>
          <a:sx n="112" d="100"/>
          <a:sy n="112" d="100"/>
        </p:scale>
        <p:origin x="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F7A56-8FB9-41E9-87EA-9EC777F5C443}"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62C2B52B-DB43-4B67-97D7-A5704990039C}">
      <dgm:prSet/>
      <dgm:spPr/>
      <dgm:t>
        <a:bodyPr/>
        <a:lstStyle/>
        <a:p>
          <a:r>
            <a:rPr lang="en-US"/>
            <a:t>Kaggle Dataset 1: Ski Resorts Worldwide (kaggle.com)</a:t>
          </a:r>
        </a:p>
      </dgm:t>
    </dgm:pt>
    <dgm:pt modelId="{6D45BB63-02F9-43F2-8766-28D6870354B2}" type="parTrans" cxnId="{33B6AD02-5BCD-49EC-93FF-71FCA976B2C1}">
      <dgm:prSet/>
      <dgm:spPr/>
      <dgm:t>
        <a:bodyPr/>
        <a:lstStyle/>
        <a:p>
          <a:endParaRPr lang="en-US"/>
        </a:p>
      </dgm:t>
    </dgm:pt>
    <dgm:pt modelId="{EABF57E3-45B6-4D9E-B832-A600D9FD710E}" type="sibTrans" cxnId="{33B6AD02-5BCD-49EC-93FF-71FCA976B2C1}">
      <dgm:prSet/>
      <dgm:spPr/>
      <dgm:t>
        <a:bodyPr/>
        <a:lstStyle/>
        <a:p>
          <a:endParaRPr lang="en-US"/>
        </a:p>
      </dgm:t>
    </dgm:pt>
    <dgm:pt modelId="{DF43E451-9609-F24A-9846-115532B0C20E}" type="pres">
      <dgm:prSet presAssocID="{DDAF7A56-8FB9-41E9-87EA-9EC777F5C443}" presName="cycle" presStyleCnt="0">
        <dgm:presLayoutVars>
          <dgm:dir/>
          <dgm:resizeHandles val="exact"/>
        </dgm:presLayoutVars>
      </dgm:prSet>
      <dgm:spPr/>
    </dgm:pt>
    <dgm:pt modelId="{90DCF1DB-5928-1E41-9B55-FF907218A8D9}" type="pres">
      <dgm:prSet presAssocID="{62C2B52B-DB43-4B67-97D7-A5704990039C}" presName="node" presStyleLbl="node1" presStyleIdx="0" presStyleCnt="1">
        <dgm:presLayoutVars>
          <dgm:bulletEnabled val="1"/>
        </dgm:presLayoutVars>
      </dgm:prSet>
      <dgm:spPr/>
    </dgm:pt>
  </dgm:ptLst>
  <dgm:cxnLst>
    <dgm:cxn modelId="{33B6AD02-5BCD-49EC-93FF-71FCA976B2C1}" srcId="{DDAF7A56-8FB9-41E9-87EA-9EC777F5C443}" destId="{62C2B52B-DB43-4B67-97D7-A5704990039C}" srcOrd="0" destOrd="0" parTransId="{6D45BB63-02F9-43F2-8766-28D6870354B2}" sibTransId="{EABF57E3-45B6-4D9E-B832-A600D9FD710E}"/>
    <dgm:cxn modelId="{78AC6FA7-0AB5-F34E-8D51-67761E404513}" type="presOf" srcId="{62C2B52B-DB43-4B67-97D7-A5704990039C}" destId="{90DCF1DB-5928-1E41-9B55-FF907218A8D9}" srcOrd="0" destOrd="0" presId="urn:microsoft.com/office/officeart/2005/8/layout/cycle2"/>
    <dgm:cxn modelId="{00D27ED5-0C3D-EA4E-960D-CC41F589E5F3}" type="presOf" srcId="{DDAF7A56-8FB9-41E9-87EA-9EC777F5C443}" destId="{DF43E451-9609-F24A-9846-115532B0C20E}" srcOrd="0" destOrd="0" presId="urn:microsoft.com/office/officeart/2005/8/layout/cycle2"/>
    <dgm:cxn modelId="{4508A035-3F9F-1040-8298-5540F89B59BB}" type="presParOf" srcId="{DF43E451-9609-F24A-9846-115532B0C20E}" destId="{90DCF1DB-5928-1E41-9B55-FF907218A8D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3FE96-3931-43C6-AF58-3C1A2FAE56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E34C08-7A8B-4B1C-9E00-386F4239E93E}">
      <dgm:prSet/>
      <dgm:spPr/>
      <dgm:t>
        <a:bodyPr/>
        <a:lstStyle/>
        <a:p>
          <a:pPr>
            <a:lnSpc>
              <a:spcPct val="100000"/>
            </a:lnSpc>
          </a:pPr>
          <a:r>
            <a:rPr lang="en-US"/>
            <a:t>What resort is within my budget?</a:t>
          </a:r>
        </a:p>
      </dgm:t>
    </dgm:pt>
    <dgm:pt modelId="{DCE8A8ED-EB7E-4DCC-811E-2C79C5C46D48}" type="parTrans" cxnId="{9700F3D0-AFED-4DCF-BFC4-A73C8517EFD8}">
      <dgm:prSet/>
      <dgm:spPr/>
      <dgm:t>
        <a:bodyPr/>
        <a:lstStyle/>
        <a:p>
          <a:endParaRPr lang="en-US"/>
        </a:p>
      </dgm:t>
    </dgm:pt>
    <dgm:pt modelId="{042E5E30-C8F8-4B27-948A-EAA623DE863C}" type="sibTrans" cxnId="{9700F3D0-AFED-4DCF-BFC4-A73C8517EFD8}">
      <dgm:prSet/>
      <dgm:spPr/>
      <dgm:t>
        <a:bodyPr/>
        <a:lstStyle/>
        <a:p>
          <a:endParaRPr lang="en-US"/>
        </a:p>
      </dgm:t>
    </dgm:pt>
    <dgm:pt modelId="{0056C904-1B1B-4219-8F6E-7B6F5ED382AC}">
      <dgm:prSet/>
      <dgm:spPr/>
      <dgm:t>
        <a:bodyPr/>
        <a:lstStyle/>
        <a:p>
          <a:pPr>
            <a:lnSpc>
              <a:spcPct val="100000"/>
            </a:lnSpc>
          </a:pPr>
          <a:r>
            <a:rPr lang="en-US"/>
            <a:t>What will the weather be like?</a:t>
          </a:r>
        </a:p>
      </dgm:t>
    </dgm:pt>
    <dgm:pt modelId="{A692BB69-2D8A-4B78-9884-B96781310C5A}" type="parTrans" cxnId="{FE772A41-7D72-4985-A270-4D1F5FD0B95B}">
      <dgm:prSet/>
      <dgm:spPr/>
      <dgm:t>
        <a:bodyPr/>
        <a:lstStyle/>
        <a:p>
          <a:endParaRPr lang="en-US"/>
        </a:p>
      </dgm:t>
    </dgm:pt>
    <dgm:pt modelId="{7EB40187-1C2E-4EBC-8095-4D9FEF72945E}" type="sibTrans" cxnId="{FE772A41-7D72-4985-A270-4D1F5FD0B95B}">
      <dgm:prSet/>
      <dgm:spPr/>
      <dgm:t>
        <a:bodyPr/>
        <a:lstStyle/>
        <a:p>
          <a:endParaRPr lang="en-US"/>
        </a:p>
      </dgm:t>
    </dgm:pt>
    <dgm:pt modelId="{55E14AA0-4B62-4AD6-8F57-2617BAB89839}">
      <dgm:prSet/>
      <dgm:spPr/>
      <dgm:t>
        <a:bodyPr/>
        <a:lstStyle/>
        <a:p>
          <a:pPr>
            <a:lnSpc>
              <a:spcPct val="100000"/>
            </a:lnSpc>
          </a:pPr>
          <a:r>
            <a:rPr lang="en-US" dirty="0"/>
            <a:t>How does the distance of the ski slope compare to price ?</a:t>
          </a:r>
        </a:p>
      </dgm:t>
    </dgm:pt>
    <dgm:pt modelId="{68A1B7F3-3F33-4FC4-8970-F20D3D44CFA2}" type="parTrans" cxnId="{ABD51397-2B4C-4495-A47F-6D93C6B66172}">
      <dgm:prSet/>
      <dgm:spPr/>
      <dgm:t>
        <a:bodyPr/>
        <a:lstStyle/>
        <a:p>
          <a:endParaRPr lang="en-US"/>
        </a:p>
      </dgm:t>
    </dgm:pt>
    <dgm:pt modelId="{460F109A-BEAB-4454-A7DF-BE78D85F8780}" type="sibTrans" cxnId="{ABD51397-2B4C-4495-A47F-6D93C6B66172}">
      <dgm:prSet/>
      <dgm:spPr/>
      <dgm:t>
        <a:bodyPr/>
        <a:lstStyle/>
        <a:p>
          <a:endParaRPr lang="en-US"/>
        </a:p>
      </dgm:t>
    </dgm:pt>
    <dgm:pt modelId="{B0D3CEDB-DD37-44B0-AE76-7599B6709BE5}">
      <dgm:prSet/>
      <dgm:spPr/>
      <dgm:t>
        <a:bodyPr/>
        <a:lstStyle/>
        <a:p>
          <a:pPr>
            <a:lnSpc>
              <a:spcPct val="100000"/>
            </a:lnSpc>
          </a:pPr>
          <a:r>
            <a:rPr lang="en-US"/>
            <a:t>What is it rated by other skiers?</a:t>
          </a:r>
        </a:p>
      </dgm:t>
    </dgm:pt>
    <dgm:pt modelId="{577CDBAB-80B7-4A32-8CF7-12573C4A7F3D}" type="parTrans" cxnId="{8B0BA954-BF70-4400-BF4C-86D523FD7118}">
      <dgm:prSet/>
      <dgm:spPr/>
      <dgm:t>
        <a:bodyPr/>
        <a:lstStyle/>
        <a:p>
          <a:endParaRPr lang="en-US"/>
        </a:p>
      </dgm:t>
    </dgm:pt>
    <dgm:pt modelId="{BC78221E-25F9-4022-B792-A1AEFD3FC011}" type="sibTrans" cxnId="{8B0BA954-BF70-4400-BF4C-86D523FD7118}">
      <dgm:prSet/>
      <dgm:spPr/>
      <dgm:t>
        <a:bodyPr/>
        <a:lstStyle/>
        <a:p>
          <a:endParaRPr lang="en-US"/>
        </a:p>
      </dgm:t>
    </dgm:pt>
    <dgm:pt modelId="{965DCD99-7319-43A4-80AB-3A48976DC66C}" type="pres">
      <dgm:prSet presAssocID="{7593FE96-3931-43C6-AF58-3C1A2FAE564C}" presName="root" presStyleCnt="0">
        <dgm:presLayoutVars>
          <dgm:dir/>
          <dgm:resizeHandles val="exact"/>
        </dgm:presLayoutVars>
      </dgm:prSet>
      <dgm:spPr/>
    </dgm:pt>
    <dgm:pt modelId="{5D3EBDCA-C345-4CE5-8360-D8FBB15852A6}" type="pres">
      <dgm:prSet presAssocID="{9AE34C08-7A8B-4B1C-9E00-386F4239E93E}" presName="compNode" presStyleCnt="0"/>
      <dgm:spPr/>
    </dgm:pt>
    <dgm:pt modelId="{70CF02AB-4A42-400F-AD61-0D1121E6A535}" type="pres">
      <dgm:prSet presAssocID="{9AE34C08-7A8B-4B1C-9E00-386F4239E9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ECF811C-1EC0-42AE-AE2E-A42A6495196C}" type="pres">
      <dgm:prSet presAssocID="{9AE34C08-7A8B-4B1C-9E00-386F4239E93E}" presName="spaceRect" presStyleCnt="0"/>
      <dgm:spPr/>
    </dgm:pt>
    <dgm:pt modelId="{03F59740-D384-4B76-BE0C-1D81E6DAC1FE}" type="pres">
      <dgm:prSet presAssocID="{9AE34C08-7A8B-4B1C-9E00-386F4239E93E}" presName="textRect" presStyleLbl="revTx" presStyleIdx="0" presStyleCnt="4">
        <dgm:presLayoutVars>
          <dgm:chMax val="1"/>
          <dgm:chPref val="1"/>
        </dgm:presLayoutVars>
      </dgm:prSet>
      <dgm:spPr/>
    </dgm:pt>
    <dgm:pt modelId="{9118B33C-1456-49B3-9A33-AE917F0CFBBB}" type="pres">
      <dgm:prSet presAssocID="{042E5E30-C8F8-4B27-948A-EAA623DE863C}" presName="sibTrans" presStyleCnt="0"/>
      <dgm:spPr/>
    </dgm:pt>
    <dgm:pt modelId="{88A66AA1-6315-40B7-834C-89749E539ECD}" type="pres">
      <dgm:prSet presAssocID="{0056C904-1B1B-4219-8F6E-7B6F5ED382AC}" presName="compNode" presStyleCnt="0"/>
      <dgm:spPr/>
    </dgm:pt>
    <dgm:pt modelId="{4E2CAE0A-51E6-402C-A9C8-6FC686F17413}" type="pres">
      <dgm:prSet presAssocID="{0056C904-1B1B-4219-8F6E-7B6F5ED382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ial Sun"/>
        </a:ext>
      </dgm:extLst>
    </dgm:pt>
    <dgm:pt modelId="{851CD2CF-1839-4AE7-8DB6-CF4BDB36828A}" type="pres">
      <dgm:prSet presAssocID="{0056C904-1B1B-4219-8F6E-7B6F5ED382AC}" presName="spaceRect" presStyleCnt="0"/>
      <dgm:spPr/>
    </dgm:pt>
    <dgm:pt modelId="{AEFA7B5D-842A-4B5B-9CA0-24115D2CA64C}" type="pres">
      <dgm:prSet presAssocID="{0056C904-1B1B-4219-8F6E-7B6F5ED382AC}" presName="textRect" presStyleLbl="revTx" presStyleIdx="1" presStyleCnt="4">
        <dgm:presLayoutVars>
          <dgm:chMax val="1"/>
          <dgm:chPref val="1"/>
        </dgm:presLayoutVars>
      </dgm:prSet>
      <dgm:spPr/>
    </dgm:pt>
    <dgm:pt modelId="{C98EBEE6-F0F5-4D67-A4AE-BEC048F5FB6B}" type="pres">
      <dgm:prSet presAssocID="{7EB40187-1C2E-4EBC-8095-4D9FEF72945E}" presName="sibTrans" presStyleCnt="0"/>
      <dgm:spPr/>
    </dgm:pt>
    <dgm:pt modelId="{8E0F4360-AC2A-4249-B579-8AB1CA046796}" type="pres">
      <dgm:prSet presAssocID="{55E14AA0-4B62-4AD6-8F57-2617BAB89839}" presName="compNode" presStyleCnt="0"/>
      <dgm:spPr/>
    </dgm:pt>
    <dgm:pt modelId="{650EFAAC-3D59-45B5-ABE6-C3BED284E9EF}" type="pres">
      <dgm:prSet presAssocID="{55E14AA0-4B62-4AD6-8F57-2617BAB898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hill skiing"/>
        </a:ext>
      </dgm:extLst>
    </dgm:pt>
    <dgm:pt modelId="{B807DAE9-DD8B-40A1-B316-0022D12A40A9}" type="pres">
      <dgm:prSet presAssocID="{55E14AA0-4B62-4AD6-8F57-2617BAB89839}" presName="spaceRect" presStyleCnt="0"/>
      <dgm:spPr/>
    </dgm:pt>
    <dgm:pt modelId="{ABDB7D4B-DE1A-4E21-B3E7-5A09AD633585}" type="pres">
      <dgm:prSet presAssocID="{55E14AA0-4B62-4AD6-8F57-2617BAB89839}" presName="textRect" presStyleLbl="revTx" presStyleIdx="2" presStyleCnt="4">
        <dgm:presLayoutVars>
          <dgm:chMax val="1"/>
          <dgm:chPref val="1"/>
        </dgm:presLayoutVars>
      </dgm:prSet>
      <dgm:spPr/>
    </dgm:pt>
    <dgm:pt modelId="{650A0F00-4826-4A25-A062-F5F568877872}" type="pres">
      <dgm:prSet presAssocID="{460F109A-BEAB-4454-A7DF-BE78D85F8780}" presName="sibTrans" presStyleCnt="0"/>
      <dgm:spPr/>
    </dgm:pt>
    <dgm:pt modelId="{160001B3-2EA4-46FB-B671-6174D06AB46F}" type="pres">
      <dgm:prSet presAssocID="{B0D3CEDB-DD37-44B0-AE76-7599B6709BE5}" presName="compNode" presStyleCnt="0"/>
      <dgm:spPr/>
    </dgm:pt>
    <dgm:pt modelId="{8A52C0F4-28D6-40A0-8500-D4C9CB53CD50}" type="pres">
      <dgm:prSet presAssocID="{B0D3CEDB-DD37-44B0-AE76-7599B6709B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oss country skiing"/>
        </a:ext>
      </dgm:extLst>
    </dgm:pt>
    <dgm:pt modelId="{AE59A542-975E-4F90-AFED-E0B6AAE7F57B}" type="pres">
      <dgm:prSet presAssocID="{B0D3CEDB-DD37-44B0-AE76-7599B6709BE5}" presName="spaceRect" presStyleCnt="0"/>
      <dgm:spPr/>
    </dgm:pt>
    <dgm:pt modelId="{F5B43038-433D-49EE-8231-5EB7C4E8E6E7}" type="pres">
      <dgm:prSet presAssocID="{B0D3CEDB-DD37-44B0-AE76-7599B6709BE5}" presName="textRect" presStyleLbl="revTx" presStyleIdx="3" presStyleCnt="4">
        <dgm:presLayoutVars>
          <dgm:chMax val="1"/>
          <dgm:chPref val="1"/>
        </dgm:presLayoutVars>
      </dgm:prSet>
      <dgm:spPr/>
    </dgm:pt>
  </dgm:ptLst>
  <dgm:cxnLst>
    <dgm:cxn modelId="{9E31420E-008F-45EE-9B42-3C77D33828AE}" type="presOf" srcId="{7593FE96-3931-43C6-AF58-3C1A2FAE564C}" destId="{965DCD99-7319-43A4-80AB-3A48976DC66C}" srcOrd="0" destOrd="0" presId="urn:microsoft.com/office/officeart/2018/2/layout/IconLabelList"/>
    <dgm:cxn modelId="{FE772A41-7D72-4985-A270-4D1F5FD0B95B}" srcId="{7593FE96-3931-43C6-AF58-3C1A2FAE564C}" destId="{0056C904-1B1B-4219-8F6E-7B6F5ED382AC}" srcOrd="1" destOrd="0" parTransId="{A692BB69-2D8A-4B78-9884-B96781310C5A}" sibTransId="{7EB40187-1C2E-4EBC-8095-4D9FEF72945E}"/>
    <dgm:cxn modelId="{EFCF3446-1EEB-46BF-BE32-B95A3E91EE7D}" type="presOf" srcId="{B0D3CEDB-DD37-44B0-AE76-7599B6709BE5}" destId="{F5B43038-433D-49EE-8231-5EB7C4E8E6E7}" srcOrd="0" destOrd="0" presId="urn:microsoft.com/office/officeart/2018/2/layout/IconLabelList"/>
    <dgm:cxn modelId="{8B0BA954-BF70-4400-BF4C-86D523FD7118}" srcId="{7593FE96-3931-43C6-AF58-3C1A2FAE564C}" destId="{B0D3CEDB-DD37-44B0-AE76-7599B6709BE5}" srcOrd="3" destOrd="0" parTransId="{577CDBAB-80B7-4A32-8CF7-12573C4A7F3D}" sibTransId="{BC78221E-25F9-4022-B792-A1AEFD3FC011}"/>
    <dgm:cxn modelId="{31EE1B6B-B13F-41E8-8A63-EC99905E88FD}" type="presOf" srcId="{0056C904-1B1B-4219-8F6E-7B6F5ED382AC}" destId="{AEFA7B5D-842A-4B5B-9CA0-24115D2CA64C}" srcOrd="0" destOrd="0" presId="urn:microsoft.com/office/officeart/2018/2/layout/IconLabelList"/>
    <dgm:cxn modelId="{ABD51397-2B4C-4495-A47F-6D93C6B66172}" srcId="{7593FE96-3931-43C6-AF58-3C1A2FAE564C}" destId="{55E14AA0-4B62-4AD6-8F57-2617BAB89839}" srcOrd="2" destOrd="0" parTransId="{68A1B7F3-3F33-4FC4-8970-F20D3D44CFA2}" sibTransId="{460F109A-BEAB-4454-A7DF-BE78D85F8780}"/>
    <dgm:cxn modelId="{013F7F98-7573-41B7-AC2E-C635DB535A8C}" type="presOf" srcId="{9AE34C08-7A8B-4B1C-9E00-386F4239E93E}" destId="{03F59740-D384-4B76-BE0C-1D81E6DAC1FE}" srcOrd="0" destOrd="0" presId="urn:microsoft.com/office/officeart/2018/2/layout/IconLabelList"/>
    <dgm:cxn modelId="{9700F3D0-AFED-4DCF-BFC4-A73C8517EFD8}" srcId="{7593FE96-3931-43C6-AF58-3C1A2FAE564C}" destId="{9AE34C08-7A8B-4B1C-9E00-386F4239E93E}" srcOrd="0" destOrd="0" parTransId="{DCE8A8ED-EB7E-4DCC-811E-2C79C5C46D48}" sibTransId="{042E5E30-C8F8-4B27-948A-EAA623DE863C}"/>
    <dgm:cxn modelId="{1D8327FB-2550-48E4-8704-FC044A886186}" type="presOf" srcId="{55E14AA0-4B62-4AD6-8F57-2617BAB89839}" destId="{ABDB7D4B-DE1A-4E21-B3E7-5A09AD633585}" srcOrd="0" destOrd="0" presId="urn:microsoft.com/office/officeart/2018/2/layout/IconLabelList"/>
    <dgm:cxn modelId="{85540E67-4FD3-41DC-805C-20838A96BB22}" type="presParOf" srcId="{965DCD99-7319-43A4-80AB-3A48976DC66C}" destId="{5D3EBDCA-C345-4CE5-8360-D8FBB15852A6}" srcOrd="0" destOrd="0" presId="urn:microsoft.com/office/officeart/2018/2/layout/IconLabelList"/>
    <dgm:cxn modelId="{4431CE6A-7194-4B67-8615-63B406403F65}" type="presParOf" srcId="{5D3EBDCA-C345-4CE5-8360-D8FBB15852A6}" destId="{70CF02AB-4A42-400F-AD61-0D1121E6A535}" srcOrd="0" destOrd="0" presId="urn:microsoft.com/office/officeart/2018/2/layout/IconLabelList"/>
    <dgm:cxn modelId="{97A4F6B4-C50D-4178-8065-7F707D92D320}" type="presParOf" srcId="{5D3EBDCA-C345-4CE5-8360-D8FBB15852A6}" destId="{DECF811C-1EC0-42AE-AE2E-A42A6495196C}" srcOrd="1" destOrd="0" presId="urn:microsoft.com/office/officeart/2018/2/layout/IconLabelList"/>
    <dgm:cxn modelId="{529B984E-18A2-4494-8FB8-FC8E74193C6B}" type="presParOf" srcId="{5D3EBDCA-C345-4CE5-8360-D8FBB15852A6}" destId="{03F59740-D384-4B76-BE0C-1D81E6DAC1FE}" srcOrd="2" destOrd="0" presId="urn:microsoft.com/office/officeart/2018/2/layout/IconLabelList"/>
    <dgm:cxn modelId="{E42DAF77-66C7-4209-AFB5-AE6DA003F9F3}" type="presParOf" srcId="{965DCD99-7319-43A4-80AB-3A48976DC66C}" destId="{9118B33C-1456-49B3-9A33-AE917F0CFBBB}" srcOrd="1" destOrd="0" presId="urn:microsoft.com/office/officeart/2018/2/layout/IconLabelList"/>
    <dgm:cxn modelId="{A9AC9B30-6A52-4CD4-B62A-EA0A06F47282}" type="presParOf" srcId="{965DCD99-7319-43A4-80AB-3A48976DC66C}" destId="{88A66AA1-6315-40B7-834C-89749E539ECD}" srcOrd="2" destOrd="0" presId="urn:microsoft.com/office/officeart/2018/2/layout/IconLabelList"/>
    <dgm:cxn modelId="{A0E148D1-DD92-49B3-BB40-EE18D6203D8F}" type="presParOf" srcId="{88A66AA1-6315-40B7-834C-89749E539ECD}" destId="{4E2CAE0A-51E6-402C-A9C8-6FC686F17413}" srcOrd="0" destOrd="0" presId="urn:microsoft.com/office/officeart/2018/2/layout/IconLabelList"/>
    <dgm:cxn modelId="{608C774E-D140-4A37-9D81-6FC1C80AE156}" type="presParOf" srcId="{88A66AA1-6315-40B7-834C-89749E539ECD}" destId="{851CD2CF-1839-4AE7-8DB6-CF4BDB36828A}" srcOrd="1" destOrd="0" presId="urn:microsoft.com/office/officeart/2018/2/layout/IconLabelList"/>
    <dgm:cxn modelId="{172252A6-F1FA-4A22-8127-48E89CBA6008}" type="presParOf" srcId="{88A66AA1-6315-40B7-834C-89749E539ECD}" destId="{AEFA7B5D-842A-4B5B-9CA0-24115D2CA64C}" srcOrd="2" destOrd="0" presId="urn:microsoft.com/office/officeart/2018/2/layout/IconLabelList"/>
    <dgm:cxn modelId="{1F068B85-7BD5-4C2B-91DA-FFDAD8B1ADB8}" type="presParOf" srcId="{965DCD99-7319-43A4-80AB-3A48976DC66C}" destId="{C98EBEE6-F0F5-4D67-A4AE-BEC048F5FB6B}" srcOrd="3" destOrd="0" presId="urn:microsoft.com/office/officeart/2018/2/layout/IconLabelList"/>
    <dgm:cxn modelId="{1D9CBC2F-7FB7-4A87-93FD-69710D4C9964}" type="presParOf" srcId="{965DCD99-7319-43A4-80AB-3A48976DC66C}" destId="{8E0F4360-AC2A-4249-B579-8AB1CA046796}" srcOrd="4" destOrd="0" presId="urn:microsoft.com/office/officeart/2018/2/layout/IconLabelList"/>
    <dgm:cxn modelId="{140D3656-5920-4A3F-B855-2C5FDB32CAE9}" type="presParOf" srcId="{8E0F4360-AC2A-4249-B579-8AB1CA046796}" destId="{650EFAAC-3D59-45B5-ABE6-C3BED284E9EF}" srcOrd="0" destOrd="0" presId="urn:microsoft.com/office/officeart/2018/2/layout/IconLabelList"/>
    <dgm:cxn modelId="{B4024419-9382-4756-909B-35011DE4C6DA}" type="presParOf" srcId="{8E0F4360-AC2A-4249-B579-8AB1CA046796}" destId="{B807DAE9-DD8B-40A1-B316-0022D12A40A9}" srcOrd="1" destOrd="0" presId="urn:microsoft.com/office/officeart/2018/2/layout/IconLabelList"/>
    <dgm:cxn modelId="{5523F56B-173E-4177-8B27-54E1F0052E40}" type="presParOf" srcId="{8E0F4360-AC2A-4249-B579-8AB1CA046796}" destId="{ABDB7D4B-DE1A-4E21-B3E7-5A09AD633585}" srcOrd="2" destOrd="0" presId="urn:microsoft.com/office/officeart/2018/2/layout/IconLabelList"/>
    <dgm:cxn modelId="{FB649CDC-1CC5-4342-8714-C786CE3BD8EB}" type="presParOf" srcId="{965DCD99-7319-43A4-80AB-3A48976DC66C}" destId="{650A0F00-4826-4A25-A062-F5F568877872}" srcOrd="5" destOrd="0" presId="urn:microsoft.com/office/officeart/2018/2/layout/IconLabelList"/>
    <dgm:cxn modelId="{C73815BF-CE0D-4AC3-946A-B62614660A3F}" type="presParOf" srcId="{965DCD99-7319-43A4-80AB-3A48976DC66C}" destId="{160001B3-2EA4-46FB-B671-6174D06AB46F}" srcOrd="6" destOrd="0" presId="urn:microsoft.com/office/officeart/2018/2/layout/IconLabelList"/>
    <dgm:cxn modelId="{8C87180C-EC2C-4B49-AE76-9EFA7F68C775}" type="presParOf" srcId="{160001B3-2EA4-46FB-B671-6174D06AB46F}" destId="{8A52C0F4-28D6-40A0-8500-D4C9CB53CD50}" srcOrd="0" destOrd="0" presId="urn:microsoft.com/office/officeart/2018/2/layout/IconLabelList"/>
    <dgm:cxn modelId="{6BA46D37-146B-4CF3-9F72-BB099ED2919E}" type="presParOf" srcId="{160001B3-2EA4-46FB-B671-6174D06AB46F}" destId="{AE59A542-975E-4F90-AFED-E0B6AAE7F57B}" srcOrd="1" destOrd="0" presId="urn:microsoft.com/office/officeart/2018/2/layout/IconLabelList"/>
    <dgm:cxn modelId="{15C3AF60-EAE7-405F-8244-8AAAC8711562}" type="presParOf" srcId="{160001B3-2EA4-46FB-B671-6174D06AB46F}" destId="{F5B43038-433D-49EE-8231-5EB7C4E8E6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F1DB-5928-1E41-9B55-FF907218A8D9}">
      <dsp:nvSpPr>
        <dsp:cNvPr id="0" name=""/>
        <dsp:cNvSpPr/>
      </dsp:nvSpPr>
      <dsp:spPr>
        <a:xfrm>
          <a:off x="1268964" y="234"/>
          <a:ext cx="3519971" cy="35199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Kaggle Dataset 1: Ski Resorts Worldwide (kaggle.com)</a:t>
          </a:r>
        </a:p>
      </dsp:txBody>
      <dsp:txXfrm>
        <a:off x="1784452" y="515722"/>
        <a:ext cx="2488995" cy="2488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02AB-4A42-400F-AD61-0D1121E6A535}">
      <dsp:nvSpPr>
        <dsp:cNvPr id="0" name=""/>
        <dsp:cNvSpPr/>
      </dsp:nvSpPr>
      <dsp:spPr>
        <a:xfrm>
          <a:off x="563746" y="314601"/>
          <a:ext cx="922105" cy="922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59740-D384-4B76-BE0C-1D81E6DAC1FE}">
      <dsp:nvSpPr>
        <dsp:cNvPr id="0" name=""/>
        <dsp:cNvSpPr/>
      </dsp:nvSpPr>
      <dsp:spPr>
        <a:xfrm>
          <a:off x="237"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resort is within my budget?</a:t>
          </a:r>
        </a:p>
      </dsp:txBody>
      <dsp:txXfrm>
        <a:off x="237" y="1538459"/>
        <a:ext cx="2049123" cy="720000"/>
      </dsp:txXfrm>
    </dsp:sp>
    <dsp:sp modelId="{4E2CAE0A-51E6-402C-A9C8-6FC686F17413}">
      <dsp:nvSpPr>
        <dsp:cNvPr id="0" name=""/>
        <dsp:cNvSpPr/>
      </dsp:nvSpPr>
      <dsp:spPr>
        <a:xfrm>
          <a:off x="2971467" y="314601"/>
          <a:ext cx="922105" cy="922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A7B5D-842A-4B5B-9CA0-24115D2CA64C}">
      <dsp:nvSpPr>
        <dsp:cNvPr id="0" name=""/>
        <dsp:cNvSpPr/>
      </dsp:nvSpPr>
      <dsp:spPr>
        <a:xfrm>
          <a:off x="2407958"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will the weather be like?</a:t>
          </a:r>
        </a:p>
      </dsp:txBody>
      <dsp:txXfrm>
        <a:off x="2407958" y="1538459"/>
        <a:ext cx="2049123" cy="720000"/>
      </dsp:txXfrm>
    </dsp:sp>
    <dsp:sp modelId="{650EFAAC-3D59-45B5-ABE6-C3BED284E9EF}">
      <dsp:nvSpPr>
        <dsp:cNvPr id="0" name=""/>
        <dsp:cNvSpPr/>
      </dsp:nvSpPr>
      <dsp:spPr>
        <a:xfrm>
          <a:off x="563746" y="2770740"/>
          <a:ext cx="922105" cy="922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B7D4B-DE1A-4E21-B3E7-5A09AD633585}">
      <dsp:nvSpPr>
        <dsp:cNvPr id="0" name=""/>
        <dsp:cNvSpPr/>
      </dsp:nvSpPr>
      <dsp:spPr>
        <a:xfrm>
          <a:off x="237"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How does the distance of the ski slope compare to price ?</a:t>
          </a:r>
        </a:p>
      </dsp:txBody>
      <dsp:txXfrm>
        <a:off x="237" y="3994598"/>
        <a:ext cx="2049123" cy="720000"/>
      </dsp:txXfrm>
    </dsp:sp>
    <dsp:sp modelId="{8A52C0F4-28D6-40A0-8500-D4C9CB53CD50}">
      <dsp:nvSpPr>
        <dsp:cNvPr id="0" name=""/>
        <dsp:cNvSpPr/>
      </dsp:nvSpPr>
      <dsp:spPr>
        <a:xfrm>
          <a:off x="2971467" y="2770740"/>
          <a:ext cx="922105" cy="922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43038-433D-49EE-8231-5EB7C4E8E6E7}">
      <dsp:nvSpPr>
        <dsp:cNvPr id="0" name=""/>
        <dsp:cNvSpPr/>
      </dsp:nvSpPr>
      <dsp:spPr>
        <a:xfrm>
          <a:off x="2407958"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is it rated by other skiers?</a:t>
          </a:r>
        </a:p>
      </dsp:txBody>
      <dsp:txXfrm>
        <a:off x="2407958" y="3994598"/>
        <a:ext cx="20491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76C1-1F5C-524E-9675-3AC5DEF168A0}"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62EC-E03F-E749-90B9-3BB7EAC4BBC2}" type="slidenum">
              <a:rPr lang="en-US" smtClean="0"/>
              <a:t>‹#›</a:t>
            </a:fld>
            <a:endParaRPr lang="en-US"/>
          </a:p>
        </p:txBody>
      </p:sp>
    </p:spTree>
    <p:extLst>
      <p:ext uri="{BB962C8B-B14F-4D97-AF65-F5344CB8AC3E}">
        <p14:creationId xmlns:p14="http://schemas.microsoft.com/office/powerpoint/2010/main" val="154646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45BC8FAF-23F8-4946-A39B-13984571A681}" type="datetime1">
              <a:rPr lang="en-GB" smtClean="0"/>
              <a:t>14/02/2024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3032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5BED1FD0-1ED2-1E45-9A92-903D182284B5}" type="datetime1">
              <a:rPr lang="en-GB" smtClean="0"/>
              <a:t>14/02/2024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895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A25899D5-7AA3-644A-A1FC-9D8A29898451}" type="datetime1">
              <a:rPr lang="en-GB" smtClean="0"/>
              <a:t>14/02/2024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54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AF177CAC-DC12-0E49-B720-F4A1C5FB206C}" type="datetime1">
              <a:rPr lang="en-GB" smtClean="0"/>
              <a:t>14/02/2024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945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36B85515-B53D-2543-8C8A-0B58C0E3CBE4}" type="datetime1">
              <a:rPr lang="en-GB" smtClean="0"/>
              <a:t>14/02/2024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1404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95FC9586-FD6D-9443-9530-5A875FE77048}" type="datetime1">
              <a:rPr lang="en-GB" smtClean="0"/>
              <a:t>14/02/2024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928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78B73CAF-7EA6-7649-A65D-83E61E785454}" type="datetime1">
              <a:rPr lang="en-GB" smtClean="0"/>
              <a:t>14/02/2024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195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B8F81C0D-ED39-ED43-AE61-505916812A83}" type="datetime1">
              <a:rPr lang="en-GB" smtClean="0"/>
              <a:t>14/02/2024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383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93EFA07-567C-C843-87BD-5C8E1BD3FC60}" type="datetime1">
              <a:rPr lang="en-GB" smtClean="0"/>
              <a:t>14/02/2024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564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77C13E67-4DE8-F74D-8D6C-7633FD4BB091}" type="datetime1">
              <a:rPr lang="en-GB" smtClean="0"/>
              <a:t>14/02/2024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586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A0F651ED-02A6-DD47-A7CB-1B5E3A45F88D}" type="datetime1">
              <a:rPr lang="en-GB" smtClean="0"/>
              <a:t>14/02/2024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482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8D37925-3289-AB4F-AB9B-45D53550EEF9}" type="datetime1">
              <a:rPr lang="en-GB" smtClean="0"/>
              <a:t>14/02/2024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457309056"/>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87" r:id="rId5"/>
    <p:sldLayoutId id="2147483693" r:id="rId6"/>
    <p:sldLayoutId id="2147483688" r:id="rId7"/>
    <p:sldLayoutId id="2147483689" r:id="rId8"/>
    <p:sldLayoutId id="2147483690" r:id="rId9"/>
    <p:sldLayoutId id="2147483692" r:id="rId10"/>
    <p:sldLayoutId id="2147483691" r:id="rId11"/>
  </p:sldLayoutIdLst>
  <p:hf hdr="0" ft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kiing down a mountain&#10;&#10;Description automatically generated">
            <a:extLst>
              <a:ext uri="{FF2B5EF4-FFF2-40B4-BE49-F238E27FC236}">
                <a16:creationId xmlns:a16="http://schemas.microsoft.com/office/drawing/2014/main" id="{AB0E8A75-EDE2-AF57-59E5-7AF9348F5A02}"/>
              </a:ext>
            </a:extLst>
          </p:cNvPr>
          <p:cNvPicPr>
            <a:picLocks noChangeAspect="1"/>
          </p:cNvPicPr>
          <p:nvPr/>
        </p:nvPicPr>
        <p:blipFill rotWithShape="1">
          <a:blip r:embed="rId2"/>
          <a:srcRect t="6417" b="9314"/>
          <a:stretch/>
        </p:blipFill>
        <p:spPr>
          <a:xfrm>
            <a:off x="-4" y="10"/>
            <a:ext cx="12192000" cy="6857990"/>
          </a:xfrm>
          <a:prstGeom prst="rect">
            <a:avLst/>
          </a:prstGeom>
        </p:spPr>
      </p:pic>
      <p:sp>
        <p:nvSpPr>
          <p:cNvPr id="14" name="Rectangle 13">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CCE661-F43C-776B-0D45-AEBA84A7A357}"/>
              </a:ext>
            </a:extLst>
          </p:cNvPr>
          <p:cNvSpPr txBox="1"/>
          <p:nvPr/>
        </p:nvSpPr>
        <p:spPr>
          <a:xfrm>
            <a:off x="652371" y="647700"/>
            <a:ext cx="4291920" cy="3375660"/>
          </a:xfrm>
          <a:prstGeom prst="rect">
            <a:avLst/>
          </a:prstGeom>
        </p:spPr>
        <p:txBody>
          <a:bodyPr vert="horz" lIns="91440" tIns="45720" rIns="91440" bIns="45720" rtlCol="0" anchor="t">
            <a:normAutofit/>
          </a:bodyPr>
          <a:lstStyle/>
          <a:p>
            <a:pPr defTabSz="914400">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European Ski Resorts</a:t>
            </a:r>
          </a:p>
        </p:txBody>
      </p:sp>
      <p:sp>
        <p:nvSpPr>
          <p:cNvPr id="8" name="Slide Number Placeholder 7">
            <a:extLst>
              <a:ext uri="{FF2B5EF4-FFF2-40B4-BE49-F238E27FC236}">
                <a16:creationId xmlns:a16="http://schemas.microsoft.com/office/drawing/2014/main" id="{852B5B71-689B-0AF8-B7AF-141DB213787C}"/>
              </a:ext>
            </a:extLst>
          </p:cNvPr>
          <p:cNvSpPr>
            <a:spLocks noGrp="1"/>
          </p:cNvSpPr>
          <p:nvPr>
            <p:ph type="sldNum" sz="quarter" idx="12"/>
          </p:nvPr>
        </p:nvSpPr>
        <p:spPr/>
        <p:txBody>
          <a:bodyPr/>
          <a:lstStyle/>
          <a:p>
            <a:fld id="{4BA915EE-10CB-4CF1-8569-6154455DA573}" type="slidenum">
              <a:rPr lang="en-US" smtClean="0"/>
              <a:t>1</a:t>
            </a:fld>
            <a:endParaRPr lang="en-US"/>
          </a:p>
        </p:txBody>
      </p:sp>
    </p:spTree>
    <p:extLst>
      <p:ext uri="{BB962C8B-B14F-4D97-AF65-F5344CB8AC3E}">
        <p14:creationId xmlns:p14="http://schemas.microsoft.com/office/powerpoint/2010/main" val="3735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72CD7-EB1D-FEA5-7858-6AF54732D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C462E-5D89-51CF-C72D-492B90B529F3}"/>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E854C66B-C465-A28D-F9A2-8B5C9663ED9B}"/>
              </a:ext>
            </a:extLst>
          </p:cNvPr>
          <p:cNvSpPr>
            <a:spLocks noGrp="1"/>
          </p:cNvSpPr>
          <p:nvPr>
            <p:ph type="sldNum" sz="quarter" idx="12"/>
          </p:nvPr>
        </p:nvSpPr>
        <p:spPr/>
        <p:txBody>
          <a:bodyPr/>
          <a:lstStyle/>
          <a:p>
            <a:fld id="{4BA915EE-10CB-4CF1-8569-6154455DA573}" type="slidenum">
              <a:rPr lang="en-US" smtClean="0"/>
              <a:t>10</a:t>
            </a:fld>
            <a:endParaRPr lang="en-US"/>
          </a:p>
        </p:txBody>
      </p:sp>
      <p:pic>
        <p:nvPicPr>
          <p:cNvPr id="7" name="Content Placeholder 6" descr="A graph of a chart&#10;&#10;Description automatically generated with medium confidence">
            <a:extLst>
              <a:ext uri="{FF2B5EF4-FFF2-40B4-BE49-F238E27FC236}">
                <a16:creationId xmlns:a16="http://schemas.microsoft.com/office/drawing/2014/main" id="{A90EE6FA-7E0C-8CE1-F96B-E2BF1E4DC4C7}"/>
              </a:ext>
            </a:extLst>
          </p:cNvPr>
          <p:cNvPicPr>
            <a:picLocks noGrp="1" noChangeAspect="1"/>
          </p:cNvPicPr>
          <p:nvPr>
            <p:ph idx="1"/>
          </p:nvPr>
        </p:nvPicPr>
        <p:blipFill>
          <a:blip r:embed="rId2"/>
          <a:stretch>
            <a:fillRect/>
          </a:stretch>
        </p:blipFill>
        <p:spPr>
          <a:xfrm>
            <a:off x="442127" y="2095500"/>
            <a:ext cx="8500906" cy="3848100"/>
          </a:xfrm>
        </p:spPr>
      </p:pic>
    </p:spTree>
    <p:extLst>
      <p:ext uri="{BB962C8B-B14F-4D97-AF65-F5344CB8AC3E}">
        <p14:creationId xmlns:p14="http://schemas.microsoft.com/office/powerpoint/2010/main" val="37463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6B8A-67EE-31C2-AB8B-38AA48F0413C}"/>
              </a:ext>
            </a:extLst>
          </p:cNvPr>
          <p:cNvSpPr>
            <a:spLocks noGrp="1"/>
          </p:cNvSpPr>
          <p:nvPr>
            <p:ph type="title"/>
          </p:nvPr>
        </p:nvSpPr>
        <p:spPr>
          <a:xfrm>
            <a:off x="652371" y="647700"/>
            <a:ext cx="3424329" cy="2781300"/>
          </a:xfrm>
        </p:spPr>
        <p:txBody>
          <a:bodyPr anchor="t">
            <a:normAutofit/>
          </a:bodyPr>
          <a:lstStyle/>
          <a:p>
            <a:r>
              <a:rPr lang="en-US" sz="3200"/>
              <a:t>DATA SOURCE</a:t>
            </a:r>
          </a:p>
        </p:txBody>
      </p:sp>
      <p:sp>
        <p:nvSpPr>
          <p:cNvPr id="4" name="Slide Number Placeholder 3">
            <a:extLst>
              <a:ext uri="{FF2B5EF4-FFF2-40B4-BE49-F238E27FC236}">
                <a16:creationId xmlns:a16="http://schemas.microsoft.com/office/drawing/2014/main" id="{07B0D6C2-3E96-930F-C9AC-9FB8A7770E5A}"/>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1E36D6DA-FCCD-74E2-E947-5BB5501A6340}"/>
              </a:ext>
            </a:extLst>
          </p:cNvPr>
          <p:cNvGraphicFramePr>
            <a:graphicFrameLocks noGrp="1"/>
          </p:cNvGraphicFramePr>
          <p:nvPr>
            <p:ph idx="1"/>
            <p:extLst>
              <p:ext uri="{D42A27DB-BD31-4B8C-83A1-F6EECF244321}">
                <p14:modId xmlns:p14="http://schemas.microsoft.com/office/powerpoint/2010/main" val="3316194384"/>
              </p:ext>
            </p:extLst>
          </p:nvPr>
        </p:nvGraphicFramePr>
        <p:xfrm>
          <a:off x="6096000" y="1863090"/>
          <a:ext cx="6057900" cy="352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D2E35B6-FF20-B6F0-4BE7-658C94E92226}"/>
              </a:ext>
            </a:extLst>
          </p:cNvPr>
          <p:cNvSpPr txBox="1"/>
          <p:nvPr/>
        </p:nvSpPr>
        <p:spPr>
          <a:xfrm>
            <a:off x="0" y="1502688"/>
            <a:ext cx="6057900" cy="4524315"/>
          </a:xfrm>
          <a:prstGeom prst="rect">
            <a:avLst/>
          </a:prstGeom>
          <a:noFill/>
        </p:spPr>
        <p:txBody>
          <a:bodyPr wrap="square" rtlCol="0">
            <a:spAutoFit/>
          </a:bodyPr>
          <a:lstStyle/>
          <a:p>
            <a:pPr marL="0" indent="0">
              <a:buNone/>
            </a:pPr>
            <a:r>
              <a:rPr lang="en-US" b="1" u="sng" dirty="0">
                <a:latin typeface="Times New Roman" panose="02020603050405020304" pitchFamily="18" charset="0"/>
                <a:cs typeface="Times New Roman" panose="02020603050405020304" pitchFamily="18" charset="0"/>
              </a:rPr>
              <a:t>Description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datasets were retrieved from </a:t>
            </a:r>
            <a:r>
              <a:rPr lang="en-US" sz="1800">
                <a:latin typeface="Times New Roman" panose="02020603050405020304" pitchFamily="18" charset="0"/>
                <a:cs typeface="Times New Roman" panose="02020603050405020304" pitchFamily="18" charset="0"/>
              </a:rPr>
              <a:t>Kaggle. This </a:t>
            </a:r>
            <a:r>
              <a:rPr lang="en-US" sz="1800" dirty="0">
                <a:latin typeface="Times New Roman" panose="02020603050405020304" pitchFamily="18" charset="0"/>
                <a:cs typeface="Times New Roman" panose="02020603050405020304" pitchFamily="18" charset="0"/>
              </a:rPr>
              <a:t>was further cleaned to enhance the accuracy of the data generated. The data is a comprehensive list of various ski resorts in different countries.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resort is accompanied by details such as the country it is located in, its highest and lowest points, day pass prices for adults, information on the slopes (beginner, intermediate, difficult), total number of slopes, presence of </a:t>
            </a:r>
            <a:r>
              <a:rPr lang="en-US" sz="1800" dirty="0" err="1">
                <a:latin typeface="Times New Roman" panose="02020603050405020304" pitchFamily="18" charset="0"/>
                <a:cs typeface="Times New Roman" panose="02020603050405020304" pitchFamily="18" charset="0"/>
              </a:rPr>
              <a:t>snowparks</a:t>
            </a:r>
            <a:r>
              <a:rPr lang="en-US" sz="1800" dirty="0">
                <a:latin typeface="Times New Roman" panose="02020603050405020304" pitchFamily="18" charset="0"/>
                <a:cs typeface="Times New Roman" panose="02020603050405020304" pitchFamily="18" charset="0"/>
              </a:rPr>
              <a:t>, night skiing availability, and information about lifts (surface lifts, chair lifts, gondola lifts, and total lifts).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 was analyzed to help answer the research questions posed and draw some assumptions and conclusions</a:t>
            </a:r>
          </a:p>
          <a:p>
            <a:endParaRPr lang="en-US" dirty="0"/>
          </a:p>
        </p:txBody>
      </p:sp>
    </p:spTree>
    <p:extLst>
      <p:ext uri="{BB962C8B-B14F-4D97-AF65-F5344CB8AC3E}">
        <p14:creationId xmlns:p14="http://schemas.microsoft.com/office/powerpoint/2010/main" val="229269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ble cars">
            <a:extLst>
              <a:ext uri="{FF2B5EF4-FFF2-40B4-BE49-F238E27FC236}">
                <a16:creationId xmlns:a16="http://schemas.microsoft.com/office/drawing/2014/main" id="{35C968F4-BBB6-AF6A-9C89-9AF185BBF8A2}"/>
              </a:ext>
            </a:extLst>
          </p:cNvPr>
          <p:cNvPicPr>
            <a:picLocks noChangeAspect="1"/>
          </p:cNvPicPr>
          <p:nvPr/>
        </p:nvPicPr>
        <p:blipFill rotWithShape="1">
          <a:blip r:embed="rId2"/>
          <a:srcRect l="21013" r="-1" b="-1"/>
          <a:stretch/>
        </p:blipFill>
        <p:spPr>
          <a:xfrm>
            <a:off x="20" y="10"/>
            <a:ext cx="8115280" cy="6857990"/>
          </a:xfrm>
          <a:prstGeom prst="rect">
            <a:avLst/>
          </a:prstGeom>
        </p:spPr>
      </p:pic>
      <p:sp>
        <p:nvSpPr>
          <p:cNvPr id="2" name="Title 1">
            <a:extLst>
              <a:ext uri="{FF2B5EF4-FFF2-40B4-BE49-F238E27FC236}">
                <a16:creationId xmlns:a16="http://schemas.microsoft.com/office/drawing/2014/main" id="{CE4EA626-A483-CA0C-468C-034AFB8A845F}"/>
              </a:ext>
            </a:extLst>
          </p:cNvPr>
          <p:cNvSpPr>
            <a:spLocks noGrp="1"/>
          </p:cNvSpPr>
          <p:nvPr>
            <p:ph type="title"/>
          </p:nvPr>
        </p:nvSpPr>
        <p:spPr>
          <a:xfrm>
            <a:off x="647701" y="647700"/>
            <a:ext cx="4225166" cy="2420756"/>
          </a:xfrm>
        </p:spPr>
        <p:txBody>
          <a:bodyPr anchor="t">
            <a:normAutofit/>
          </a:bodyPr>
          <a:lstStyle/>
          <a:p>
            <a:r>
              <a:rPr lang="en-US" dirty="0"/>
              <a:t>DID YOU KNOW ?</a:t>
            </a:r>
          </a:p>
        </p:txBody>
      </p:sp>
      <p:sp>
        <p:nvSpPr>
          <p:cNvPr id="3" name="Content Placeholder 2">
            <a:extLst>
              <a:ext uri="{FF2B5EF4-FFF2-40B4-BE49-F238E27FC236}">
                <a16:creationId xmlns:a16="http://schemas.microsoft.com/office/drawing/2014/main" id="{58BD71DF-48A4-CCFC-224A-CE8D79138F28}"/>
              </a:ext>
            </a:extLst>
          </p:cNvPr>
          <p:cNvSpPr>
            <a:spLocks noGrp="1"/>
          </p:cNvSpPr>
          <p:nvPr>
            <p:ph idx="1"/>
          </p:nvPr>
        </p:nvSpPr>
        <p:spPr>
          <a:xfrm>
            <a:off x="8854932" y="914400"/>
            <a:ext cx="2689367" cy="5295900"/>
          </a:xfrm>
        </p:spPr>
        <p:txBody>
          <a:bodyPr>
            <a:normAutofit/>
          </a:bodyPr>
          <a:lstStyle/>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Skiing is a long-standing European tradition. It first appeared in Scandinavia about 4,000 years ago as a mode of transportation.</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Today, skiing tourism plays a key socioeconomic role in Europe. </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For ski enthusiasts, the most crucial aspect of the location is the quality of the ski resorts.</a:t>
            </a:r>
          </a:p>
          <a:p>
            <a:pPr>
              <a:lnSpc>
                <a:spcPct val="110000"/>
              </a:lnSpc>
            </a:pPr>
            <a:endParaRPr lang="en-US" sz="1700" dirty="0"/>
          </a:p>
        </p:txBody>
      </p:sp>
      <p:sp>
        <p:nvSpPr>
          <p:cNvPr id="4" name="Slide Number Placeholder 3">
            <a:extLst>
              <a:ext uri="{FF2B5EF4-FFF2-40B4-BE49-F238E27FC236}">
                <a16:creationId xmlns:a16="http://schemas.microsoft.com/office/drawing/2014/main" id="{8982CFE6-8BF4-C673-C84A-4AD62A0644A0}"/>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3</a:t>
            </a:fld>
            <a:endParaRPr lang="en-US"/>
          </a:p>
        </p:txBody>
      </p:sp>
    </p:spTree>
    <p:extLst>
      <p:ext uri="{BB962C8B-B14F-4D97-AF65-F5344CB8AC3E}">
        <p14:creationId xmlns:p14="http://schemas.microsoft.com/office/powerpoint/2010/main" val="38411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enic view of snow covered mountains against clear blue sky">
            <a:extLst>
              <a:ext uri="{FF2B5EF4-FFF2-40B4-BE49-F238E27FC236}">
                <a16:creationId xmlns:a16="http://schemas.microsoft.com/office/drawing/2014/main" id="{1CDF5CE2-A1ED-C1F0-9C39-0BC578C50A91}"/>
              </a:ext>
            </a:extLst>
          </p:cNvPr>
          <p:cNvPicPr>
            <a:picLocks noChangeAspect="1"/>
          </p:cNvPicPr>
          <p:nvPr/>
        </p:nvPicPr>
        <p:blipFill rotWithShape="1">
          <a:blip r:embed="rId2"/>
          <a:srcRect l="21790" r="6639" b="-1"/>
          <a:stretch/>
        </p:blipFill>
        <p:spPr>
          <a:xfrm>
            <a:off x="20" y="10"/>
            <a:ext cx="7353280" cy="6857990"/>
          </a:xfrm>
          <a:prstGeom prst="rect">
            <a:avLst/>
          </a:prstGeom>
        </p:spPr>
      </p:pic>
      <p:sp>
        <p:nvSpPr>
          <p:cNvPr id="2" name="Title 1">
            <a:extLst>
              <a:ext uri="{FF2B5EF4-FFF2-40B4-BE49-F238E27FC236}">
                <a16:creationId xmlns:a16="http://schemas.microsoft.com/office/drawing/2014/main" id="{239CDCF7-EC87-BD5E-64F5-7412ADAC2711}"/>
              </a:ext>
            </a:extLst>
          </p:cNvPr>
          <p:cNvSpPr>
            <a:spLocks noGrp="1"/>
          </p:cNvSpPr>
          <p:nvPr>
            <p:ph type="title"/>
          </p:nvPr>
        </p:nvSpPr>
        <p:spPr>
          <a:xfrm>
            <a:off x="647701" y="2362201"/>
            <a:ext cx="4413532" cy="3848100"/>
          </a:xfrm>
        </p:spPr>
        <p:txBody>
          <a:bodyPr anchor="b">
            <a:normAutofit/>
          </a:bodyPr>
          <a:lstStyle/>
          <a:p>
            <a:r>
              <a:rPr lang="en-US" dirty="0"/>
              <a:t>RESEARCH QUESTION</a:t>
            </a:r>
          </a:p>
        </p:txBody>
      </p:sp>
      <p:graphicFrame>
        <p:nvGraphicFramePr>
          <p:cNvPr id="12" name="Content Placeholder 2">
            <a:extLst>
              <a:ext uri="{FF2B5EF4-FFF2-40B4-BE49-F238E27FC236}">
                <a16:creationId xmlns:a16="http://schemas.microsoft.com/office/drawing/2014/main" id="{4E9B2D20-459F-1945-119C-CC0AC64E15C5}"/>
              </a:ext>
            </a:extLst>
          </p:cNvPr>
          <p:cNvGraphicFramePr>
            <a:graphicFrameLocks noGrp="1"/>
          </p:cNvGraphicFramePr>
          <p:nvPr>
            <p:ph idx="1"/>
            <p:extLst>
              <p:ext uri="{D42A27DB-BD31-4B8C-83A1-F6EECF244321}">
                <p14:modId xmlns:p14="http://schemas.microsoft.com/office/powerpoint/2010/main" val="4169500966"/>
              </p:ext>
            </p:extLst>
          </p:nvPr>
        </p:nvGraphicFramePr>
        <p:xfrm>
          <a:off x="7527235" y="914400"/>
          <a:ext cx="445732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93D7DA4-E75E-4BA4-44CB-1DDCE0BFB524}"/>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4</a:t>
            </a:fld>
            <a:endParaRPr lang="en-US"/>
          </a:p>
        </p:txBody>
      </p:sp>
    </p:spTree>
    <p:extLst>
      <p:ext uri="{BB962C8B-B14F-4D97-AF65-F5344CB8AC3E}">
        <p14:creationId xmlns:p14="http://schemas.microsoft.com/office/powerpoint/2010/main" val="317553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A2721396-D083-2C34-8287-4E47DDF82D19}"/>
              </a:ext>
            </a:extLst>
          </p:cNvPr>
          <p:cNvPicPr>
            <a:picLocks noGrp="1" noChangeAspect="1"/>
          </p:cNvPicPr>
          <p:nvPr>
            <p:ph idx="1"/>
          </p:nvPr>
        </p:nvPicPr>
        <p:blipFill>
          <a:blip r:embed="rId2"/>
          <a:stretch>
            <a:fillRect/>
          </a:stretch>
        </p:blipFill>
        <p:spPr>
          <a:xfrm>
            <a:off x="112563" y="1752600"/>
            <a:ext cx="11871992" cy="4762500"/>
          </a:xfrm>
        </p:spPr>
      </p:pic>
      <p:sp>
        <p:nvSpPr>
          <p:cNvPr id="4" name="Slide Number Placeholder 3">
            <a:extLst>
              <a:ext uri="{FF2B5EF4-FFF2-40B4-BE49-F238E27FC236}">
                <a16:creationId xmlns:a16="http://schemas.microsoft.com/office/drawing/2014/main" id="{72C075DC-6BB0-86B5-1D91-73946C9C747E}"/>
              </a:ext>
            </a:extLst>
          </p:cNvPr>
          <p:cNvSpPr>
            <a:spLocks noGrp="1"/>
          </p:cNvSpPr>
          <p:nvPr>
            <p:ph type="sldNum" sz="quarter" idx="12"/>
          </p:nvPr>
        </p:nvSpPr>
        <p:spPr/>
        <p:txBody>
          <a:bodyPr/>
          <a:lstStyle/>
          <a:p>
            <a:fld id="{4BA915EE-10CB-4CF1-8569-6154455DA573}" type="slidenum">
              <a:rPr lang="en-US" smtClean="0"/>
              <a:t>5</a:t>
            </a:fld>
            <a:endParaRPr lang="en-US"/>
          </a:p>
        </p:txBody>
      </p:sp>
      <p:sp>
        <p:nvSpPr>
          <p:cNvPr id="7" name="Title 1">
            <a:extLst>
              <a:ext uri="{FF2B5EF4-FFF2-40B4-BE49-F238E27FC236}">
                <a16:creationId xmlns:a16="http://schemas.microsoft.com/office/drawing/2014/main" id="{6D2C7A05-5090-D0EC-3FD4-4096E15A75D0}"/>
              </a:ext>
            </a:extLst>
          </p:cNvPr>
          <p:cNvSpPr txBox="1">
            <a:spLocks/>
          </p:cNvSpPr>
          <p:nvPr/>
        </p:nvSpPr>
        <p:spPr>
          <a:xfrm>
            <a:off x="207446"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1F01761B-AF84-0C89-5FAE-E31A573AA22F}"/>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80D73B9-DAAE-8EFC-A1E6-DD3EBA159131}"/>
              </a:ext>
            </a:extLst>
          </p:cNvPr>
          <p:cNvSpPr txBox="1"/>
          <p:nvPr/>
        </p:nvSpPr>
        <p:spPr>
          <a:xfrm>
            <a:off x="683289" y="793333"/>
            <a:ext cx="4220308" cy="584775"/>
          </a:xfrm>
          <a:prstGeom prst="rect">
            <a:avLst/>
          </a:prstGeom>
          <a:solidFill>
            <a:schemeClr val="tx1"/>
          </a:solid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CHEAPEST RESORTS</a:t>
            </a:r>
            <a:endParaRPr lang="en-US" sz="3200" dirty="0">
              <a:solidFill>
                <a:schemeClr val="bg1"/>
              </a:solidFill>
            </a:endParaRPr>
          </a:p>
        </p:txBody>
      </p:sp>
    </p:spTree>
    <p:extLst>
      <p:ext uri="{BB962C8B-B14F-4D97-AF65-F5344CB8AC3E}">
        <p14:creationId xmlns:p14="http://schemas.microsoft.com/office/powerpoint/2010/main" val="323612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A2F5-37A7-2D05-B36D-47411C7DE09C}"/>
              </a:ext>
            </a:extLst>
          </p:cNvPr>
          <p:cNvSpPr>
            <a:spLocks noGrp="1"/>
          </p:cNvSpPr>
          <p:nvPr>
            <p:ph type="title"/>
          </p:nvPr>
        </p:nvSpPr>
        <p:spPr>
          <a:xfrm>
            <a:off x="296770" y="139700"/>
            <a:ext cx="10625229" cy="1147053"/>
          </a:xfrm>
        </p:spPr>
        <p:txBody>
          <a:bodyPr>
            <a:normAutofit/>
          </a:bodyPr>
          <a:lstStyle/>
          <a:p>
            <a:r>
              <a:rPr lang="en-US" dirty="0">
                <a:latin typeface="Times New Roman" panose="02020603050405020304" pitchFamily="18" charset="0"/>
                <a:cs typeface="Times New Roman" panose="02020603050405020304" pitchFamily="18" charset="0"/>
              </a:rPr>
              <a:t>Most expensive resorts</a:t>
            </a:r>
          </a:p>
        </p:txBody>
      </p:sp>
      <p:pic>
        <p:nvPicPr>
          <p:cNvPr id="6" name="Content Placeholder 5" descr="A screenshot of a computer&#10;&#10;Description automatically generated">
            <a:extLst>
              <a:ext uri="{FF2B5EF4-FFF2-40B4-BE49-F238E27FC236}">
                <a16:creationId xmlns:a16="http://schemas.microsoft.com/office/drawing/2014/main" id="{CA3E6386-078E-9E66-C91E-EE1BFF1B7A22}"/>
              </a:ext>
            </a:extLst>
          </p:cNvPr>
          <p:cNvPicPr>
            <a:picLocks noGrp="1" noChangeAspect="1"/>
          </p:cNvPicPr>
          <p:nvPr>
            <p:ph idx="1"/>
          </p:nvPr>
        </p:nvPicPr>
        <p:blipFill>
          <a:blip r:embed="rId2"/>
          <a:stretch>
            <a:fillRect/>
          </a:stretch>
        </p:blipFill>
        <p:spPr>
          <a:xfrm>
            <a:off x="296770" y="1473200"/>
            <a:ext cx="11413054" cy="4859338"/>
          </a:xfrm>
        </p:spPr>
      </p:pic>
      <p:sp>
        <p:nvSpPr>
          <p:cNvPr id="4" name="Slide Number Placeholder 3">
            <a:extLst>
              <a:ext uri="{FF2B5EF4-FFF2-40B4-BE49-F238E27FC236}">
                <a16:creationId xmlns:a16="http://schemas.microsoft.com/office/drawing/2014/main" id="{B0F5466E-980B-189B-FF54-1981EA3B047B}"/>
              </a:ext>
            </a:extLst>
          </p:cNvPr>
          <p:cNvSpPr>
            <a:spLocks noGrp="1"/>
          </p:cNvSpPr>
          <p:nvPr>
            <p:ph type="sldNum" sz="quarter" idx="12"/>
          </p:nvPr>
        </p:nvSpPr>
        <p:spPr/>
        <p:txBody>
          <a:bodyPr/>
          <a:lstStyle/>
          <a:p>
            <a:fld id="{4BA915EE-10CB-4CF1-8569-6154455DA573}" type="slidenum">
              <a:rPr lang="en-US" smtClean="0"/>
              <a:t>6</a:t>
            </a:fld>
            <a:endParaRPr lang="en-US"/>
          </a:p>
        </p:txBody>
      </p:sp>
    </p:spTree>
    <p:extLst>
      <p:ext uri="{BB962C8B-B14F-4D97-AF65-F5344CB8AC3E}">
        <p14:creationId xmlns:p14="http://schemas.microsoft.com/office/powerpoint/2010/main" val="37029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7BAEDC1-215C-B520-9249-6A4FD8CC9400}"/>
              </a:ext>
            </a:extLst>
          </p:cNvPr>
          <p:cNvPicPr>
            <a:picLocks noGrp="1" noChangeAspect="1"/>
          </p:cNvPicPr>
          <p:nvPr>
            <p:ph idx="1"/>
          </p:nvPr>
        </p:nvPicPr>
        <p:blipFill>
          <a:blip r:embed="rId2"/>
          <a:stretch>
            <a:fillRect/>
          </a:stretch>
        </p:blipFill>
        <p:spPr>
          <a:xfrm>
            <a:off x="360270" y="1689100"/>
            <a:ext cx="11323729" cy="4851400"/>
          </a:xfrm>
        </p:spPr>
      </p:pic>
      <p:sp>
        <p:nvSpPr>
          <p:cNvPr id="4" name="Slide Number Placeholder 3">
            <a:extLst>
              <a:ext uri="{FF2B5EF4-FFF2-40B4-BE49-F238E27FC236}">
                <a16:creationId xmlns:a16="http://schemas.microsoft.com/office/drawing/2014/main" id="{D00663CF-5EAF-1C3A-20B0-125234102088}"/>
              </a:ext>
            </a:extLst>
          </p:cNvPr>
          <p:cNvSpPr>
            <a:spLocks noGrp="1"/>
          </p:cNvSpPr>
          <p:nvPr>
            <p:ph type="sldNum" sz="quarter" idx="12"/>
          </p:nvPr>
        </p:nvSpPr>
        <p:spPr/>
        <p:txBody>
          <a:bodyPr/>
          <a:lstStyle/>
          <a:p>
            <a:fld id="{4BA915EE-10CB-4CF1-8569-6154455DA573}" type="slidenum">
              <a:rPr lang="en-US" smtClean="0"/>
              <a:t>7</a:t>
            </a:fld>
            <a:endParaRPr lang="en-US"/>
          </a:p>
        </p:txBody>
      </p:sp>
      <p:sp>
        <p:nvSpPr>
          <p:cNvPr id="7" name="Title 1">
            <a:extLst>
              <a:ext uri="{FF2B5EF4-FFF2-40B4-BE49-F238E27FC236}">
                <a16:creationId xmlns:a16="http://schemas.microsoft.com/office/drawing/2014/main" id="{B438F348-3718-22FA-DAEC-700F5847EC3A}"/>
              </a:ext>
            </a:extLst>
          </p:cNvPr>
          <p:cNvSpPr txBox="1">
            <a:spLocks/>
          </p:cNvSpPr>
          <p:nvPr/>
        </p:nvSpPr>
        <p:spPr>
          <a:xfrm>
            <a:off x="360271"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dirty="0"/>
              <a:t>Average price per resorts</a:t>
            </a:r>
          </a:p>
        </p:txBody>
      </p:sp>
    </p:spTree>
    <p:extLst>
      <p:ext uri="{BB962C8B-B14F-4D97-AF65-F5344CB8AC3E}">
        <p14:creationId xmlns:p14="http://schemas.microsoft.com/office/powerpoint/2010/main" val="29709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CB37-AA55-DD43-1AF8-98C950DC75A6}"/>
              </a:ext>
            </a:extLst>
          </p:cNvPr>
          <p:cNvSpPr>
            <a:spLocks noGrp="1"/>
          </p:cNvSpPr>
          <p:nvPr>
            <p:ph type="title"/>
          </p:nvPr>
        </p:nvSpPr>
        <p:spPr/>
        <p:txBody>
          <a:bodyPr/>
          <a:lstStyle/>
          <a:p>
            <a:r>
              <a:rPr lang="en-US" dirty="0"/>
              <a:t>SKILL LEVEL</a:t>
            </a:r>
          </a:p>
        </p:txBody>
      </p:sp>
      <p:pic>
        <p:nvPicPr>
          <p:cNvPr id="6" name="Content Placeholder 5" descr="A graph of a graph&#10;&#10;Description automatically generated">
            <a:extLst>
              <a:ext uri="{FF2B5EF4-FFF2-40B4-BE49-F238E27FC236}">
                <a16:creationId xmlns:a16="http://schemas.microsoft.com/office/drawing/2014/main" id="{8BC3572E-0F18-82A5-8033-8A1F601726FB}"/>
              </a:ext>
            </a:extLst>
          </p:cNvPr>
          <p:cNvPicPr>
            <a:picLocks noGrp="1" noChangeAspect="1"/>
          </p:cNvPicPr>
          <p:nvPr>
            <p:ph idx="1"/>
          </p:nvPr>
        </p:nvPicPr>
        <p:blipFill>
          <a:blip r:embed="rId2"/>
          <a:stretch>
            <a:fillRect/>
          </a:stretch>
        </p:blipFill>
        <p:spPr>
          <a:xfrm>
            <a:off x="723481" y="2095500"/>
            <a:ext cx="9184194" cy="3848100"/>
          </a:xfrm>
        </p:spPr>
      </p:pic>
      <p:sp>
        <p:nvSpPr>
          <p:cNvPr id="4" name="Slide Number Placeholder 3">
            <a:extLst>
              <a:ext uri="{FF2B5EF4-FFF2-40B4-BE49-F238E27FC236}">
                <a16:creationId xmlns:a16="http://schemas.microsoft.com/office/drawing/2014/main" id="{02E1EDC7-86C3-9419-0A29-F6CAC35A4162}"/>
              </a:ext>
            </a:extLst>
          </p:cNvPr>
          <p:cNvSpPr>
            <a:spLocks noGrp="1"/>
          </p:cNvSpPr>
          <p:nvPr>
            <p:ph type="sldNum" sz="quarter" idx="12"/>
          </p:nvPr>
        </p:nvSpPr>
        <p:spPr/>
        <p:txBody>
          <a:bodyPr/>
          <a:lstStyle/>
          <a:p>
            <a:fld id="{4BA915EE-10CB-4CF1-8569-6154455DA573}" type="slidenum">
              <a:rPr lang="en-US" smtClean="0"/>
              <a:t>8</a:t>
            </a:fld>
            <a:endParaRPr lang="en-US"/>
          </a:p>
        </p:txBody>
      </p:sp>
    </p:spTree>
    <p:extLst>
      <p:ext uri="{BB962C8B-B14F-4D97-AF65-F5344CB8AC3E}">
        <p14:creationId xmlns:p14="http://schemas.microsoft.com/office/powerpoint/2010/main" val="124858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475D6-B25A-1516-AC48-BB3B2095A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1A44D-B42E-702B-D36F-CD8B203E4F30}"/>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8E0DD863-C3C2-5355-69DF-E0BE07D8E0FC}"/>
              </a:ext>
            </a:extLst>
          </p:cNvPr>
          <p:cNvSpPr>
            <a:spLocks noGrp="1"/>
          </p:cNvSpPr>
          <p:nvPr>
            <p:ph type="sldNum" sz="quarter" idx="12"/>
          </p:nvPr>
        </p:nvSpPr>
        <p:spPr/>
        <p:txBody>
          <a:bodyPr/>
          <a:lstStyle/>
          <a:p>
            <a:fld id="{4BA915EE-10CB-4CF1-8569-6154455DA573}" type="slidenum">
              <a:rPr lang="en-US" smtClean="0"/>
              <a:t>9</a:t>
            </a:fld>
            <a:endParaRPr lang="en-US"/>
          </a:p>
        </p:txBody>
      </p:sp>
      <p:pic>
        <p:nvPicPr>
          <p:cNvPr id="9" name="Content Placeholder 7" descr="A graph of a graph&#10;&#10;Description automatically generated with medium confidence">
            <a:extLst>
              <a:ext uri="{FF2B5EF4-FFF2-40B4-BE49-F238E27FC236}">
                <a16:creationId xmlns:a16="http://schemas.microsoft.com/office/drawing/2014/main" id="{0396F9C5-0396-5371-EC58-15FF67A284B1}"/>
              </a:ext>
            </a:extLst>
          </p:cNvPr>
          <p:cNvPicPr>
            <a:picLocks noChangeAspect="1"/>
          </p:cNvPicPr>
          <p:nvPr/>
        </p:nvPicPr>
        <p:blipFill>
          <a:blip r:embed="rId2"/>
          <a:stretch>
            <a:fillRect/>
          </a:stretch>
        </p:blipFill>
        <p:spPr>
          <a:xfrm>
            <a:off x="652371" y="2185935"/>
            <a:ext cx="9395208" cy="3848100"/>
          </a:xfrm>
          <a:prstGeom prst="rect">
            <a:avLst/>
          </a:prstGeom>
        </p:spPr>
      </p:pic>
    </p:spTree>
    <p:extLst>
      <p:ext uri="{BB962C8B-B14F-4D97-AF65-F5344CB8AC3E}">
        <p14:creationId xmlns:p14="http://schemas.microsoft.com/office/powerpoint/2010/main" val="4086689977"/>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{454C4E81-6CA2-7041-95FD-01E7176C6DE7}tf10001073_mac</Template>
  <TotalTime>1791</TotalTime>
  <Words>256</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Grandview</vt:lpstr>
      <vt:lpstr>Grandview Display</vt:lpstr>
      <vt:lpstr>Symbol</vt:lpstr>
      <vt:lpstr>Times New Roman</vt:lpstr>
      <vt:lpstr>CitationVTI</vt:lpstr>
      <vt:lpstr>PowerPoint Presentation</vt:lpstr>
      <vt:lpstr>DATA SOURCE</vt:lpstr>
      <vt:lpstr>DID YOU KNOW ?</vt:lpstr>
      <vt:lpstr>RESEARCH QUESTION</vt:lpstr>
      <vt:lpstr>PowerPoint Presentation</vt:lpstr>
      <vt:lpstr>Most expensive resorts</vt:lpstr>
      <vt:lpstr>PowerPoint Presentation</vt:lpstr>
      <vt:lpstr>SKILL LEVEL</vt:lpstr>
      <vt:lpstr>SKILL LEVEL</vt:lpstr>
      <vt:lpstr>SKILL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Ampadu Mensah (Alumni)</dc:creator>
  <cp:lastModifiedBy>Nana Ampadu Mensah (Alumni)</cp:lastModifiedBy>
  <cp:revision>5</cp:revision>
  <dcterms:created xsi:type="dcterms:W3CDTF">2024-02-11T15:48:23Z</dcterms:created>
  <dcterms:modified xsi:type="dcterms:W3CDTF">2024-02-14T19:13:34Z</dcterms:modified>
</cp:coreProperties>
</file>