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4" r:id="rId1"/>
  </p:sldMasterIdLst>
  <p:notesMasterIdLst>
    <p:notesMasterId r:id="rId12"/>
  </p:notesMasterIdLst>
  <p:sldIdLst>
    <p:sldId id="256" r:id="rId2"/>
    <p:sldId id="259" r:id="rId3"/>
    <p:sldId id="260" r:id="rId4"/>
    <p:sldId id="258" r:id="rId5"/>
    <p:sldId id="261" r:id="rId6"/>
    <p:sldId id="262" r:id="rId7"/>
    <p:sldId id="263" r:id="rId8"/>
    <p:sldId id="264" r:id="rId9"/>
    <p:sldId id="265"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638"/>
    <p:restoredTop sz="95807"/>
  </p:normalViewPr>
  <p:slideViewPr>
    <p:cSldViewPr snapToGrid="0">
      <p:cViewPr varScale="1">
        <p:scale>
          <a:sx n="112" d="100"/>
          <a:sy n="112" d="100"/>
        </p:scale>
        <p:origin x="808"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_rels/data2.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DAF7A56-8FB9-41E9-87EA-9EC777F5C443}" type="doc">
      <dgm:prSet loTypeId="urn:microsoft.com/office/officeart/2005/8/layout/cycle2" loCatId="cycle" qsTypeId="urn:microsoft.com/office/officeart/2005/8/quickstyle/simple1" qsCatId="simple" csTypeId="urn:microsoft.com/office/officeart/2005/8/colors/colorful1" csCatId="colorful"/>
      <dgm:spPr/>
      <dgm:t>
        <a:bodyPr/>
        <a:lstStyle/>
        <a:p>
          <a:endParaRPr lang="en-US"/>
        </a:p>
      </dgm:t>
    </dgm:pt>
    <dgm:pt modelId="{62C2B52B-DB43-4B67-97D7-A5704990039C}">
      <dgm:prSet/>
      <dgm:spPr/>
      <dgm:t>
        <a:bodyPr/>
        <a:lstStyle/>
        <a:p>
          <a:r>
            <a:rPr lang="en-US"/>
            <a:t>Kaggle Dataset 1: Ski Resorts Worldwide (kaggle.com)</a:t>
          </a:r>
        </a:p>
      </dgm:t>
    </dgm:pt>
    <dgm:pt modelId="{6D45BB63-02F9-43F2-8766-28D6870354B2}" type="parTrans" cxnId="{33B6AD02-5BCD-49EC-93FF-71FCA976B2C1}">
      <dgm:prSet/>
      <dgm:spPr/>
      <dgm:t>
        <a:bodyPr/>
        <a:lstStyle/>
        <a:p>
          <a:endParaRPr lang="en-US"/>
        </a:p>
      </dgm:t>
    </dgm:pt>
    <dgm:pt modelId="{EABF57E3-45B6-4D9E-B832-A600D9FD710E}" type="sibTrans" cxnId="{33B6AD02-5BCD-49EC-93FF-71FCA976B2C1}">
      <dgm:prSet/>
      <dgm:spPr/>
      <dgm:t>
        <a:bodyPr/>
        <a:lstStyle/>
        <a:p>
          <a:endParaRPr lang="en-US"/>
        </a:p>
      </dgm:t>
    </dgm:pt>
    <dgm:pt modelId="{DF43E451-9609-F24A-9846-115532B0C20E}" type="pres">
      <dgm:prSet presAssocID="{DDAF7A56-8FB9-41E9-87EA-9EC777F5C443}" presName="cycle" presStyleCnt="0">
        <dgm:presLayoutVars>
          <dgm:dir/>
          <dgm:resizeHandles val="exact"/>
        </dgm:presLayoutVars>
      </dgm:prSet>
      <dgm:spPr/>
    </dgm:pt>
    <dgm:pt modelId="{90DCF1DB-5928-1E41-9B55-FF907218A8D9}" type="pres">
      <dgm:prSet presAssocID="{62C2B52B-DB43-4B67-97D7-A5704990039C}" presName="node" presStyleLbl="node1" presStyleIdx="0" presStyleCnt="1">
        <dgm:presLayoutVars>
          <dgm:bulletEnabled val="1"/>
        </dgm:presLayoutVars>
      </dgm:prSet>
      <dgm:spPr/>
    </dgm:pt>
  </dgm:ptLst>
  <dgm:cxnLst>
    <dgm:cxn modelId="{33B6AD02-5BCD-49EC-93FF-71FCA976B2C1}" srcId="{DDAF7A56-8FB9-41E9-87EA-9EC777F5C443}" destId="{62C2B52B-DB43-4B67-97D7-A5704990039C}" srcOrd="0" destOrd="0" parTransId="{6D45BB63-02F9-43F2-8766-28D6870354B2}" sibTransId="{EABF57E3-45B6-4D9E-B832-A600D9FD710E}"/>
    <dgm:cxn modelId="{78AC6FA7-0AB5-F34E-8D51-67761E404513}" type="presOf" srcId="{62C2B52B-DB43-4B67-97D7-A5704990039C}" destId="{90DCF1DB-5928-1E41-9B55-FF907218A8D9}" srcOrd="0" destOrd="0" presId="urn:microsoft.com/office/officeart/2005/8/layout/cycle2"/>
    <dgm:cxn modelId="{00D27ED5-0C3D-EA4E-960D-CC41F589E5F3}" type="presOf" srcId="{DDAF7A56-8FB9-41E9-87EA-9EC777F5C443}" destId="{DF43E451-9609-F24A-9846-115532B0C20E}" srcOrd="0" destOrd="0" presId="urn:microsoft.com/office/officeart/2005/8/layout/cycle2"/>
    <dgm:cxn modelId="{4508A035-3F9F-1040-8298-5540F89B59BB}" type="presParOf" srcId="{DF43E451-9609-F24A-9846-115532B0C20E}" destId="{90DCF1DB-5928-1E41-9B55-FF907218A8D9}"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593FE96-3931-43C6-AF58-3C1A2FAE564C}"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9AE34C08-7A8B-4B1C-9E00-386F4239E93E}">
      <dgm:prSet/>
      <dgm:spPr/>
      <dgm:t>
        <a:bodyPr/>
        <a:lstStyle/>
        <a:p>
          <a:pPr>
            <a:lnSpc>
              <a:spcPct val="100000"/>
            </a:lnSpc>
          </a:pPr>
          <a:r>
            <a:rPr lang="en-US"/>
            <a:t>What resort is within my budget?</a:t>
          </a:r>
        </a:p>
      </dgm:t>
    </dgm:pt>
    <dgm:pt modelId="{DCE8A8ED-EB7E-4DCC-811E-2C79C5C46D48}" type="parTrans" cxnId="{9700F3D0-AFED-4DCF-BFC4-A73C8517EFD8}">
      <dgm:prSet/>
      <dgm:spPr/>
      <dgm:t>
        <a:bodyPr/>
        <a:lstStyle/>
        <a:p>
          <a:endParaRPr lang="en-US"/>
        </a:p>
      </dgm:t>
    </dgm:pt>
    <dgm:pt modelId="{042E5E30-C8F8-4B27-948A-EAA623DE863C}" type="sibTrans" cxnId="{9700F3D0-AFED-4DCF-BFC4-A73C8517EFD8}">
      <dgm:prSet/>
      <dgm:spPr/>
      <dgm:t>
        <a:bodyPr/>
        <a:lstStyle/>
        <a:p>
          <a:endParaRPr lang="en-US"/>
        </a:p>
      </dgm:t>
    </dgm:pt>
    <dgm:pt modelId="{0056C904-1B1B-4219-8F6E-7B6F5ED382AC}">
      <dgm:prSet/>
      <dgm:spPr/>
      <dgm:t>
        <a:bodyPr/>
        <a:lstStyle/>
        <a:p>
          <a:pPr>
            <a:lnSpc>
              <a:spcPct val="100000"/>
            </a:lnSpc>
          </a:pPr>
          <a:r>
            <a:rPr lang="en-US"/>
            <a:t>What will the weather be like?</a:t>
          </a:r>
        </a:p>
      </dgm:t>
    </dgm:pt>
    <dgm:pt modelId="{A692BB69-2D8A-4B78-9884-B96781310C5A}" type="parTrans" cxnId="{FE772A41-7D72-4985-A270-4D1F5FD0B95B}">
      <dgm:prSet/>
      <dgm:spPr/>
      <dgm:t>
        <a:bodyPr/>
        <a:lstStyle/>
        <a:p>
          <a:endParaRPr lang="en-US"/>
        </a:p>
      </dgm:t>
    </dgm:pt>
    <dgm:pt modelId="{7EB40187-1C2E-4EBC-8095-4D9FEF72945E}" type="sibTrans" cxnId="{FE772A41-7D72-4985-A270-4D1F5FD0B95B}">
      <dgm:prSet/>
      <dgm:spPr/>
      <dgm:t>
        <a:bodyPr/>
        <a:lstStyle/>
        <a:p>
          <a:endParaRPr lang="en-US"/>
        </a:p>
      </dgm:t>
    </dgm:pt>
    <dgm:pt modelId="{55E14AA0-4B62-4AD6-8F57-2617BAB89839}">
      <dgm:prSet/>
      <dgm:spPr/>
      <dgm:t>
        <a:bodyPr/>
        <a:lstStyle/>
        <a:p>
          <a:pPr>
            <a:lnSpc>
              <a:spcPct val="100000"/>
            </a:lnSpc>
          </a:pPr>
          <a:r>
            <a:rPr lang="en-US"/>
            <a:t>Does it match my skiing skill level?</a:t>
          </a:r>
        </a:p>
      </dgm:t>
    </dgm:pt>
    <dgm:pt modelId="{68A1B7F3-3F33-4FC4-8970-F20D3D44CFA2}" type="parTrans" cxnId="{ABD51397-2B4C-4495-A47F-6D93C6B66172}">
      <dgm:prSet/>
      <dgm:spPr/>
      <dgm:t>
        <a:bodyPr/>
        <a:lstStyle/>
        <a:p>
          <a:endParaRPr lang="en-US"/>
        </a:p>
      </dgm:t>
    </dgm:pt>
    <dgm:pt modelId="{460F109A-BEAB-4454-A7DF-BE78D85F8780}" type="sibTrans" cxnId="{ABD51397-2B4C-4495-A47F-6D93C6B66172}">
      <dgm:prSet/>
      <dgm:spPr/>
      <dgm:t>
        <a:bodyPr/>
        <a:lstStyle/>
        <a:p>
          <a:endParaRPr lang="en-US"/>
        </a:p>
      </dgm:t>
    </dgm:pt>
    <dgm:pt modelId="{B0D3CEDB-DD37-44B0-AE76-7599B6709BE5}">
      <dgm:prSet/>
      <dgm:spPr/>
      <dgm:t>
        <a:bodyPr/>
        <a:lstStyle/>
        <a:p>
          <a:pPr>
            <a:lnSpc>
              <a:spcPct val="100000"/>
            </a:lnSpc>
          </a:pPr>
          <a:r>
            <a:rPr lang="en-US"/>
            <a:t>What is it rated by other skiers?</a:t>
          </a:r>
        </a:p>
      </dgm:t>
    </dgm:pt>
    <dgm:pt modelId="{577CDBAB-80B7-4A32-8CF7-12573C4A7F3D}" type="parTrans" cxnId="{8B0BA954-BF70-4400-BF4C-86D523FD7118}">
      <dgm:prSet/>
      <dgm:spPr/>
      <dgm:t>
        <a:bodyPr/>
        <a:lstStyle/>
        <a:p>
          <a:endParaRPr lang="en-US"/>
        </a:p>
      </dgm:t>
    </dgm:pt>
    <dgm:pt modelId="{BC78221E-25F9-4022-B792-A1AEFD3FC011}" type="sibTrans" cxnId="{8B0BA954-BF70-4400-BF4C-86D523FD7118}">
      <dgm:prSet/>
      <dgm:spPr/>
      <dgm:t>
        <a:bodyPr/>
        <a:lstStyle/>
        <a:p>
          <a:endParaRPr lang="en-US"/>
        </a:p>
      </dgm:t>
    </dgm:pt>
    <dgm:pt modelId="{965DCD99-7319-43A4-80AB-3A48976DC66C}" type="pres">
      <dgm:prSet presAssocID="{7593FE96-3931-43C6-AF58-3C1A2FAE564C}" presName="root" presStyleCnt="0">
        <dgm:presLayoutVars>
          <dgm:dir/>
          <dgm:resizeHandles val="exact"/>
        </dgm:presLayoutVars>
      </dgm:prSet>
      <dgm:spPr/>
    </dgm:pt>
    <dgm:pt modelId="{5D3EBDCA-C345-4CE5-8360-D8FBB15852A6}" type="pres">
      <dgm:prSet presAssocID="{9AE34C08-7A8B-4B1C-9E00-386F4239E93E}" presName="compNode" presStyleCnt="0"/>
      <dgm:spPr/>
    </dgm:pt>
    <dgm:pt modelId="{70CF02AB-4A42-400F-AD61-0D1121E6A535}" type="pres">
      <dgm:prSet presAssocID="{9AE34C08-7A8B-4B1C-9E00-386F4239E93E}"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Money"/>
        </a:ext>
      </dgm:extLst>
    </dgm:pt>
    <dgm:pt modelId="{DECF811C-1EC0-42AE-AE2E-A42A6495196C}" type="pres">
      <dgm:prSet presAssocID="{9AE34C08-7A8B-4B1C-9E00-386F4239E93E}" presName="spaceRect" presStyleCnt="0"/>
      <dgm:spPr/>
    </dgm:pt>
    <dgm:pt modelId="{03F59740-D384-4B76-BE0C-1D81E6DAC1FE}" type="pres">
      <dgm:prSet presAssocID="{9AE34C08-7A8B-4B1C-9E00-386F4239E93E}" presName="textRect" presStyleLbl="revTx" presStyleIdx="0" presStyleCnt="4">
        <dgm:presLayoutVars>
          <dgm:chMax val="1"/>
          <dgm:chPref val="1"/>
        </dgm:presLayoutVars>
      </dgm:prSet>
      <dgm:spPr/>
    </dgm:pt>
    <dgm:pt modelId="{9118B33C-1456-49B3-9A33-AE917F0CFBBB}" type="pres">
      <dgm:prSet presAssocID="{042E5E30-C8F8-4B27-948A-EAA623DE863C}" presName="sibTrans" presStyleCnt="0"/>
      <dgm:spPr/>
    </dgm:pt>
    <dgm:pt modelId="{88A66AA1-6315-40B7-834C-89749E539ECD}" type="pres">
      <dgm:prSet presAssocID="{0056C904-1B1B-4219-8F6E-7B6F5ED382AC}" presName="compNode" presStyleCnt="0"/>
      <dgm:spPr/>
    </dgm:pt>
    <dgm:pt modelId="{4E2CAE0A-51E6-402C-A9C8-6FC686F17413}" type="pres">
      <dgm:prSet presAssocID="{0056C904-1B1B-4219-8F6E-7B6F5ED382AC}"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Partial Sun"/>
        </a:ext>
      </dgm:extLst>
    </dgm:pt>
    <dgm:pt modelId="{851CD2CF-1839-4AE7-8DB6-CF4BDB36828A}" type="pres">
      <dgm:prSet presAssocID="{0056C904-1B1B-4219-8F6E-7B6F5ED382AC}" presName="spaceRect" presStyleCnt="0"/>
      <dgm:spPr/>
    </dgm:pt>
    <dgm:pt modelId="{AEFA7B5D-842A-4B5B-9CA0-24115D2CA64C}" type="pres">
      <dgm:prSet presAssocID="{0056C904-1B1B-4219-8F6E-7B6F5ED382AC}" presName="textRect" presStyleLbl="revTx" presStyleIdx="1" presStyleCnt="4">
        <dgm:presLayoutVars>
          <dgm:chMax val="1"/>
          <dgm:chPref val="1"/>
        </dgm:presLayoutVars>
      </dgm:prSet>
      <dgm:spPr/>
    </dgm:pt>
    <dgm:pt modelId="{C98EBEE6-F0F5-4D67-A4AE-BEC048F5FB6B}" type="pres">
      <dgm:prSet presAssocID="{7EB40187-1C2E-4EBC-8095-4D9FEF72945E}" presName="sibTrans" presStyleCnt="0"/>
      <dgm:spPr/>
    </dgm:pt>
    <dgm:pt modelId="{8E0F4360-AC2A-4249-B579-8AB1CA046796}" type="pres">
      <dgm:prSet presAssocID="{55E14AA0-4B62-4AD6-8F57-2617BAB89839}" presName="compNode" presStyleCnt="0"/>
      <dgm:spPr/>
    </dgm:pt>
    <dgm:pt modelId="{650EFAAC-3D59-45B5-ABE6-C3BED284E9EF}" type="pres">
      <dgm:prSet presAssocID="{55E14AA0-4B62-4AD6-8F57-2617BAB89839}"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Downhill skiing"/>
        </a:ext>
      </dgm:extLst>
    </dgm:pt>
    <dgm:pt modelId="{B807DAE9-DD8B-40A1-B316-0022D12A40A9}" type="pres">
      <dgm:prSet presAssocID="{55E14AA0-4B62-4AD6-8F57-2617BAB89839}" presName="spaceRect" presStyleCnt="0"/>
      <dgm:spPr/>
    </dgm:pt>
    <dgm:pt modelId="{ABDB7D4B-DE1A-4E21-B3E7-5A09AD633585}" type="pres">
      <dgm:prSet presAssocID="{55E14AA0-4B62-4AD6-8F57-2617BAB89839}" presName="textRect" presStyleLbl="revTx" presStyleIdx="2" presStyleCnt="4">
        <dgm:presLayoutVars>
          <dgm:chMax val="1"/>
          <dgm:chPref val="1"/>
        </dgm:presLayoutVars>
      </dgm:prSet>
      <dgm:spPr/>
    </dgm:pt>
    <dgm:pt modelId="{650A0F00-4826-4A25-A062-F5F568877872}" type="pres">
      <dgm:prSet presAssocID="{460F109A-BEAB-4454-A7DF-BE78D85F8780}" presName="sibTrans" presStyleCnt="0"/>
      <dgm:spPr/>
    </dgm:pt>
    <dgm:pt modelId="{160001B3-2EA4-46FB-B671-6174D06AB46F}" type="pres">
      <dgm:prSet presAssocID="{B0D3CEDB-DD37-44B0-AE76-7599B6709BE5}" presName="compNode" presStyleCnt="0"/>
      <dgm:spPr/>
    </dgm:pt>
    <dgm:pt modelId="{8A52C0F4-28D6-40A0-8500-D4C9CB53CD50}" type="pres">
      <dgm:prSet presAssocID="{B0D3CEDB-DD37-44B0-AE76-7599B6709BE5}"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Cross country skiing"/>
        </a:ext>
      </dgm:extLst>
    </dgm:pt>
    <dgm:pt modelId="{AE59A542-975E-4F90-AFED-E0B6AAE7F57B}" type="pres">
      <dgm:prSet presAssocID="{B0D3CEDB-DD37-44B0-AE76-7599B6709BE5}" presName="spaceRect" presStyleCnt="0"/>
      <dgm:spPr/>
    </dgm:pt>
    <dgm:pt modelId="{F5B43038-433D-49EE-8231-5EB7C4E8E6E7}" type="pres">
      <dgm:prSet presAssocID="{B0D3CEDB-DD37-44B0-AE76-7599B6709BE5}" presName="textRect" presStyleLbl="revTx" presStyleIdx="3" presStyleCnt="4">
        <dgm:presLayoutVars>
          <dgm:chMax val="1"/>
          <dgm:chPref val="1"/>
        </dgm:presLayoutVars>
      </dgm:prSet>
      <dgm:spPr/>
    </dgm:pt>
  </dgm:ptLst>
  <dgm:cxnLst>
    <dgm:cxn modelId="{9E31420E-008F-45EE-9B42-3C77D33828AE}" type="presOf" srcId="{7593FE96-3931-43C6-AF58-3C1A2FAE564C}" destId="{965DCD99-7319-43A4-80AB-3A48976DC66C}" srcOrd="0" destOrd="0" presId="urn:microsoft.com/office/officeart/2018/2/layout/IconLabelList"/>
    <dgm:cxn modelId="{FE772A41-7D72-4985-A270-4D1F5FD0B95B}" srcId="{7593FE96-3931-43C6-AF58-3C1A2FAE564C}" destId="{0056C904-1B1B-4219-8F6E-7B6F5ED382AC}" srcOrd="1" destOrd="0" parTransId="{A692BB69-2D8A-4B78-9884-B96781310C5A}" sibTransId="{7EB40187-1C2E-4EBC-8095-4D9FEF72945E}"/>
    <dgm:cxn modelId="{EFCF3446-1EEB-46BF-BE32-B95A3E91EE7D}" type="presOf" srcId="{B0D3CEDB-DD37-44B0-AE76-7599B6709BE5}" destId="{F5B43038-433D-49EE-8231-5EB7C4E8E6E7}" srcOrd="0" destOrd="0" presId="urn:microsoft.com/office/officeart/2018/2/layout/IconLabelList"/>
    <dgm:cxn modelId="{8B0BA954-BF70-4400-BF4C-86D523FD7118}" srcId="{7593FE96-3931-43C6-AF58-3C1A2FAE564C}" destId="{B0D3CEDB-DD37-44B0-AE76-7599B6709BE5}" srcOrd="3" destOrd="0" parTransId="{577CDBAB-80B7-4A32-8CF7-12573C4A7F3D}" sibTransId="{BC78221E-25F9-4022-B792-A1AEFD3FC011}"/>
    <dgm:cxn modelId="{31EE1B6B-B13F-41E8-8A63-EC99905E88FD}" type="presOf" srcId="{0056C904-1B1B-4219-8F6E-7B6F5ED382AC}" destId="{AEFA7B5D-842A-4B5B-9CA0-24115D2CA64C}" srcOrd="0" destOrd="0" presId="urn:microsoft.com/office/officeart/2018/2/layout/IconLabelList"/>
    <dgm:cxn modelId="{ABD51397-2B4C-4495-A47F-6D93C6B66172}" srcId="{7593FE96-3931-43C6-AF58-3C1A2FAE564C}" destId="{55E14AA0-4B62-4AD6-8F57-2617BAB89839}" srcOrd="2" destOrd="0" parTransId="{68A1B7F3-3F33-4FC4-8970-F20D3D44CFA2}" sibTransId="{460F109A-BEAB-4454-A7DF-BE78D85F8780}"/>
    <dgm:cxn modelId="{013F7F98-7573-41B7-AC2E-C635DB535A8C}" type="presOf" srcId="{9AE34C08-7A8B-4B1C-9E00-386F4239E93E}" destId="{03F59740-D384-4B76-BE0C-1D81E6DAC1FE}" srcOrd="0" destOrd="0" presId="urn:microsoft.com/office/officeart/2018/2/layout/IconLabelList"/>
    <dgm:cxn modelId="{9700F3D0-AFED-4DCF-BFC4-A73C8517EFD8}" srcId="{7593FE96-3931-43C6-AF58-3C1A2FAE564C}" destId="{9AE34C08-7A8B-4B1C-9E00-386F4239E93E}" srcOrd="0" destOrd="0" parTransId="{DCE8A8ED-EB7E-4DCC-811E-2C79C5C46D48}" sibTransId="{042E5E30-C8F8-4B27-948A-EAA623DE863C}"/>
    <dgm:cxn modelId="{1D8327FB-2550-48E4-8704-FC044A886186}" type="presOf" srcId="{55E14AA0-4B62-4AD6-8F57-2617BAB89839}" destId="{ABDB7D4B-DE1A-4E21-B3E7-5A09AD633585}" srcOrd="0" destOrd="0" presId="urn:microsoft.com/office/officeart/2018/2/layout/IconLabelList"/>
    <dgm:cxn modelId="{85540E67-4FD3-41DC-805C-20838A96BB22}" type="presParOf" srcId="{965DCD99-7319-43A4-80AB-3A48976DC66C}" destId="{5D3EBDCA-C345-4CE5-8360-D8FBB15852A6}" srcOrd="0" destOrd="0" presId="urn:microsoft.com/office/officeart/2018/2/layout/IconLabelList"/>
    <dgm:cxn modelId="{4431CE6A-7194-4B67-8615-63B406403F65}" type="presParOf" srcId="{5D3EBDCA-C345-4CE5-8360-D8FBB15852A6}" destId="{70CF02AB-4A42-400F-AD61-0D1121E6A535}" srcOrd="0" destOrd="0" presId="urn:microsoft.com/office/officeart/2018/2/layout/IconLabelList"/>
    <dgm:cxn modelId="{97A4F6B4-C50D-4178-8065-7F707D92D320}" type="presParOf" srcId="{5D3EBDCA-C345-4CE5-8360-D8FBB15852A6}" destId="{DECF811C-1EC0-42AE-AE2E-A42A6495196C}" srcOrd="1" destOrd="0" presId="urn:microsoft.com/office/officeart/2018/2/layout/IconLabelList"/>
    <dgm:cxn modelId="{529B984E-18A2-4494-8FB8-FC8E74193C6B}" type="presParOf" srcId="{5D3EBDCA-C345-4CE5-8360-D8FBB15852A6}" destId="{03F59740-D384-4B76-BE0C-1D81E6DAC1FE}" srcOrd="2" destOrd="0" presId="urn:microsoft.com/office/officeart/2018/2/layout/IconLabelList"/>
    <dgm:cxn modelId="{E42DAF77-66C7-4209-AFB5-AE6DA003F9F3}" type="presParOf" srcId="{965DCD99-7319-43A4-80AB-3A48976DC66C}" destId="{9118B33C-1456-49B3-9A33-AE917F0CFBBB}" srcOrd="1" destOrd="0" presId="urn:microsoft.com/office/officeart/2018/2/layout/IconLabelList"/>
    <dgm:cxn modelId="{A9AC9B30-6A52-4CD4-B62A-EA0A06F47282}" type="presParOf" srcId="{965DCD99-7319-43A4-80AB-3A48976DC66C}" destId="{88A66AA1-6315-40B7-834C-89749E539ECD}" srcOrd="2" destOrd="0" presId="urn:microsoft.com/office/officeart/2018/2/layout/IconLabelList"/>
    <dgm:cxn modelId="{A0E148D1-DD92-49B3-BB40-EE18D6203D8F}" type="presParOf" srcId="{88A66AA1-6315-40B7-834C-89749E539ECD}" destId="{4E2CAE0A-51E6-402C-A9C8-6FC686F17413}" srcOrd="0" destOrd="0" presId="urn:microsoft.com/office/officeart/2018/2/layout/IconLabelList"/>
    <dgm:cxn modelId="{608C774E-D140-4A37-9D81-6FC1C80AE156}" type="presParOf" srcId="{88A66AA1-6315-40B7-834C-89749E539ECD}" destId="{851CD2CF-1839-4AE7-8DB6-CF4BDB36828A}" srcOrd="1" destOrd="0" presId="urn:microsoft.com/office/officeart/2018/2/layout/IconLabelList"/>
    <dgm:cxn modelId="{172252A6-F1FA-4A22-8127-48E89CBA6008}" type="presParOf" srcId="{88A66AA1-6315-40B7-834C-89749E539ECD}" destId="{AEFA7B5D-842A-4B5B-9CA0-24115D2CA64C}" srcOrd="2" destOrd="0" presId="urn:microsoft.com/office/officeart/2018/2/layout/IconLabelList"/>
    <dgm:cxn modelId="{1F068B85-7BD5-4C2B-91DA-FFDAD8B1ADB8}" type="presParOf" srcId="{965DCD99-7319-43A4-80AB-3A48976DC66C}" destId="{C98EBEE6-F0F5-4D67-A4AE-BEC048F5FB6B}" srcOrd="3" destOrd="0" presId="urn:microsoft.com/office/officeart/2018/2/layout/IconLabelList"/>
    <dgm:cxn modelId="{1D9CBC2F-7FB7-4A87-93FD-69710D4C9964}" type="presParOf" srcId="{965DCD99-7319-43A4-80AB-3A48976DC66C}" destId="{8E0F4360-AC2A-4249-B579-8AB1CA046796}" srcOrd="4" destOrd="0" presId="urn:microsoft.com/office/officeart/2018/2/layout/IconLabelList"/>
    <dgm:cxn modelId="{140D3656-5920-4A3F-B855-2C5FDB32CAE9}" type="presParOf" srcId="{8E0F4360-AC2A-4249-B579-8AB1CA046796}" destId="{650EFAAC-3D59-45B5-ABE6-C3BED284E9EF}" srcOrd="0" destOrd="0" presId="urn:microsoft.com/office/officeart/2018/2/layout/IconLabelList"/>
    <dgm:cxn modelId="{B4024419-9382-4756-909B-35011DE4C6DA}" type="presParOf" srcId="{8E0F4360-AC2A-4249-B579-8AB1CA046796}" destId="{B807DAE9-DD8B-40A1-B316-0022D12A40A9}" srcOrd="1" destOrd="0" presId="urn:microsoft.com/office/officeart/2018/2/layout/IconLabelList"/>
    <dgm:cxn modelId="{5523F56B-173E-4177-8B27-54E1F0052E40}" type="presParOf" srcId="{8E0F4360-AC2A-4249-B579-8AB1CA046796}" destId="{ABDB7D4B-DE1A-4E21-B3E7-5A09AD633585}" srcOrd="2" destOrd="0" presId="urn:microsoft.com/office/officeart/2018/2/layout/IconLabelList"/>
    <dgm:cxn modelId="{FB649CDC-1CC5-4342-8714-C786CE3BD8EB}" type="presParOf" srcId="{965DCD99-7319-43A4-80AB-3A48976DC66C}" destId="{650A0F00-4826-4A25-A062-F5F568877872}" srcOrd="5" destOrd="0" presId="urn:microsoft.com/office/officeart/2018/2/layout/IconLabelList"/>
    <dgm:cxn modelId="{C73815BF-CE0D-4AC3-946A-B62614660A3F}" type="presParOf" srcId="{965DCD99-7319-43A4-80AB-3A48976DC66C}" destId="{160001B3-2EA4-46FB-B671-6174D06AB46F}" srcOrd="6" destOrd="0" presId="urn:microsoft.com/office/officeart/2018/2/layout/IconLabelList"/>
    <dgm:cxn modelId="{8C87180C-EC2C-4B49-AE76-9EFA7F68C775}" type="presParOf" srcId="{160001B3-2EA4-46FB-B671-6174D06AB46F}" destId="{8A52C0F4-28D6-40A0-8500-D4C9CB53CD50}" srcOrd="0" destOrd="0" presId="urn:microsoft.com/office/officeart/2018/2/layout/IconLabelList"/>
    <dgm:cxn modelId="{6BA46D37-146B-4CF3-9F72-BB099ED2919E}" type="presParOf" srcId="{160001B3-2EA4-46FB-B671-6174D06AB46F}" destId="{AE59A542-975E-4F90-AFED-E0B6AAE7F57B}" srcOrd="1" destOrd="0" presId="urn:microsoft.com/office/officeart/2018/2/layout/IconLabelList"/>
    <dgm:cxn modelId="{15C3AF60-EAE7-405F-8244-8AAAC8711562}" type="presParOf" srcId="{160001B3-2EA4-46FB-B671-6174D06AB46F}" destId="{F5B43038-433D-49EE-8231-5EB7C4E8E6E7}"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DCF1DB-5928-1E41-9B55-FF907218A8D9}">
      <dsp:nvSpPr>
        <dsp:cNvPr id="0" name=""/>
        <dsp:cNvSpPr/>
      </dsp:nvSpPr>
      <dsp:spPr>
        <a:xfrm>
          <a:off x="1268964" y="234"/>
          <a:ext cx="3519971" cy="3519971"/>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1466850">
            <a:lnSpc>
              <a:spcPct val="90000"/>
            </a:lnSpc>
            <a:spcBef>
              <a:spcPct val="0"/>
            </a:spcBef>
            <a:spcAft>
              <a:spcPct val="35000"/>
            </a:spcAft>
            <a:buNone/>
          </a:pPr>
          <a:r>
            <a:rPr lang="en-US" sz="3300" kern="1200"/>
            <a:t>Kaggle Dataset 1: Ski Resorts Worldwide (kaggle.com)</a:t>
          </a:r>
        </a:p>
      </dsp:txBody>
      <dsp:txXfrm>
        <a:off x="1784452" y="515722"/>
        <a:ext cx="2488995" cy="248899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CF02AB-4A42-400F-AD61-0D1121E6A535}">
      <dsp:nvSpPr>
        <dsp:cNvPr id="0" name=""/>
        <dsp:cNvSpPr/>
      </dsp:nvSpPr>
      <dsp:spPr>
        <a:xfrm>
          <a:off x="563746" y="314601"/>
          <a:ext cx="922105" cy="92210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3F59740-D384-4B76-BE0C-1D81E6DAC1FE}">
      <dsp:nvSpPr>
        <dsp:cNvPr id="0" name=""/>
        <dsp:cNvSpPr/>
      </dsp:nvSpPr>
      <dsp:spPr>
        <a:xfrm>
          <a:off x="237" y="1538459"/>
          <a:ext cx="2049123"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pPr>
          <a:r>
            <a:rPr lang="en-US" sz="2000" kern="1200"/>
            <a:t>What resort is within my budget?</a:t>
          </a:r>
        </a:p>
      </dsp:txBody>
      <dsp:txXfrm>
        <a:off x="237" y="1538459"/>
        <a:ext cx="2049123" cy="720000"/>
      </dsp:txXfrm>
    </dsp:sp>
    <dsp:sp modelId="{4E2CAE0A-51E6-402C-A9C8-6FC686F17413}">
      <dsp:nvSpPr>
        <dsp:cNvPr id="0" name=""/>
        <dsp:cNvSpPr/>
      </dsp:nvSpPr>
      <dsp:spPr>
        <a:xfrm>
          <a:off x="2971467" y="314601"/>
          <a:ext cx="922105" cy="92210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EFA7B5D-842A-4B5B-9CA0-24115D2CA64C}">
      <dsp:nvSpPr>
        <dsp:cNvPr id="0" name=""/>
        <dsp:cNvSpPr/>
      </dsp:nvSpPr>
      <dsp:spPr>
        <a:xfrm>
          <a:off x="2407958" y="1538459"/>
          <a:ext cx="2049123"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pPr>
          <a:r>
            <a:rPr lang="en-US" sz="2000" kern="1200"/>
            <a:t>What will the weather be like?</a:t>
          </a:r>
        </a:p>
      </dsp:txBody>
      <dsp:txXfrm>
        <a:off x="2407958" y="1538459"/>
        <a:ext cx="2049123" cy="720000"/>
      </dsp:txXfrm>
    </dsp:sp>
    <dsp:sp modelId="{650EFAAC-3D59-45B5-ABE6-C3BED284E9EF}">
      <dsp:nvSpPr>
        <dsp:cNvPr id="0" name=""/>
        <dsp:cNvSpPr/>
      </dsp:nvSpPr>
      <dsp:spPr>
        <a:xfrm>
          <a:off x="563746" y="2770740"/>
          <a:ext cx="922105" cy="92210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BDB7D4B-DE1A-4E21-B3E7-5A09AD633585}">
      <dsp:nvSpPr>
        <dsp:cNvPr id="0" name=""/>
        <dsp:cNvSpPr/>
      </dsp:nvSpPr>
      <dsp:spPr>
        <a:xfrm>
          <a:off x="237" y="3994598"/>
          <a:ext cx="2049123"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pPr>
          <a:r>
            <a:rPr lang="en-US" sz="2000" kern="1200"/>
            <a:t>Does it match my skiing skill level?</a:t>
          </a:r>
        </a:p>
      </dsp:txBody>
      <dsp:txXfrm>
        <a:off x="237" y="3994598"/>
        <a:ext cx="2049123" cy="720000"/>
      </dsp:txXfrm>
    </dsp:sp>
    <dsp:sp modelId="{8A52C0F4-28D6-40A0-8500-D4C9CB53CD50}">
      <dsp:nvSpPr>
        <dsp:cNvPr id="0" name=""/>
        <dsp:cNvSpPr/>
      </dsp:nvSpPr>
      <dsp:spPr>
        <a:xfrm>
          <a:off x="2971467" y="2770740"/>
          <a:ext cx="922105" cy="92210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5B43038-433D-49EE-8231-5EB7C4E8E6E7}">
      <dsp:nvSpPr>
        <dsp:cNvPr id="0" name=""/>
        <dsp:cNvSpPr/>
      </dsp:nvSpPr>
      <dsp:spPr>
        <a:xfrm>
          <a:off x="2407958" y="3994598"/>
          <a:ext cx="2049123"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pPr>
          <a:r>
            <a:rPr lang="en-US" sz="2000" kern="1200"/>
            <a:t>What is it rated by other skiers?</a:t>
          </a:r>
        </a:p>
      </dsp:txBody>
      <dsp:txXfrm>
        <a:off x="2407958" y="3994598"/>
        <a:ext cx="2049123" cy="720000"/>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FEF76C1-1F5C-524E-9675-3AC5DEF168A0}" type="datetimeFigureOut">
              <a:rPr lang="en-US" smtClean="0"/>
              <a:t>2/14/24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1662EC-E03F-E749-90B9-3BB7EAC4BBC2}" type="slidenum">
              <a:rPr lang="en-US" smtClean="0"/>
              <a:t>‹#›</a:t>
            </a:fld>
            <a:endParaRPr lang="en-US"/>
          </a:p>
        </p:txBody>
      </p:sp>
    </p:spTree>
    <p:extLst>
      <p:ext uri="{BB962C8B-B14F-4D97-AF65-F5344CB8AC3E}">
        <p14:creationId xmlns:p14="http://schemas.microsoft.com/office/powerpoint/2010/main" val="15464620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0C4F9-5EE7-47B7-B965-368EB53A4352}"/>
              </a:ext>
            </a:extLst>
          </p:cNvPr>
          <p:cNvSpPr>
            <a:spLocks noGrp="1"/>
          </p:cNvSpPr>
          <p:nvPr>
            <p:ph type="ctrTitle"/>
          </p:nvPr>
        </p:nvSpPr>
        <p:spPr>
          <a:xfrm>
            <a:off x="647700" y="1181099"/>
            <a:ext cx="6864724" cy="3581399"/>
          </a:xfrm>
        </p:spPr>
        <p:txBody>
          <a:bodyPr anchor="b">
            <a:normAutofit/>
          </a:bodyPr>
          <a:lstStyle>
            <a:lvl1pPr algn="l">
              <a:defRPr sz="3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7A4A1F1-374F-4FC8-89F7-83065EA4F5DD}"/>
              </a:ext>
            </a:extLst>
          </p:cNvPr>
          <p:cNvSpPr>
            <a:spLocks noGrp="1"/>
          </p:cNvSpPr>
          <p:nvPr>
            <p:ph type="subTitle" idx="1"/>
          </p:nvPr>
        </p:nvSpPr>
        <p:spPr>
          <a:xfrm>
            <a:off x="647700" y="5075227"/>
            <a:ext cx="6864724" cy="868374"/>
          </a:xfrm>
        </p:spPr>
        <p:txBody>
          <a:bodyPr>
            <a:normAutofit/>
          </a:bodyPr>
          <a:lstStyle>
            <a:lvl1pPr marL="0" indent="0" algn="l">
              <a:lnSpc>
                <a:spcPct val="11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7FB5CB5F-AE9B-4C02-B16F-C462CAFC1963}"/>
              </a:ext>
            </a:extLst>
          </p:cNvPr>
          <p:cNvSpPr>
            <a:spLocks noGrp="1"/>
          </p:cNvSpPr>
          <p:nvPr>
            <p:ph type="dt" sz="half" idx="10"/>
          </p:nvPr>
        </p:nvSpPr>
        <p:spPr/>
        <p:txBody>
          <a:bodyPr/>
          <a:lstStyle/>
          <a:p>
            <a:fld id="{45BC8FAF-23F8-4946-A39B-13984571A681}" type="datetime1">
              <a:rPr lang="en-GB" smtClean="0"/>
              <a:t>14/02/2024</a:t>
            </a:fld>
            <a:endParaRPr lang="en-US"/>
          </a:p>
        </p:txBody>
      </p:sp>
      <p:sp>
        <p:nvSpPr>
          <p:cNvPr id="5" name="Footer Placeholder 4">
            <a:extLst>
              <a:ext uri="{FF2B5EF4-FFF2-40B4-BE49-F238E27FC236}">
                <a16:creationId xmlns:a16="http://schemas.microsoft.com/office/drawing/2014/main" id="{4114B1CC-830B-4695-B174-D9E9100A86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DCD43F-E516-4123-A6D8-DB72C3CC50B2}"/>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26303248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8C0AF-44D0-4830-AF13-49B8522BE62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61B4D8C-6045-47B3-9A0C-F2215A904C5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19A9F1-F398-416A-A8C0-0A36D838DD15}"/>
              </a:ext>
            </a:extLst>
          </p:cNvPr>
          <p:cNvSpPr>
            <a:spLocks noGrp="1"/>
          </p:cNvSpPr>
          <p:nvPr>
            <p:ph type="dt" sz="half" idx="10"/>
          </p:nvPr>
        </p:nvSpPr>
        <p:spPr/>
        <p:txBody>
          <a:bodyPr/>
          <a:lstStyle/>
          <a:p>
            <a:fld id="{5BED1FD0-1ED2-1E45-9A92-903D182284B5}" type="datetime1">
              <a:rPr lang="en-GB" smtClean="0"/>
              <a:t>14/02/2024</a:t>
            </a:fld>
            <a:endParaRPr lang="en-US"/>
          </a:p>
        </p:txBody>
      </p:sp>
      <p:sp>
        <p:nvSpPr>
          <p:cNvPr id="5" name="Footer Placeholder 4">
            <a:extLst>
              <a:ext uri="{FF2B5EF4-FFF2-40B4-BE49-F238E27FC236}">
                <a16:creationId xmlns:a16="http://schemas.microsoft.com/office/drawing/2014/main" id="{6E37F801-C9FB-4A34-8386-BA9FBACCBC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E05176-F6E9-4997-8355-74F2A4560A65}"/>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36389562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BEBC807-13E1-4F3F-83FA-FD9BD24F3B1F}"/>
              </a:ext>
            </a:extLst>
          </p:cNvPr>
          <p:cNvSpPr>
            <a:spLocks noGrp="1"/>
          </p:cNvSpPr>
          <p:nvPr>
            <p:ph type="title" orient="vert"/>
          </p:nvPr>
        </p:nvSpPr>
        <p:spPr>
          <a:xfrm>
            <a:off x="8986520" y="647699"/>
            <a:ext cx="2291080" cy="5295901"/>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9B7E2EAA-155E-482E-A2B8-547653B253EE}"/>
              </a:ext>
            </a:extLst>
          </p:cNvPr>
          <p:cNvSpPr>
            <a:spLocks noGrp="1"/>
          </p:cNvSpPr>
          <p:nvPr>
            <p:ph type="body" orient="vert" idx="1"/>
          </p:nvPr>
        </p:nvSpPr>
        <p:spPr>
          <a:xfrm>
            <a:off x="652371" y="647699"/>
            <a:ext cx="8120789" cy="52959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4A4BDC-BDD0-417D-AF7C-516EE556D7E4}"/>
              </a:ext>
            </a:extLst>
          </p:cNvPr>
          <p:cNvSpPr>
            <a:spLocks noGrp="1"/>
          </p:cNvSpPr>
          <p:nvPr>
            <p:ph type="dt" sz="half" idx="10"/>
          </p:nvPr>
        </p:nvSpPr>
        <p:spPr/>
        <p:txBody>
          <a:bodyPr/>
          <a:lstStyle/>
          <a:p>
            <a:fld id="{A25899D5-7AA3-644A-A1FC-9D8A29898451}" type="datetime1">
              <a:rPr lang="en-GB" smtClean="0"/>
              <a:t>14/02/2024</a:t>
            </a:fld>
            <a:endParaRPr lang="en-US"/>
          </a:p>
        </p:txBody>
      </p:sp>
      <p:sp>
        <p:nvSpPr>
          <p:cNvPr id="5" name="Footer Placeholder 4">
            <a:extLst>
              <a:ext uri="{FF2B5EF4-FFF2-40B4-BE49-F238E27FC236}">
                <a16:creationId xmlns:a16="http://schemas.microsoft.com/office/drawing/2014/main" id="{0EF663EC-23F9-4202-80F3-F8E550884F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C8402D-7367-485B-AEA6-5AB2B8209D19}"/>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24154892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FF197-4D72-4945-8068-57D52018E6C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8C81FA8-039D-4BAF-8AAB-7B6616AFEEC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27357F-46A1-493A-A5E4-1D7FAE5B9960}"/>
              </a:ext>
            </a:extLst>
          </p:cNvPr>
          <p:cNvSpPr>
            <a:spLocks noGrp="1"/>
          </p:cNvSpPr>
          <p:nvPr>
            <p:ph type="dt" sz="half" idx="10"/>
          </p:nvPr>
        </p:nvSpPr>
        <p:spPr/>
        <p:txBody>
          <a:bodyPr/>
          <a:lstStyle/>
          <a:p>
            <a:fld id="{AF177CAC-DC12-0E49-B720-F4A1C5FB206C}" type="datetime1">
              <a:rPr lang="en-GB" smtClean="0"/>
              <a:t>14/02/2024</a:t>
            </a:fld>
            <a:endParaRPr lang="en-US"/>
          </a:p>
        </p:txBody>
      </p:sp>
      <p:sp>
        <p:nvSpPr>
          <p:cNvPr id="5" name="Footer Placeholder 4">
            <a:extLst>
              <a:ext uri="{FF2B5EF4-FFF2-40B4-BE49-F238E27FC236}">
                <a16:creationId xmlns:a16="http://schemas.microsoft.com/office/drawing/2014/main" id="{C57277BC-26F9-4B14-A2DC-C7575C5A63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7BC3FF-EE25-45FB-A7A8-AAA522F70748}"/>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29394554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596BE-9AF9-4E97-9204-5B672D797384}"/>
              </a:ext>
            </a:extLst>
          </p:cNvPr>
          <p:cNvSpPr>
            <a:spLocks noGrp="1"/>
          </p:cNvSpPr>
          <p:nvPr>
            <p:ph type="title"/>
          </p:nvPr>
        </p:nvSpPr>
        <p:spPr>
          <a:xfrm>
            <a:off x="1981200" y="2362200"/>
            <a:ext cx="7696200" cy="2400300"/>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5EDF98A-E8AE-4443-9A8C-CB35DEB2CE60}"/>
              </a:ext>
            </a:extLst>
          </p:cNvPr>
          <p:cNvSpPr>
            <a:spLocks noGrp="1"/>
          </p:cNvSpPr>
          <p:nvPr>
            <p:ph type="body" idx="1"/>
          </p:nvPr>
        </p:nvSpPr>
        <p:spPr>
          <a:xfrm>
            <a:off x="1981200" y="5067300"/>
            <a:ext cx="7696200" cy="876300"/>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DB7114B-35CB-40C5-BCC8-C5039524FFC1}"/>
              </a:ext>
            </a:extLst>
          </p:cNvPr>
          <p:cNvSpPr>
            <a:spLocks noGrp="1"/>
          </p:cNvSpPr>
          <p:nvPr>
            <p:ph type="dt" sz="half" idx="10"/>
          </p:nvPr>
        </p:nvSpPr>
        <p:spPr/>
        <p:txBody>
          <a:bodyPr/>
          <a:lstStyle/>
          <a:p>
            <a:fld id="{36B85515-B53D-2543-8C8A-0B58C0E3CBE4}" type="datetime1">
              <a:rPr lang="en-GB" smtClean="0"/>
              <a:t>14/02/2024</a:t>
            </a:fld>
            <a:endParaRPr lang="en-US"/>
          </a:p>
        </p:txBody>
      </p:sp>
      <p:sp>
        <p:nvSpPr>
          <p:cNvPr id="5" name="Footer Placeholder 4">
            <a:extLst>
              <a:ext uri="{FF2B5EF4-FFF2-40B4-BE49-F238E27FC236}">
                <a16:creationId xmlns:a16="http://schemas.microsoft.com/office/drawing/2014/main" id="{7A1AA324-982E-42C4-8002-5F236877CF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401596-9353-4C1A-972E-6522F2B42049}"/>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17140454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F0BC9-7469-437A-B92B-0A2627E4B9B4}"/>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1B7D887-595C-4649-AF8E-E78307000D4A}"/>
              </a:ext>
            </a:extLst>
          </p:cNvPr>
          <p:cNvSpPr>
            <a:spLocks noGrp="1"/>
          </p:cNvSpPr>
          <p:nvPr>
            <p:ph sz="half" idx="1"/>
          </p:nvPr>
        </p:nvSpPr>
        <p:spPr>
          <a:xfrm>
            <a:off x="914400" y="1825625"/>
            <a:ext cx="49911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B39FE29C-ED37-4DD9-949F-0024342619E1}"/>
              </a:ext>
            </a:extLst>
          </p:cNvPr>
          <p:cNvSpPr>
            <a:spLocks noGrp="1"/>
          </p:cNvSpPr>
          <p:nvPr>
            <p:ph sz="half" idx="2"/>
          </p:nvPr>
        </p:nvSpPr>
        <p:spPr>
          <a:xfrm>
            <a:off x="6248400" y="1825625"/>
            <a:ext cx="5029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A6F6AA34-8CC0-4E5B-8396-0AC75633142B}"/>
              </a:ext>
            </a:extLst>
          </p:cNvPr>
          <p:cNvSpPr>
            <a:spLocks noGrp="1"/>
          </p:cNvSpPr>
          <p:nvPr>
            <p:ph type="dt" sz="half" idx="10"/>
          </p:nvPr>
        </p:nvSpPr>
        <p:spPr/>
        <p:txBody>
          <a:bodyPr/>
          <a:lstStyle/>
          <a:p>
            <a:fld id="{95FC9586-FD6D-9443-9530-5A875FE77048}" type="datetime1">
              <a:rPr lang="en-GB" smtClean="0"/>
              <a:t>14/02/2024</a:t>
            </a:fld>
            <a:endParaRPr lang="en-US"/>
          </a:p>
        </p:txBody>
      </p:sp>
      <p:sp>
        <p:nvSpPr>
          <p:cNvPr id="6" name="Footer Placeholder 5">
            <a:extLst>
              <a:ext uri="{FF2B5EF4-FFF2-40B4-BE49-F238E27FC236}">
                <a16:creationId xmlns:a16="http://schemas.microsoft.com/office/drawing/2014/main" id="{28DF7398-73FE-4D27-AFF9-91BEBFED32A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700880-10EE-4115-8BBB-13DDF270DBD1}"/>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29928544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F3C9B-D20D-43FA-BA18-D50F86A9127E}"/>
              </a:ext>
            </a:extLst>
          </p:cNvPr>
          <p:cNvSpPr>
            <a:spLocks noGrp="1"/>
          </p:cNvSpPr>
          <p:nvPr>
            <p:ph type="title"/>
          </p:nvPr>
        </p:nvSpPr>
        <p:spPr>
          <a:xfrm>
            <a:off x="652371" y="647699"/>
            <a:ext cx="10625229" cy="1150621"/>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D52F00A-F4EE-40FC-9325-373840422D52}"/>
              </a:ext>
            </a:extLst>
          </p:cNvPr>
          <p:cNvSpPr>
            <a:spLocks noGrp="1"/>
          </p:cNvSpPr>
          <p:nvPr>
            <p:ph type="body" idx="1"/>
          </p:nvPr>
        </p:nvSpPr>
        <p:spPr>
          <a:xfrm>
            <a:off x="655863" y="1879599"/>
            <a:ext cx="5157787" cy="675641"/>
          </a:xfrm>
        </p:spPr>
        <p:txBody>
          <a:bodyPr anchor="b">
            <a:no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F75DD90-A306-4A8B-A54C-8033B7F7F0E9}"/>
              </a:ext>
            </a:extLst>
          </p:cNvPr>
          <p:cNvSpPr>
            <a:spLocks noGrp="1"/>
          </p:cNvSpPr>
          <p:nvPr>
            <p:ph sz="half" idx="2"/>
          </p:nvPr>
        </p:nvSpPr>
        <p:spPr>
          <a:xfrm>
            <a:off x="655863" y="2560955"/>
            <a:ext cx="5157787" cy="36493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040E0AA-F8F8-4862-B27B-50FAF2F34DE0}"/>
              </a:ext>
            </a:extLst>
          </p:cNvPr>
          <p:cNvSpPr>
            <a:spLocks noGrp="1"/>
          </p:cNvSpPr>
          <p:nvPr>
            <p:ph type="body" sz="quarter" idx="3"/>
          </p:nvPr>
        </p:nvSpPr>
        <p:spPr>
          <a:xfrm>
            <a:off x="6094412" y="1879599"/>
            <a:ext cx="5183188" cy="675641"/>
          </a:xfrm>
        </p:spPr>
        <p:txBody>
          <a:bodyPr anchor="b">
            <a:no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9FEBDD6-EDA1-4CE7-9DDC-9D977E12DDAB}"/>
              </a:ext>
            </a:extLst>
          </p:cNvPr>
          <p:cNvSpPr>
            <a:spLocks noGrp="1"/>
          </p:cNvSpPr>
          <p:nvPr>
            <p:ph sz="quarter" idx="4"/>
          </p:nvPr>
        </p:nvSpPr>
        <p:spPr>
          <a:xfrm>
            <a:off x="6094412" y="2560955"/>
            <a:ext cx="5183188" cy="36493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E0044487-D350-4434-A5C7-A96942FFC95E}"/>
              </a:ext>
            </a:extLst>
          </p:cNvPr>
          <p:cNvSpPr>
            <a:spLocks noGrp="1"/>
          </p:cNvSpPr>
          <p:nvPr>
            <p:ph type="dt" sz="half" idx="10"/>
          </p:nvPr>
        </p:nvSpPr>
        <p:spPr/>
        <p:txBody>
          <a:bodyPr/>
          <a:lstStyle/>
          <a:p>
            <a:fld id="{78B73CAF-7EA6-7649-A65D-83E61E785454}" type="datetime1">
              <a:rPr lang="en-GB" smtClean="0"/>
              <a:t>14/02/2024</a:t>
            </a:fld>
            <a:endParaRPr lang="en-US"/>
          </a:p>
        </p:txBody>
      </p:sp>
      <p:sp>
        <p:nvSpPr>
          <p:cNvPr id="8" name="Footer Placeholder 7">
            <a:extLst>
              <a:ext uri="{FF2B5EF4-FFF2-40B4-BE49-F238E27FC236}">
                <a16:creationId xmlns:a16="http://schemas.microsoft.com/office/drawing/2014/main" id="{3389DC43-E591-42BF-82EE-E4887E4BC53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68CD421-2D00-41DD-A393-4739E389D95E}"/>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11819529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39A8B-0FAF-431C-9657-9003FA03731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1BBA2A1-331D-40F8-867B-CE15011360A1}"/>
              </a:ext>
            </a:extLst>
          </p:cNvPr>
          <p:cNvSpPr>
            <a:spLocks noGrp="1"/>
          </p:cNvSpPr>
          <p:nvPr>
            <p:ph type="dt" sz="half" idx="10"/>
          </p:nvPr>
        </p:nvSpPr>
        <p:spPr/>
        <p:txBody>
          <a:bodyPr/>
          <a:lstStyle/>
          <a:p>
            <a:fld id="{B8F81C0D-ED39-ED43-AE61-505916812A83}" type="datetime1">
              <a:rPr lang="en-GB" smtClean="0"/>
              <a:t>14/02/2024</a:t>
            </a:fld>
            <a:endParaRPr lang="en-US"/>
          </a:p>
        </p:txBody>
      </p:sp>
      <p:sp>
        <p:nvSpPr>
          <p:cNvPr id="4" name="Footer Placeholder 3">
            <a:extLst>
              <a:ext uri="{FF2B5EF4-FFF2-40B4-BE49-F238E27FC236}">
                <a16:creationId xmlns:a16="http://schemas.microsoft.com/office/drawing/2014/main" id="{850995C1-5121-47B6-AC6D-F60C0FF6635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EDBE022-9B54-431C-80D5-5D8F2AFCB920}"/>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19538384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015B6E5-6347-41F6-85FC-3BF3652D1BC3}"/>
              </a:ext>
            </a:extLst>
          </p:cNvPr>
          <p:cNvSpPr>
            <a:spLocks noGrp="1"/>
          </p:cNvSpPr>
          <p:nvPr>
            <p:ph type="dt" sz="half" idx="10"/>
          </p:nvPr>
        </p:nvSpPr>
        <p:spPr/>
        <p:txBody>
          <a:bodyPr/>
          <a:lstStyle/>
          <a:p>
            <a:fld id="{D93EFA07-567C-C843-87BD-5C8E1BD3FC60}" type="datetime1">
              <a:rPr lang="en-GB" smtClean="0"/>
              <a:t>14/02/2024</a:t>
            </a:fld>
            <a:endParaRPr lang="en-US"/>
          </a:p>
        </p:txBody>
      </p:sp>
      <p:sp>
        <p:nvSpPr>
          <p:cNvPr id="3" name="Footer Placeholder 2">
            <a:extLst>
              <a:ext uri="{FF2B5EF4-FFF2-40B4-BE49-F238E27FC236}">
                <a16:creationId xmlns:a16="http://schemas.microsoft.com/office/drawing/2014/main" id="{1C6A93F6-45F8-4453-B5DC-B2F3D5D0B50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EE364E1-213B-4AF0-80D7-8101EFD5E410}"/>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29564131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90B5D-E76D-4797-AD77-15625D675F3A}"/>
              </a:ext>
            </a:extLst>
          </p:cNvPr>
          <p:cNvSpPr>
            <a:spLocks noGrp="1"/>
          </p:cNvSpPr>
          <p:nvPr>
            <p:ph type="title"/>
          </p:nvPr>
        </p:nvSpPr>
        <p:spPr>
          <a:xfrm>
            <a:off x="652372" y="647700"/>
            <a:ext cx="4119654" cy="1714500"/>
          </a:xfrm>
        </p:spPr>
        <p:txBody>
          <a:bodyPr anchor="b">
            <a:noAutofit/>
          </a:bodyPr>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9744D8D-C9CF-43B2-905D-2368B17A539A}"/>
              </a:ext>
            </a:extLst>
          </p:cNvPr>
          <p:cNvSpPr>
            <a:spLocks noGrp="1"/>
          </p:cNvSpPr>
          <p:nvPr>
            <p:ph idx="1"/>
          </p:nvPr>
        </p:nvSpPr>
        <p:spPr>
          <a:xfrm>
            <a:off x="5540188" y="914400"/>
            <a:ext cx="5737412" cy="502919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F1B4BF0C-D14C-46D7-ACDD-1885DDD883F1}"/>
              </a:ext>
            </a:extLst>
          </p:cNvPr>
          <p:cNvSpPr>
            <a:spLocks noGrp="1"/>
          </p:cNvSpPr>
          <p:nvPr>
            <p:ph type="body" sz="half" idx="2"/>
          </p:nvPr>
        </p:nvSpPr>
        <p:spPr>
          <a:xfrm>
            <a:off x="652372" y="2697479"/>
            <a:ext cx="4119654" cy="3246119"/>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FD7D8D-72E7-4ABD-BB87-80BB49003104}"/>
              </a:ext>
            </a:extLst>
          </p:cNvPr>
          <p:cNvSpPr>
            <a:spLocks noGrp="1"/>
          </p:cNvSpPr>
          <p:nvPr>
            <p:ph type="dt" sz="half" idx="10"/>
          </p:nvPr>
        </p:nvSpPr>
        <p:spPr/>
        <p:txBody>
          <a:bodyPr/>
          <a:lstStyle/>
          <a:p>
            <a:fld id="{77C13E67-4DE8-F74D-8D6C-7633FD4BB091}" type="datetime1">
              <a:rPr lang="en-GB" smtClean="0"/>
              <a:t>14/02/2024</a:t>
            </a:fld>
            <a:endParaRPr lang="en-US"/>
          </a:p>
        </p:txBody>
      </p:sp>
      <p:sp>
        <p:nvSpPr>
          <p:cNvPr id="6" name="Footer Placeholder 5">
            <a:extLst>
              <a:ext uri="{FF2B5EF4-FFF2-40B4-BE49-F238E27FC236}">
                <a16:creationId xmlns:a16="http://schemas.microsoft.com/office/drawing/2014/main" id="{A9D9C1CE-C8CE-4364-A021-ADC2D64726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E6FA33-09EF-495A-853E-63750CA37AC2}"/>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28586849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F023E-952E-40DF-A101-74D22789D534}"/>
              </a:ext>
            </a:extLst>
          </p:cNvPr>
          <p:cNvSpPr>
            <a:spLocks noGrp="1"/>
          </p:cNvSpPr>
          <p:nvPr>
            <p:ph type="title"/>
          </p:nvPr>
        </p:nvSpPr>
        <p:spPr>
          <a:xfrm>
            <a:off x="652372" y="647700"/>
            <a:ext cx="4119654" cy="1714500"/>
          </a:xfrm>
        </p:spPr>
        <p:txBody>
          <a:bodyPr anchor="b">
            <a:noAutofit/>
          </a:bodyPr>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841E98DD-BF5D-4CCA-8C66-F2A6CE11271C}"/>
              </a:ext>
            </a:extLst>
          </p:cNvPr>
          <p:cNvSpPr>
            <a:spLocks noGrp="1"/>
          </p:cNvSpPr>
          <p:nvPr>
            <p:ph type="pic" idx="1"/>
          </p:nvPr>
        </p:nvSpPr>
        <p:spPr>
          <a:xfrm>
            <a:off x="5486400" y="914400"/>
            <a:ext cx="5791200" cy="502919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0EC22A6-F2C2-4A88-BEE5-2D6CEB520EB9}"/>
              </a:ext>
            </a:extLst>
          </p:cNvPr>
          <p:cNvSpPr>
            <a:spLocks noGrp="1"/>
          </p:cNvSpPr>
          <p:nvPr>
            <p:ph type="body" sz="half" idx="2"/>
          </p:nvPr>
        </p:nvSpPr>
        <p:spPr>
          <a:xfrm>
            <a:off x="652372" y="2697480"/>
            <a:ext cx="4119654" cy="317150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A1F755-C7AF-4C50-8CA8-828612A767B0}"/>
              </a:ext>
            </a:extLst>
          </p:cNvPr>
          <p:cNvSpPr>
            <a:spLocks noGrp="1"/>
          </p:cNvSpPr>
          <p:nvPr>
            <p:ph type="dt" sz="half" idx="10"/>
          </p:nvPr>
        </p:nvSpPr>
        <p:spPr/>
        <p:txBody>
          <a:bodyPr/>
          <a:lstStyle/>
          <a:p>
            <a:fld id="{A0F651ED-02A6-DD47-A7CB-1B5E3A45F88D}" type="datetime1">
              <a:rPr lang="en-GB" smtClean="0"/>
              <a:t>14/02/2024</a:t>
            </a:fld>
            <a:endParaRPr lang="en-US"/>
          </a:p>
        </p:txBody>
      </p:sp>
      <p:sp>
        <p:nvSpPr>
          <p:cNvPr id="6" name="Footer Placeholder 5">
            <a:extLst>
              <a:ext uri="{FF2B5EF4-FFF2-40B4-BE49-F238E27FC236}">
                <a16:creationId xmlns:a16="http://schemas.microsoft.com/office/drawing/2014/main" id="{C1EDE175-E818-477C-A3F6-7DD65C12688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D0B8E3-DB91-440B-818F-71E4248BB102}"/>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10482576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55EB7D6-B8CB-49E3-874F-2255BEE82473}"/>
              </a:ext>
            </a:extLst>
          </p:cNvPr>
          <p:cNvSpPr>
            <a:spLocks noGrp="1"/>
          </p:cNvSpPr>
          <p:nvPr>
            <p:ph type="title"/>
          </p:nvPr>
        </p:nvSpPr>
        <p:spPr>
          <a:xfrm>
            <a:off x="652371" y="647700"/>
            <a:ext cx="10625229" cy="114705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CFBEEAC5-A8AB-4FE8-A270-D70F7DED4A50}"/>
              </a:ext>
            </a:extLst>
          </p:cNvPr>
          <p:cNvSpPr>
            <a:spLocks noGrp="1"/>
          </p:cNvSpPr>
          <p:nvPr>
            <p:ph type="body" idx="1"/>
          </p:nvPr>
        </p:nvSpPr>
        <p:spPr>
          <a:xfrm>
            <a:off x="652371" y="2095500"/>
            <a:ext cx="10620855" cy="38481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7B6506C-52BF-4C05-AD31-7C08B80151CB}"/>
              </a:ext>
            </a:extLst>
          </p:cNvPr>
          <p:cNvSpPr>
            <a:spLocks noGrp="1"/>
          </p:cNvSpPr>
          <p:nvPr>
            <p:ph type="dt" sz="half" idx="2"/>
          </p:nvPr>
        </p:nvSpPr>
        <p:spPr>
          <a:xfrm>
            <a:off x="652371" y="6332538"/>
            <a:ext cx="3006492" cy="365125"/>
          </a:xfrm>
          <a:prstGeom prst="rect">
            <a:avLst/>
          </a:prstGeom>
        </p:spPr>
        <p:txBody>
          <a:bodyPr vert="horz" lIns="91440" tIns="45720" rIns="91440" bIns="45720" rtlCol="0" anchor="ctr"/>
          <a:lstStyle>
            <a:lvl1pPr algn="l">
              <a:defRPr sz="900" b="1" spc="100" baseline="0">
                <a:solidFill>
                  <a:schemeClr val="tx1"/>
                </a:solidFill>
              </a:defRPr>
            </a:lvl1pPr>
          </a:lstStyle>
          <a:p>
            <a:fld id="{E8D37925-3289-AB4F-AB9B-45D53550EEF9}" type="datetime1">
              <a:rPr lang="en-GB" smtClean="0"/>
              <a:t>14/02/2024</a:t>
            </a:fld>
            <a:endParaRPr lang="en-US"/>
          </a:p>
        </p:txBody>
      </p:sp>
      <p:sp>
        <p:nvSpPr>
          <p:cNvPr id="5" name="Footer Placeholder 4">
            <a:extLst>
              <a:ext uri="{FF2B5EF4-FFF2-40B4-BE49-F238E27FC236}">
                <a16:creationId xmlns:a16="http://schemas.microsoft.com/office/drawing/2014/main" id="{F2534630-6C67-4A40-A499-CB025B2438CE}"/>
              </a:ext>
            </a:extLst>
          </p:cNvPr>
          <p:cNvSpPr>
            <a:spLocks noGrp="1"/>
          </p:cNvSpPr>
          <p:nvPr>
            <p:ph type="ftr" sz="quarter" idx="3"/>
          </p:nvPr>
        </p:nvSpPr>
        <p:spPr>
          <a:xfrm>
            <a:off x="8034169" y="6332538"/>
            <a:ext cx="3505459" cy="365125"/>
          </a:xfrm>
          <a:prstGeom prst="rect">
            <a:avLst/>
          </a:prstGeom>
        </p:spPr>
        <p:txBody>
          <a:bodyPr vert="horz" lIns="91440" tIns="45720" rIns="91440" bIns="45720" rtlCol="0" anchor="ctr"/>
          <a:lstStyle>
            <a:lvl1pPr algn="r">
              <a:defRPr sz="900" b="1" spc="100" baseline="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E964E14B-0EE8-4015-809C-DD36B5459B82}"/>
              </a:ext>
            </a:extLst>
          </p:cNvPr>
          <p:cNvSpPr>
            <a:spLocks noGrp="1"/>
          </p:cNvSpPr>
          <p:nvPr>
            <p:ph type="sldNum" sz="quarter" idx="4"/>
          </p:nvPr>
        </p:nvSpPr>
        <p:spPr>
          <a:xfrm>
            <a:off x="11444747" y="6332538"/>
            <a:ext cx="539808" cy="365125"/>
          </a:xfrm>
          <a:prstGeom prst="rect">
            <a:avLst/>
          </a:prstGeom>
        </p:spPr>
        <p:txBody>
          <a:bodyPr vert="horz" lIns="91440" tIns="45720" rIns="91440" bIns="45720" rtlCol="0" anchor="ctr"/>
          <a:lstStyle>
            <a:lvl1pPr algn="r">
              <a:defRPr sz="900" b="1" spc="100" baseline="0">
                <a:solidFill>
                  <a:schemeClr val="tx1"/>
                </a:solidFill>
              </a:defRPr>
            </a:lvl1pPr>
          </a:lstStyle>
          <a:p>
            <a:fld id="{4BA915EE-10CB-4CF1-8569-6154455DA573}" type="slidenum">
              <a:rPr lang="en-US" smtClean="0"/>
              <a:t>‹#›</a:t>
            </a:fld>
            <a:endParaRPr lang="en-US"/>
          </a:p>
        </p:txBody>
      </p:sp>
    </p:spTree>
    <p:extLst>
      <p:ext uri="{BB962C8B-B14F-4D97-AF65-F5344CB8AC3E}">
        <p14:creationId xmlns:p14="http://schemas.microsoft.com/office/powerpoint/2010/main" val="3457309056"/>
      </p:ext>
    </p:extLst>
  </p:cSld>
  <p:clrMap bg1="lt1" tx1="dk1" bg2="lt2" tx2="dk2" accent1="accent1" accent2="accent2" accent3="accent3" accent4="accent4" accent5="accent5" accent6="accent6" hlink="hlink" folHlink="folHlink"/>
  <p:sldLayoutIdLst>
    <p:sldLayoutId id="2147483698" r:id="rId1"/>
    <p:sldLayoutId id="2147483697" r:id="rId2"/>
    <p:sldLayoutId id="2147483696" r:id="rId3"/>
    <p:sldLayoutId id="2147483695" r:id="rId4"/>
    <p:sldLayoutId id="2147483687" r:id="rId5"/>
    <p:sldLayoutId id="2147483693" r:id="rId6"/>
    <p:sldLayoutId id="2147483688" r:id="rId7"/>
    <p:sldLayoutId id="2147483689" r:id="rId8"/>
    <p:sldLayoutId id="2147483690" r:id="rId9"/>
    <p:sldLayoutId id="2147483692" r:id="rId10"/>
    <p:sldLayoutId id="2147483691" r:id="rId11"/>
  </p:sldLayoutIdLst>
  <p:hf hdr="0" ftr="0" dt="0"/>
  <p:txStyles>
    <p:titleStyle>
      <a:lvl1pPr algn="l" defTabSz="914400" rtl="0" eaLnBrk="1" latinLnBrk="0" hangingPunct="1">
        <a:lnSpc>
          <a:spcPct val="120000"/>
        </a:lnSpc>
        <a:spcBef>
          <a:spcPct val="0"/>
        </a:spcBef>
        <a:buNone/>
        <a:defRPr sz="3600" kern="1200" cap="all" spc="300" baseline="0">
          <a:solidFill>
            <a:srgbClr val="FFFFFF"/>
          </a:solidFill>
          <a:highlight>
            <a:srgbClr val="000000"/>
          </a:highligh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SzPct val="75000"/>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tx1"/>
        </a:buClr>
        <a:buSzPct val="75000"/>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tx1"/>
        </a:buClr>
        <a:buSzPct val="75000"/>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tx1"/>
        </a:buClr>
        <a:buSzPct val="75000"/>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tx1"/>
        </a:buClr>
        <a:buSzPct val="75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CF886182-3ADC-447F-B077-24411DB565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group of people skiing down a mountain&#10;&#10;Description automatically generated">
            <a:extLst>
              <a:ext uri="{FF2B5EF4-FFF2-40B4-BE49-F238E27FC236}">
                <a16:creationId xmlns:a16="http://schemas.microsoft.com/office/drawing/2014/main" id="{AB0E8A75-EDE2-AF57-59E5-7AF9348F5A02}"/>
              </a:ext>
            </a:extLst>
          </p:cNvPr>
          <p:cNvPicPr>
            <a:picLocks noChangeAspect="1"/>
          </p:cNvPicPr>
          <p:nvPr/>
        </p:nvPicPr>
        <p:blipFill rotWithShape="1">
          <a:blip r:embed="rId2"/>
          <a:srcRect t="6417" b="9314"/>
          <a:stretch/>
        </p:blipFill>
        <p:spPr>
          <a:xfrm>
            <a:off x="-4" y="10"/>
            <a:ext cx="12192000" cy="6857990"/>
          </a:xfrm>
          <a:prstGeom prst="rect">
            <a:avLst/>
          </a:prstGeom>
        </p:spPr>
      </p:pic>
      <p:sp>
        <p:nvSpPr>
          <p:cNvPr id="14" name="Rectangle 13">
            <a:extLst>
              <a:ext uri="{FF2B5EF4-FFF2-40B4-BE49-F238E27FC236}">
                <a16:creationId xmlns:a16="http://schemas.microsoft.com/office/drawing/2014/main" id="{67F1335F-97CE-4842-9A57-2B6A3F459D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3644537"/>
            <a:ext cx="12192002" cy="3213463"/>
          </a:xfrm>
          <a:prstGeom prst="rect">
            <a:avLst/>
          </a:prstGeom>
          <a:gradFill>
            <a:gsLst>
              <a:gs pos="0">
                <a:srgbClr val="000000">
                  <a:alpha val="0"/>
                </a:srgbClr>
              </a:gs>
              <a:gs pos="100000">
                <a:srgbClr val="000000">
                  <a:alpha val="62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A6CCE661-F43C-776B-0D45-AEBA84A7A357}"/>
              </a:ext>
            </a:extLst>
          </p:cNvPr>
          <p:cNvSpPr txBox="1"/>
          <p:nvPr/>
        </p:nvSpPr>
        <p:spPr>
          <a:xfrm>
            <a:off x="652371" y="647700"/>
            <a:ext cx="4291920" cy="3375660"/>
          </a:xfrm>
          <a:prstGeom prst="rect">
            <a:avLst/>
          </a:prstGeom>
        </p:spPr>
        <p:txBody>
          <a:bodyPr vert="horz" lIns="91440" tIns="45720" rIns="91440" bIns="45720" rtlCol="0" anchor="t">
            <a:normAutofit/>
          </a:bodyPr>
          <a:lstStyle/>
          <a:p>
            <a:pPr defTabSz="914400">
              <a:lnSpc>
                <a:spcPct val="120000"/>
              </a:lnSpc>
              <a:spcBef>
                <a:spcPct val="0"/>
              </a:spcBef>
              <a:spcAft>
                <a:spcPts val="600"/>
              </a:spcAft>
            </a:pPr>
            <a:r>
              <a:rPr lang="en-US" sz="3200" cap="all" spc="300" dirty="0">
                <a:solidFill>
                  <a:srgbClr val="FFFFFF"/>
                </a:solidFill>
                <a:highlight>
                  <a:srgbClr val="000000"/>
                </a:highlight>
                <a:latin typeface="+mj-lt"/>
                <a:ea typeface="+mj-ea"/>
                <a:cs typeface="+mj-cs"/>
              </a:rPr>
              <a:t>European Ski Resorts</a:t>
            </a:r>
          </a:p>
        </p:txBody>
      </p:sp>
      <p:sp>
        <p:nvSpPr>
          <p:cNvPr id="8" name="Slide Number Placeholder 7">
            <a:extLst>
              <a:ext uri="{FF2B5EF4-FFF2-40B4-BE49-F238E27FC236}">
                <a16:creationId xmlns:a16="http://schemas.microsoft.com/office/drawing/2014/main" id="{852B5B71-689B-0AF8-B7AF-141DB213787C}"/>
              </a:ext>
            </a:extLst>
          </p:cNvPr>
          <p:cNvSpPr>
            <a:spLocks noGrp="1"/>
          </p:cNvSpPr>
          <p:nvPr>
            <p:ph type="sldNum" sz="quarter" idx="12"/>
          </p:nvPr>
        </p:nvSpPr>
        <p:spPr/>
        <p:txBody>
          <a:bodyPr/>
          <a:lstStyle/>
          <a:p>
            <a:fld id="{4BA915EE-10CB-4CF1-8569-6154455DA573}" type="slidenum">
              <a:rPr lang="en-US" smtClean="0"/>
              <a:t>1</a:t>
            </a:fld>
            <a:endParaRPr lang="en-US"/>
          </a:p>
        </p:txBody>
      </p:sp>
    </p:spTree>
    <p:extLst>
      <p:ext uri="{BB962C8B-B14F-4D97-AF65-F5344CB8AC3E}">
        <p14:creationId xmlns:p14="http://schemas.microsoft.com/office/powerpoint/2010/main" val="3735387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C72CD7-EB1D-FEA5-7858-6AF54732D0E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61C462E-5D89-51CF-C72D-492B90B529F3}"/>
              </a:ext>
            </a:extLst>
          </p:cNvPr>
          <p:cNvSpPr>
            <a:spLocks noGrp="1"/>
          </p:cNvSpPr>
          <p:nvPr>
            <p:ph type="title"/>
          </p:nvPr>
        </p:nvSpPr>
        <p:spPr/>
        <p:txBody>
          <a:bodyPr/>
          <a:lstStyle/>
          <a:p>
            <a:r>
              <a:rPr lang="en-US" dirty="0"/>
              <a:t>SKILL LEVEL</a:t>
            </a:r>
          </a:p>
        </p:txBody>
      </p:sp>
      <p:sp>
        <p:nvSpPr>
          <p:cNvPr id="4" name="Slide Number Placeholder 3">
            <a:extLst>
              <a:ext uri="{FF2B5EF4-FFF2-40B4-BE49-F238E27FC236}">
                <a16:creationId xmlns:a16="http://schemas.microsoft.com/office/drawing/2014/main" id="{E854C66B-C465-A28D-F9A2-8B5C9663ED9B}"/>
              </a:ext>
            </a:extLst>
          </p:cNvPr>
          <p:cNvSpPr>
            <a:spLocks noGrp="1"/>
          </p:cNvSpPr>
          <p:nvPr>
            <p:ph type="sldNum" sz="quarter" idx="12"/>
          </p:nvPr>
        </p:nvSpPr>
        <p:spPr/>
        <p:txBody>
          <a:bodyPr/>
          <a:lstStyle/>
          <a:p>
            <a:fld id="{4BA915EE-10CB-4CF1-8569-6154455DA573}" type="slidenum">
              <a:rPr lang="en-US" smtClean="0"/>
              <a:t>10</a:t>
            </a:fld>
            <a:endParaRPr lang="en-US"/>
          </a:p>
        </p:txBody>
      </p:sp>
      <p:pic>
        <p:nvPicPr>
          <p:cNvPr id="7" name="Content Placeholder 6" descr="A graph of a chart&#10;&#10;Description automatically generated with medium confidence">
            <a:extLst>
              <a:ext uri="{FF2B5EF4-FFF2-40B4-BE49-F238E27FC236}">
                <a16:creationId xmlns:a16="http://schemas.microsoft.com/office/drawing/2014/main" id="{A90EE6FA-7E0C-8CE1-F96B-E2BF1E4DC4C7}"/>
              </a:ext>
            </a:extLst>
          </p:cNvPr>
          <p:cNvPicPr>
            <a:picLocks noGrp="1" noChangeAspect="1"/>
          </p:cNvPicPr>
          <p:nvPr>
            <p:ph idx="1"/>
          </p:nvPr>
        </p:nvPicPr>
        <p:blipFill>
          <a:blip r:embed="rId2"/>
          <a:stretch>
            <a:fillRect/>
          </a:stretch>
        </p:blipFill>
        <p:spPr>
          <a:xfrm>
            <a:off x="442127" y="2095500"/>
            <a:ext cx="8500906" cy="3848100"/>
          </a:xfrm>
        </p:spPr>
      </p:pic>
    </p:spTree>
    <p:extLst>
      <p:ext uri="{BB962C8B-B14F-4D97-AF65-F5344CB8AC3E}">
        <p14:creationId xmlns:p14="http://schemas.microsoft.com/office/powerpoint/2010/main" val="3746382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76B8A-67EE-31C2-AB8B-38AA48F0413C}"/>
              </a:ext>
            </a:extLst>
          </p:cNvPr>
          <p:cNvSpPr>
            <a:spLocks noGrp="1"/>
          </p:cNvSpPr>
          <p:nvPr>
            <p:ph type="title"/>
          </p:nvPr>
        </p:nvSpPr>
        <p:spPr>
          <a:xfrm>
            <a:off x="652371" y="647700"/>
            <a:ext cx="3424329" cy="2781300"/>
          </a:xfrm>
        </p:spPr>
        <p:txBody>
          <a:bodyPr anchor="t">
            <a:normAutofit/>
          </a:bodyPr>
          <a:lstStyle/>
          <a:p>
            <a:r>
              <a:rPr lang="en-US" sz="3200"/>
              <a:t>DATA SOURCE</a:t>
            </a:r>
          </a:p>
        </p:txBody>
      </p:sp>
      <p:sp>
        <p:nvSpPr>
          <p:cNvPr id="4" name="Slide Number Placeholder 3">
            <a:extLst>
              <a:ext uri="{FF2B5EF4-FFF2-40B4-BE49-F238E27FC236}">
                <a16:creationId xmlns:a16="http://schemas.microsoft.com/office/drawing/2014/main" id="{07B0D6C2-3E96-930F-C9AC-9FB8A7770E5A}"/>
              </a:ext>
            </a:extLst>
          </p:cNvPr>
          <p:cNvSpPr>
            <a:spLocks noGrp="1"/>
          </p:cNvSpPr>
          <p:nvPr>
            <p:ph type="sldNum" sz="quarter" idx="12"/>
          </p:nvPr>
        </p:nvSpPr>
        <p:spPr>
          <a:xfrm>
            <a:off x="11444747" y="6332538"/>
            <a:ext cx="539808" cy="365125"/>
          </a:xfrm>
        </p:spPr>
        <p:txBody>
          <a:bodyPr>
            <a:normAutofit/>
          </a:bodyPr>
          <a:lstStyle/>
          <a:p>
            <a:pPr>
              <a:spcAft>
                <a:spcPts val="600"/>
              </a:spcAft>
            </a:pPr>
            <a:fld id="{4BA915EE-10CB-4CF1-8569-6154455DA573}" type="slidenum">
              <a:rPr lang="en-US" smtClean="0"/>
              <a:pPr>
                <a:spcAft>
                  <a:spcPts val="600"/>
                </a:spcAft>
              </a:pPr>
              <a:t>2</a:t>
            </a:fld>
            <a:endParaRPr lang="en-US"/>
          </a:p>
        </p:txBody>
      </p:sp>
      <p:graphicFrame>
        <p:nvGraphicFramePr>
          <p:cNvPr id="8" name="Content Placeholder 2">
            <a:extLst>
              <a:ext uri="{FF2B5EF4-FFF2-40B4-BE49-F238E27FC236}">
                <a16:creationId xmlns:a16="http://schemas.microsoft.com/office/drawing/2014/main" id="{1E36D6DA-FCCD-74E2-E947-5BB5501A6340}"/>
              </a:ext>
            </a:extLst>
          </p:cNvPr>
          <p:cNvGraphicFramePr>
            <a:graphicFrameLocks noGrp="1"/>
          </p:cNvGraphicFramePr>
          <p:nvPr>
            <p:ph idx="1"/>
            <p:extLst>
              <p:ext uri="{D42A27DB-BD31-4B8C-83A1-F6EECF244321}">
                <p14:modId xmlns:p14="http://schemas.microsoft.com/office/powerpoint/2010/main" val="3316194384"/>
              </p:ext>
            </p:extLst>
          </p:nvPr>
        </p:nvGraphicFramePr>
        <p:xfrm>
          <a:off x="6096000" y="1863090"/>
          <a:ext cx="6057900" cy="35204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TextBox 8">
            <a:extLst>
              <a:ext uri="{FF2B5EF4-FFF2-40B4-BE49-F238E27FC236}">
                <a16:creationId xmlns:a16="http://schemas.microsoft.com/office/drawing/2014/main" id="{5D2E35B6-FF20-B6F0-4BE7-658C94E92226}"/>
              </a:ext>
            </a:extLst>
          </p:cNvPr>
          <p:cNvSpPr txBox="1"/>
          <p:nvPr/>
        </p:nvSpPr>
        <p:spPr>
          <a:xfrm>
            <a:off x="0" y="1502688"/>
            <a:ext cx="6057900" cy="4524315"/>
          </a:xfrm>
          <a:prstGeom prst="rect">
            <a:avLst/>
          </a:prstGeom>
          <a:noFill/>
        </p:spPr>
        <p:txBody>
          <a:bodyPr wrap="square" rtlCol="0">
            <a:spAutoFit/>
          </a:bodyPr>
          <a:lstStyle/>
          <a:p>
            <a:pPr marL="0" indent="0">
              <a:buNone/>
            </a:pPr>
            <a:r>
              <a:rPr lang="en-US" b="1" u="sng" dirty="0">
                <a:latin typeface="Times New Roman" panose="02020603050405020304" pitchFamily="18" charset="0"/>
                <a:cs typeface="Times New Roman" panose="02020603050405020304" pitchFamily="18" charset="0"/>
              </a:rPr>
              <a:t>Description</a:t>
            </a:r>
          </a:p>
          <a:p>
            <a:pPr marL="285750"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The datasets were retrieved from </a:t>
            </a:r>
            <a:r>
              <a:rPr lang="en-US" sz="1800">
                <a:latin typeface="Times New Roman" panose="02020603050405020304" pitchFamily="18" charset="0"/>
                <a:cs typeface="Times New Roman" panose="02020603050405020304" pitchFamily="18" charset="0"/>
              </a:rPr>
              <a:t>Kaggle. This </a:t>
            </a:r>
            <a:r>
              <a:rPr lang="en-US" sz="1800" dirty="0">
                <a:latin typeface="Times New Roman" panose="02020603050405020304" pitchFamily="18" charset="0"/>
                <a:cs typeface="Times New Roman" panose="02020603050405020304" pitchFamily="18" charset="0"/>
              </a:rPr>
              <a:t>was further cleaned to enhance the accuracy of the data generated. The data is a comprehensive list of various ski resorts in different countries. </a:t>
            </a:r>
          </a:p>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Each resort is accompanied by details such as the country it is located in, its highest and lowest points, day pass prices for adults, information on the slopes (beginner, intermediate, difficult), total number of slopes, presence of </a:t>
            </a:r>
            <a:r>
              <a:rPr lang="en-US" sz="1800" dirty="0" err="1">
                <a:latin typeface="Times New Roman" panose="02020603050405020304" pitchFamily="18" charset="0"/>
                <a:cs typeface="Times New Roman" panose="02020603050405020304" pitchFamily="18" charset="0"/>
              </a:rPr>
              <a:t>snowparks</a:t>
            </a:r>
            <a:r>
              <a:rPr lang="en-US" sz="1800" dirty="0">
                <a:latin typeface="Times New Roman" panose="02020603050405020304" pitchFamily="18" charset="0"/>
                <a:cs typeface="Times New Roman" panose="02020603050405020304" pitchFamily="18" charset="0"/>
              </a:rPr>
              <a:t>, night skiing availability, and information about lifts (surface lifts, chair lifts, gondola lifts, and total lifts).</a:t>
            </a:r>
          </a:p>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The data was analyzed to help answer the research questions posed and draw some assumptions and conclusions</a:t>
            </a:r>
          </a:p>
          <a:p>
            <a:endParaRPr lang="en-US" dirty="0"/>
          </a:p>
        </p:txBody>
      </p:sp>
    </p:spTree>
    <p:extLst>
      <p:ext uri="{BB962C8B-B14F-4D97-AF65-F5344CB8AC3E}">
        <p14:creationId xmlns:p14="http://schemas.microsoft.com/office/powerpoint/2010/main" val="22926965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15406BD-170A-483E-B0EB-0C2552ECA1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Cable cars">
            <a:extLst>
              <a:ext uri="{FF2B5EF4-FFF2-40B4-BE49-F238E27FC236}">
                <a16:creationId xmlns:a16="http://schemas.microsoft.com/office/drawing/2014/main" id="{35C968F4-BBB6-AF6A-9C89-9AF185BBF8A2}"/>
              </a:ext>
            </a:extLst>
          </p:cNvPr>
          <p:cNvPicPr>
            <a:picLocks noChangeAspect="1"/>
          </p:cNvPicPr>
          <p:nvPr/>
        </p:nvPicPr>
        <p:blipFill rotWithShape="1">
          <a:blip r:embed="rId2"/>
          <a:srcRect l="21013" r="-1" b="-1"/>
          <a:stretch/>
        </p:blipFill>
        <p:spPr>
          <a:xfrm>
            <a:off x="20" y="10"/>
            <a:ext cx="8115280" cy="6857990"/>
          </a:xfrm>
          <a:prstGeom prst="rect">
            <a:avLst/>
          </a:prstGeom>
        </p:spPr>
      </p:pic>
      <p:sp>
        <p:nvSpPr>
          <p:cNvPr id="2" name="Title 1">
            <a:extLst>
              <a:ext uri="{FF2B5EF4-FFF2-40B4-BE49-F238E27FC236}">
                <a16:creationId xmlns:a16="http://schemas.microsoft.com/office/drawing/2014/main" id="{CE4EA626-A483-CA0C-468C-034AFB8A845F}"/>
              </a:ext>
            </a:extLst>
          </p:cNvPr>
          <p:cNvSpPr>
            <a:spLocks noGrp="1"/>
          </p:cNvSpPr>
          <p:nvPr>
            <p:ph type="title"/>
          </p:nvPr>
        </p:nvSpPr>
        <p:spPr>
          <a:xfrm>
            <a:off x="647701" y="647700"/>
            <a:ext cx="4225166" cy="2420756"/>
          </a:xfrm>
        </p:spPr>
        <p:txBody>
          <a:bodyPr anchor="t">
            <a:normAutofit/>
          </a:bodyPr>
          <a:lstStyle/>
          <a:p>
            <a:r>
              <a:rPr lang="en-US" dirty="0"/>
              <a:t>DID YOU KNOW ?</a:t>
            </a:r>
          </a:p>
        </p:txBody>
      </p:sp>
      <p:sp>
        <p:nvSpPr>
          <p:cNvPr id="3" name="Content Placeholder 2">
            <a:extLst>
              <a:ext uri="{FF2B5EF4-FFF2-40B4-BE49-F238E27FC236}">
                <a16:creationId xmlns:a16="http://schemas.microsoft.com/office/drawing/2014/main" id="{58BD71DF-48A4-CCFC-224A-CE8D79138F28}"/>
              </a:ext>
            </a:extLst>
          </p:cNvPr>
          <p:cNvSpPr>
            <a:spLocks noGrp="1"/>
          </p:cNvSpPr>
          <p:nvPr>
            <p:ph idx="1"/>
          </p:nvPr>
        </p:nvSpPr>
        <p:spPr>
          <a:xfrm>
            <a:off x="8854932" y="914400"/>
            <a:ext cx="2689367" cy="5295900"/>
          </a:xfrm>
        </p:spPr>
        <p:txBody>
          <a:bodyPr>
            <a:normAutofit/>
          </a:bodyPr>
          <a:lstStyle/>
          <a:p>
            <a:pPr marL="342900" lvl="0" indent="-342900">
              <a:lnSpc>
                <a:spcPct val="110000"/>
              </a:lnSpc>
              <a:buFont typeface="Symbol" pitchFamily="2" charset="2"/>
              <a:buChar char=""/>
            </a:pPr>
            <a:r>
              <a:rPr lang="en-GB" sz="1700" kern="100" dirty="0">
                <a:effectLst/>
                <a:latin typeface="Times New Roman" panose="02020603050405020304" pitchFamily="18" charset="0"/>
                <a:ea typeface="Calibri" panose="020F0502020204030204" pitchFamily="34" charset="0"/>
                <a:cs typeface="Times New Roman" panose="02020603050405020304" pitchFamily="18" charset="0"/>
              </a:rPr>
              <a:t>Skiing is a long-standing European tradition. It first appeared in Scandinavia about 4,000 years ago as a mode of transportation.</a:t>
            </a:r>
          </a:p>
          <a:p>
            <a:pPr marL="342900" lvl="0" indent="-342900">
              <a:lnSpc>
                <a:spcPct val="110000"/>
              </a:lnSpc>
              <a:buFont typeface="Symbol" pitchFamily="2" charset="2"/>
              <a:buChar char=""/>
            </a:pPr>
            <a:r>
              <a:rPr lang="en-GB" sz="1700" kern="100" dirty="0">
                <a:effectLst/>
                <a:latin typeface="Times New Roman" panose="02020603050405020304" pitchFamily="18" charset="0"/>
                <a:ea typeface="Calibri" panose="020F0502020204030204" pitchFamily="34" charset="0"/>
                <a:cs typeface="Times New Roman" panose="02020603050405020304" pitchFamily="18" charset="0"/>
              </a:rPr>
              <a:t>Today, skiing tourism plays a key socioeconomic role in Europe. </a:t>
            </a:r>
          </a:p>
          <a:p>
            <a:pPr marL="342900" lvl="0" indent="-342900">
              <a:lnSpc>
                <a:spcPct val="110000"/>
              </a:lnSpc>
              <a:buFont typeface="Symbol" pitchFamily="2" charset="2"/>
              <a:buChar char=""/>
            </a:pPr>
            <a:r>
              <a:rPr lang="en-GB" sz="1700" kern="100" dirty="0">
                <a:effectLst/>
                <a:latin typeface="Times New Roman" panose="02020603050405020304" pitchFamily="18" charset="0"/>
                <a:ea typeface="Calibri" panose="020F0502020204030204" pitchFamily="34" charset="0"/>
                <a:cs typeface="Times New Roman" panose="02020603050405020304" pitchFamily="18" charset="0"/>
              </a:rPr>
              <a:t>For ski enthusiasts, the most crucial aspect of the location is the quality of the ski resorts.</a:t>
            </a:r>
          </a:p>
          <a:p>
            <a:pPr>
              <a:lnSpc>
                <a:spcPct val="110000"/>
              </a:lnSpc>
            </a:pPr>
            <a:endParaRPr lang="en-US" sz="1700" dirty="0"/>
          </a:p>
        </p:txBody>
      </p:sp>
      <p:sp>
        <p:nvSpPr>
          <p:cNvPr id="4" name="Slide Number Placeholder 3">
            <a:extLst>
              <a:ext uri="{FF2B5EF4-FFF2-40B4-BE49-F238E27FC236}">
                <a16:creationId xmlns:a16="http://schemas.microsoft.com/office/drawing/2014/main" id="{8982CFE6-8BF4-C673-C84A-4AD62A0644A0}"/>
              </a:ext>
            </a:extLst>
          </p:cNvPr>
          <p:cNvSpPr>
            <a:spLocks noGrp="1"/>
          </p:cNvSpPr>
          <p:nvPr>
            <p:ph type="sldNum" sz="quarter" idx="12"/>
          </p:nvPr>
        </p:nvSpPr>
        <p:spPr>
          <a:xfrm>
            <a:off x="11444747" y="6332538"/>
            <a:ext cx="539808" cy="365125"/>
          </a:xfrm>
        </p:spPr>
        <p:txBody>
          <a:bodyPr>
            <a:normAutofit/>
          </a:bodyPr>
          <a:lstStyle/>
          <a:p>
            <a:pPr>
              <a:spcAft>
                <a:spcPts val="600"/>
              </a:spcAft>
            </a:pPr>
            <a:fld id="{4BA915EE-10CB-4CF1-8569-6154455DA573}" type="slidenum">
              <a:rPr lang="en-US" smtClean="0"/>
              <a:pPr>
                <a:spcAft>
                  <a:spcPts val="600"/>
                </a:spcAft>
              </a:pPr>
              <a:t>3</a:t>
            </a:fld>
            <a:endParaRPr lang="en-US"/>
          </a:p>
        </p:txBody>
      </p:sp>
    </p:spTree>
    <p:extLst>
      <p:ext uri="{BB962C8B-B14F-4D97-AF65-F5344CB8AC3E}">
        <p14:creationId xmlns:p14="http://schemas.microsoft.com/office/powerpoint/2010/main" val="38411289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F9372F1-1961-45CA-9D80-070C110075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Scenic view of snow covered mountains against clear blue sky">
            <a:extLst>
              <a:ext uri="{FF2B5EF4-FFF2-40B4-BE49-F238E27FC236}">
                <a16:creationId xmlns:a16="http://schemas.microsoft.com/office/drawing/2014/main" id="{1CDF5CE2-A1ED-C1F0-9C39-0BC578C50A91}"/>
              </a:ext>
            </a:extLst>
          </p:cNvPr>
          <p:cNvPicPr>
            <a:picLocks noChangeAspect="1"/>
          </p:cNvPicPr>
          <p:nvPr/>
        </p:nvPicPr>
        <p:blipFill rotWithShape="1">
          <a:blip r:embed="rId2"/>
          <a:srcRect l="21790" r="6639" b="-1"/>
          <a:stretch/>
        </p:blipFill>
        <p:spPr>
          <a:xfrm>
            <a:off x="20" y="10"/>
            <a:ext cx="7353280" cy="6857990"/>
          </a:xfrm>
          <a:prstGeom prst="rect">
            <a:avLst/>
          </a:prstGeom>
        </p:spPr>
      </p:pic>
      <p:sp>
        <p:nvSpPr>
          <p:cNvPr id="2" name="Title 1">
            <a:extLst>
              <a:ext uri="{FF2B5EF4-FFF2-40B4-BE49-F238E27FC236}">
                <a16:creationId xmlns:a16="http://schemas.microsoft.com/office/drawing/2014/main" id="{239CDCF7-EC87-BD5E-64F5-7412ADAC2711}"/>
              </a:ext>
            </a:extLst>
          </p:cNvPr>
          <p:cNvSpPr>
            <a:spLocks noGrp="1"/>
          </p:cNvSpPr>
          <p:nvPr>
            <p:ph type="title"/>
          </p:nvPr>
        </p:nvSpPr>
        <p:spPr>
          <a:xfrm>
            <a:off x="647701" y="2362201"/>
            <a:ext cx="4413532" cy="3848100"/>
          </a:xfrm>
        </p:spPr>
        <p:txBody>
          <a:bodyPr anchor="b">
            <a:normAutofit/>
          </a:bodyPr>
          <a:lstStyle/>
          <a:p>
            <a:r>
              <a:rPr lang="en-US" dirty="0"/>
              <a:t>RESEARCH QUESTION</a:t>
            </a:r>
          </a:p>
        </p:txBody>
      </p:sp>
      <p:graphicFrame>
        <p:nvGraphicFramePr>
          <p:cNvPr id="12" name="Content Placeholder 2">
            <a:extLst>
              <a:ext uri="{FF2B5EF4-FFF2-40B4-BE49-F238E27FC236}">
                <a16:creationId xmlns:a16="http://schemas.microsoft.com/office/drawing/2014/main" id="{4E9B2D20-459F-1945-119C-CC0AC64E15C5}"/>
              </a:ext>
            </a:extLst>
          </p:cNvPr>
          <p:cNvGraphicFramePr>
            <a:graphicFrameLocks noGrp="1"/>
          </p:cNvGraphicFramePr>
          <p:nvPr>
            <p:ph idx="1"/>
          </p:nvPr>
        </p:nvGraphicFramePr>
        <p:xfrm>
          <a:off x="7527235" y="914400"/>
          <a:ext cx="4457320" cy="5029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a:extLst>
              <a:ext uri="{FF2B5EF4-FFF2-40B4-BE49-F238E27FC236}">
                <a16:creationId xmlns:a16="http://schemas.microsoft.com/office/drawing/2014/main" id="{E93D7DA4-E75E-4BA4-44CB-1DDCE0BFB524}"/>
              </a:ext>
            </a:extLst>
          </p:cNvPr>
          <p:cNvSpPr>
            <a:spLocks noGrp="1"/>
          </p:cNvSpPr>
          <p:nvPr>
            <p:ph type="sldNum" sz="quarter" idx="12"/>
          </p:nvPr>
        </p:nvSpPr>
        <p:spPr>
          <a:xfrm>
            <a:off x="11444747" y="6332538"/>
            <a:ext cx="539808" cy="365125"/>
          </a:xfrm>
        </p:spPr>
        <p:txBody>
          <a:bodyPr>
            <a:normAutofit/>
          </a:bodyPr>
          <a:lstStyle/>
          <a:p>
            <a:pPr>
              <a:spcAft>
                <a:spcPts val="600"/>
              </a:spcAft>
            </a:pPr>
            <a:fld id="{4BA915EE-10CB-4CF1-8569-6154455DA573}" type="slidenum">
              <a:rPr lang="en-US" smtClean="0"/>
              <a:pPr>
                <a:spcAft>
                  <a:spcPts val="600"/>
                </a:spcAft>
              </a:pPr>
              <a:t>4</a:t>
            </a:fld>
            <a:endParaRPr lang="en-US"/>
          </a:p>
        </p:txBody>
      </p:sp>
    </p:spTree>
    <p:extLst>
      <p:ext uri="{BB962C8B-B14F-4D97-AF65-F5344CB8AC3E}">
        <p14:creationId xmlns:p14="http://schemas.microsoft.com/office/powerpoint/2010/main" val="31755334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A screenshot of a computer&#10;&#10;Description automatically generated">
            <a:extLst>
              <a:ext uri="{FF2B5EF4-FFF2-40B4-BE49-F238E27FC236}">
                <a16:creationId xmlns:a16="http://schemas.microsoft.com/office/drawing/2014/main" id="{A2721396-D083-2C34-8287-4E47DDF82D19}"/>
              </a:ext>
            </a:extLst>
          </p:cNvPr>
          <p:cNvPicPr>
            <a:picLocks noGrp="1" noChangeAspect="1"/>
          </p:cNvPicPr>
          <p:nvPr>
            <p:ph idx="1"/>
          </p:nvPr>
        </p:nvPicPr>
        <p:blipFill>
          <a:blip r:embed="rId2"/>
          <a:stretch>
            <a:fillRect/>
          </a:stretch>
        </p:blipFill>
        <p:spPr>
          <a:xfrm>
            <a:off x="112563" y="1752600"/>
            <a:ext cx="11871992" cy="4762500"/>
          </a:xfrm>
        </p:spPr>
      </p:pic>
      <p:sp>
        <p:nvSpPr>
          <p:cNvPr id="4" name="Slide Number Placeholder 3">
            <a:extLst>
              <a:ext uri="{FF2B5EF4-FFF2-40B4-BE49-F238E27FC236}">
                <a16:creationId xmlns:a16="http://schemas.microsoft.com/office/drawing/2014/main" id="{72C075DC-6BB0-86B5-1D91-73946C9C747E}"/>
              </a:ext>
            </a:extLst>
          </p:cNvPr>
          <p:cNvSpPr>
            <a:spLocks noGrp="1"/>
          </p:cNvSpPr>
          <p:nvPr>
            <p:ph type="sldNum" sz="quarter" idx="12"/>
          </p:nvPr>
        </p:nvSpPr>
        <p:spPr/>
        <p:txBody>
          <a:bodyPr/>
          <a:lstStyle/>
          <a:p>
            <a:fld id="{4BA915EE-10CB-4CF1-8569-6154455DA573}" type="slidenum">
              <a:rPr lang="en-US" smtClean="0"/>
              <a:t>5</a:t>
            </a:fld>
            <a:endParaRPr lang="en-US"/>
          </a:p>
        </p:txBody>
      </p:sp>
      <p:sp>
        <p:nvSpPr>
          <p:cNvPr id="7" name="Title 1">
            <a:extLst>
              <a:ext uri="{FF2B5EF4-FFF2-40B4-BE49-F238E27FC236}">
                <a16:creationId xmlns:a16="http://schemas.microsoft.com/office/drawing/2014/main" id="{6D2C7A05-5090-D0EC-3FD4-4096E15A75D0}"/>
              </a:ext>
            </a:extLst>
          </p:cNvPr>
          <p:cNvSpPr txBox="1">
            <a:spLocks/>
          </p:cNvSpPr>
          <p:nvPr/>
        </p:nvSpPr>
        <p:spPr>
          <a:xfrm>
            <a:off x="207446" y="88900"/>
            <a:ext cx="10625229" cy="1147053"/>
          </a:xfrm>
          <a:prstGeom prst="rect">
            <a:avLst/>
          </a:prstGeom>
        </p:spPr>
        <p:txBody>
          <a:bodyPr vert="horz" lIns="91440" tIns="45720" rIns="91440" bIns="45720" rtlCol="0" anchor="b">
            <a:normAutofit/>
          </a:bodyPr>
          <a:lstStyle>
            <a:lvl1pPr algn="l" defTabSz="914400" rtl="0" eaLnBrk="1" latinLnBrk="0" hangingPunct="1">
              <a:lnSpc>
                <a:spcPct val="120000"/>
              </a:lnSpc>
              <a:spcBef>
                <a:spcPct val="0"/>
              </a:spcBef>
              <a:buNone/>
              <a:defRPr sz="3600" kern="1200" cap="all" spc="300" baseline="0">
                <a:solidFill>
                  <a:srgbClr val="FFFFFF"/>
                </a:solidFill>
                <a:highlight>
                  <a:srgbClr val="000000"/>
                </a:highlight>
                <a:latin typeface="+mj-lt"/>
                <a:ea typeface="+mj-ea"/>
                <a:cs typeface="+mj-cs"/>
              </a:defRPr>
            </a:lvl1pPr>
          </a:lstStyle>
          <a:p>
            <a:endParaRPr lang="en-US" dirty="0"/>
          </a:p>
        </p:txBody>
      </p:sp>
      <p:sp>
        <p:nvSpPr>
          <p:cNvPr id="8" name="Rectangle 7">
            <a:extLst>
              <a:ext uri="{FF2B5EF4-FFF2-40B4-BE49-F238E27FC236}">
                <a16:creationId xmlns:a16="http://schemas.microsoft.com/office/drawing/2014/main" id="{1F01761B-AF84-0C89-5FAE-E31A573AA22F}"/>
              </a:ext>
            </a:extLst>
          </p:cNvPr>
          <p:cNvSpPr/>
          <p:nvPr/>
        </p:nvSpPr>
        <p:spPr>
          <a:xfrm>
            <a:off x="6003634" y="2967335"/>
            <a:ext cx="184731" cy="923330"/>
          </a:xfrm>
          <a:prstGeom prst="rect">
            <a:avLst/>
          </a:prstGeom>
          <a:noFill/>
        </p:spPr>
        <p:txBody>
          <a:bodyPr wrap="none" lIns="91440" tIns="45720" rIns="91440" bIns="45720">
            <a:spAutoFit/>
          </a:bodyPr>
          <a:lstStyle/>
          <a:p>
            <a:pPr algn="ct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15" name="TextBox 14">
            <a:extLst>
              <a:ext uri="{FF2B5EF4-FFF2-40B4-BE49-F238E27FC236}">
                <a16:creationId xmlns:a16="http://schemas.microsoft.com/office/drawing/2014/main" id="{A80D73B9-DAAE-8EFC-A1E6-DD3EBA159131}"/>
              </a:ext>
            </a:extLst>
          </p:cNvPr>
          <p:cNvSpPr txBox="1"/>
          <p:nvPr/>
        </p:nvSpPr>
        <p:spPr>
          <a:xfrm>
            <a:off x="683289" y="793333"/>
            <a:ext cx="4220308" cy="584775"/>
          </a:xfrm>
          <a:prstGeom prst="rect">
            <a:avLst/>
          </a:prstGeom>
          <a:solidFill>
            <a:schemeClr val="tx1"/>
          </a:solidFill>
        </p:spPr>
        <p:txBody>
          <a:bodyPr wrap="square">
            <a:spAutoFit/>
          </a:bodyPr>
          <a:lstStyle/>
          <a:p>
            <a:r>
              <a:rPr lang="en-US" sz="3200" dirty="0">
                <a:solidFill>
                  <a:schemeClr val="bg1"/>
                </a:solidFill>
                <a:latin typeface="Times New Roman" panose="02020603050405020304" pitchFamily="18" charset="0"/>
                <a:cs typeface="Times New Roman" panose="02020603050405020304" pitchFamily="18" charset="0"/>
              </a:rPr>
              <a:t>CHEAPEST RESORTS</a:t>
            </a:r>
            <a:endParaRPr lang="en-US" sz="3200" dirty="0">
              <a:solidFill>
                <a:schemeClr val="bg1"/>
              </a:solidFill>
            </a:endParaRPr>
          </a:p>
        </p:txBody>
      </p:sp>
    </p:spTree>
    <p:extLst>
      <p:ext uri="{BB962C8B-B14F-4D97-AF65-F5344CB8AC3E}">
        <p14:creationId xmlns:p14="http://schemas.microsoft.com/office/powerpoint/2010/main" val="32361207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3A2F5-37A7-2D05-B36D-47411C7DE09C}"/>
              </a:ext>
            </a:extLst>
          </p:cNvPr>
          <p:cNvSpPr>
            <a:spLocks noGrp="1"/>
          </p:cNvSpPr>
          <p:nvPr>
            <p:ph type="title"/>
          </p:nvPr>
        </p:nvSpPr>
        <p:spPr>
          <a:xfrm>
            <a:off x="296770" y="139700"/>
            <a:ext cx="10625229" cy="1147053"/>
          </a:xfrm>
        </p:spPr>
        <p:txBody>
          <a:bodyPr>
            <a:normAutofit/>
          </a:bodyPr>
          <a:lstStyle/>
          <a:p>
            <a:r>
              <a:rPr lang="en-US" dirty="0">
                <a:latin typeface="Times New Roman" panose="02020603050405020304" pitchFamily="18" charset="0"/>
                <a:cs typeface="Times New Roman" panose="02020603050405020304" pitchFamily="18" charset="0"/>
              </a:rPr>
              <a:t>Most expensive resorts</a:t>
            </a:r>
          </a:p>
        </p:txBody>
      </p:sp>
      <p:pic>
        <p:nvPicPr>
          <p:cNvPr id="6" name="Content Placeholder 5" descr="A screenshot of a computer&#10;&#10;Description automatically generated">
            <a:extLst>
              <a:ext uri="{FF2B5EF4-FFF2-40B4-BE49-F238E27FC236}">
                <a16:creationId xmlns:a16="http://schemas.microsoft.com/office/drawing/2014/main" id="{CA3E6386-078E-9E66-C91E-EE1BFF1B7A22}"/>
              </a:ext>
            </a:extLst>
          </p:cNvPr>
          <p:cNvPicPr>
            <a:picLocks noGrp="1" noChangeAspect="1"/>
          </p:cNvPicPr>
          <p:nvPr>
            <p:ph idx="1"/>
          </p:nvPr>
        </p:nvPicPr>
        <p:blipFill>
          <a:blip r:embed="rId2"/>
          <a:stretch>
            <a:fillRect/>
          </a:stretch>
        </p:blipFill>
        <p:spPr>
          <a:xfrm>
            <a:off x="296770" y="1473200"/>
            <a:ext cx="11413054" cy="4859338"/>
          </a:xfrm>
        </p:spPr>
      </p:pic>
      <p:sp>
        <p:nvSpPr>
          <p:cNvPr id="4" name="Slide Number Placeholder 3">
            <a:extLst>
              <a:ext uri="{FF2B5EF4-FFF2-40B4-BE49-F238E27FC236}">
                <a16:creationId xmlns:a16="http://schemas.microsoft.com/office/drawing/2014/main" id="{B0F5466E-980B-189B-FF54-1981EA3B047B}"/>
              </a:ext>
            </a:extLst>
          </p:cNvPr>
          <p:cNvSpPr>
            <a:spLocks noGrp="1"/>
          </p:cNvSpPr>
          <p:nvPr>
            <p:ph type="sldNum" sz="quarter" idx="12"/>
          </p:nvPr>
        </p:nvSpPr>
        <p:spPr/>
        <p:txBody>
          <a:bodyPr/>
          <a:lstStyle/>
          <a:p>
            <a:fld id="{4BA915EE-10CB-4CF1-8569-6154455DA573}" type="slidenum">
              <a:rPr lang="en-US" smtClean="0"/>
              <a:t>6</a:t>
            </a:fld>
            <a:endParaRPr lang="en-US"/>
          </a:p>
        </p:txBody>
      </p:sp>
    </p:spTree>
    <p:extLst>
      <p:ext uri="{BB962C8B-B14F-4D97-AF65-F5344CB8AC3E}">
        <p14:creationId xmlns:p14="http://schemas.microsoft.com/office/powerpoint/2010/main" val="37029536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A screenshot of a computer&#10;&#10;Description automatically generated">
            <a:extLst>
              <a:ext uri="{FF2B5EF4-FFF2-40B4-BE49-F238E27FC236}">
                <a16:creationId xmlns:a16="http://schemas.microsoft.com/office/drawing/2014/main" id="{C7BAEDC1-215C-B520-9249-6A4FD8CC9400}"/>
              </a:ext>
            </a:extLst>
          </p:cNvPr>
          <p:cNvPicPr>
            <a:picLocks noGrp="1" noChangeAspect="1"/>
          </p:cNvPicPr>
          <p:nvPr>
            <p:ph idx="1"/>
          </p:nvPr>
        </p:nvPicPr>
        <p:blipFill>
          <a:blip r:embed="rId2"/>
          <a:stretch>
            <a:fillRect/>
          </a:stretch>
        </p:blipFill>
        <p:spPr>
          <a:xfrm>
            <a:off x="360270" y="1689100"/>
            <a:ext cx="11323729" cy="4851400"/>
          </a:xfrm>
        </p:spPr>
      </p:pic>
      <p:sp>
        <p:nvSpPr>
          <p:cNvPr id="4" name="Slide Number Placeholder 3">
            <a:extLst>
              <a:ext uri="{FF2B5EF4-FFF2-40B4-BE49-F238E27FC236}">
                <a16:creationId xmlns:a16="http://schemas.microsoft.com/office/drawing/2014/main" id="{D00663CF-5EAF-1C3A-20B0-125234102088}"/>
              </a:ext>
            </a:extLst>
          </p:cNvPr>
          <p:cNvSpPr>
            <a:spLocks noGrp="1"/>
          </p:cNvSpPr>
          <p:nvPr>
            <p:ph type="sldNum" sz="quarter" idx="12"/>
          </p:nvPr>
        </p:nvSpPr>
        <p:spPr/>
        <p:txBody>
          <a:bodyPr/>
          <a:lstStyle/>
          <a:p>
            <a:fld id="{4BA915EE-10CB-4CF1-8569-6154455DA573}" type="slidenum">
              <a:rPr lang="en-US" smtClean="0"/>
              <a:t>7</a:t>
            </a:fld>
            <a:endParaRPr lang="en-US"/>
          </a:p>
        </p:txBody>
      </p:sp>
      <p:sp>
        <p:nvSpPr>
          <p:cNvPr id="7" name="Title 1">
            <a:extLst>
              <a:ext uri="{FF2B5EF4-FFF2-40B4-BE49-F238E27FC236}">
                <a16:creationId xmlns:a16="http://schemas.microsoft.com/office/drawing/2014/main" id="{B438F348-3718-22FA-DAEC-700F5847EC3A}"/>
              </a:ext>
            </a:extLst>
          </p:cNvPr>
          <p:cNvSpPr txBox="1">
            <a:spLocks/>
          </p:cNvSpPr>
          <p:nvPr/>
        </p:nvSpPr>
        <p:spPr>
          <a:xfrm>
            <a:off x="360271" y="88900"/>
            <a:ext cx="10625229" cy="1147053"/>
          </a:xfrm>
          <a:prstGeom prst="rect">
            <a:avLst/>
          </a:prstGeom>
        </p:spPr>
        <p:txBody>
          <a:bodyPr vert="horz" lIns="91440" tIns="45720" rIns="91440" bIns="45720" rtlCol="0" anchor="b">
            <a:normAutofit/>
          </a:bodyPr>
          <a:lstStyle>
            <a:lvl1pPr algn="l" defTabSz="914400" rtl="0" eaLnBrk="1" latinLnBrk="0" hangingPunct="1">
              <a:lnSpc>
                <a:spcPct val="120000"/>
              </a:lnSpc>
              <a:spcBef>
                <a:spcPct val="0"/>
              </a:spcBef>
              <a:buNone/>
              <a:defRPr sz="3600" kern="1200" cap="all" spc="300" baseline="0">
                <a:solidFill>
                  <a:srgbClr val="FFFFFF"/>
                </a:solidFill>
                <a:highlight>
                  <a:srgbClr val="000000"/>
                </a:highlight>
                <a:latin typeface="+mj-lt"/>
                <a:ea typeface="+mj-ea"/>
                <a:cs typeface="+mj-cs"/>
              </a:defRPr>
            </a:lvl1pPr>
          </a:lstStyle>
          <a:p>
            <a:r>
              <a:rPr lang="en-US" dirty="0"/>
              <a:t>Average price per resorts</a:t>
            </a:r>
          </a:p>
        </p:txBody>
      </p:sp>
    </p:spTree>
    <p:extLst>
      <p:ext uri="{BB962C8B-B14F-4D97-AF65-F5344CB8AC3E}">
        <p14:creationId xmlns:p14="http://schemas.microsoft.com/office/powerpoint/2010/main" val="2970978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6CB37-AA55-DD43-1AF8-98C950DC75A6}"/>
              </a:ext>
            </a:extLst>
          </p:cNvPr>
          <p:cNvSpPr>
            <a:spLocks noGrp="1"/>
          </p:cNvSpPr>
          <p:nvPr>
            <p:ph type="title"/>
          </p:nvPr>
        </p:nvSpPr>
        <p:spPr/>
        <p:txBody>
          <a:bodyPr/>
          <a:lstStyle/>
          <a:p>
            <a:r>
              <a:rPr lang="en-US" dirty="0"/>
              <a:t>SKILL LEVEL</a:t>
            </a:r>
          </a:p>
        </p:txBody>
      </p:sp>
      <p:pic>
        <p:nvPicPr>
          <p:cNvPr id="6" name="Content Placeholder 5" descr="A graph of a graph&#10;&#10;Description automatically generated">
            <a:extLst>
              <a:ext uri="{FF2B5EF4-FFF2-40B4-BE49-F238E27FC236}">
                <a16:creationId xmlns:a16="http://schemas.microsoft.com/office/drawing/2014/main" id="{8BC3572E-0F18-82A5-8033-8A1F601726FB}"/>
              </a:ext>
            </a:extLst>
          </p:cNvPr>
          <p:cNvPicPr>
            <a:picLocks noGrp="1" noChangeAspect="1"/>
          </p:cNvPicPr>
          <p:nvPr>
            <p:ph idx="1"/>
          </p:nvPr>
        </p:nvPicPr>
        <p:blipFill>
          <a:blip r:embed="rId2"/>
          <a:stretch>
            <a:fillRect/>
          </a:stretch>
        </p:blipFill>
        <p:spPr>
          <a:xfrm>
            <a:off x="723481" y="2095500"/>
            <a:ext cx="9184194" cy="3848100"/>
          </a:xfrm>
        </p:spPr>
      </p:pic>
      <p:sp>
        <p:nvSpPr>
          <p:cNvPr id="4" name="Slide Number Placeholder 3">
            <a:extLst>
              <a:ext uri="{FF2B5EF4-FFF2-40B4-BE49-F238E27FC236}">
                <a16:creationId xmlns:a16="http://schemas.microsoft.com/office/drawing/2014/main" id="{02E1EDC7-86C3-9419-0A29-F6CAC35A4162}"/>
              </a:ext>
            </a:extLst>
          </p:cNvPr>
          <p:cNvSpPr>
            <a:spLocks noGrp="1"/>
          </p:cNvSpPr>
          <p:nvPr>
            <p:ph type="sldNum" sz="quarter" idx="12"/>
          </p:nvPr>
        </p:nvSpPr>
        <p:spPr/>
        <p:txBody>
          <a:bodyPr/>
          <a:lstStyle/>
          <a:p>
            <a:fld id="{4BA915EE-10CB-4CF1-8569-6154455DA573}" type="slidenum">
              <a:rPr lang="en-US" smtClean="0"/>
              <a:t>8</a:t>
            </a:fld>
            <a:endParaRPr lang="en-US"/>
          </a:p>
        </p:txBody>
      </p:sp>
    </p:spTree>
    <p:extLst>
      <p:ext uri="{BB962C8B-B14F-4D97-AF65-F5344CB8AC3E}">
        <p14:creationId xmlns:p14="http://schemas.microsoft.com/office/powerpoint/2010/main" val="12485845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E475D6-B25A-1516-AC48-BB3B2095AC1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4B1A44D-B42E-702B-D36F-CD8B203E4F30}"/>
              </a:ext>
            </a:extLst>
          </p:cNvPr>
          <p:cNvSpPr>
            <a:spLocks noGrp="1"/>
          </p:cNvSpPr>
          <p:nvPr>
            <p:ph type="title"/>
          </p:nvPr>
        </p:nvSpPr>
        <p:spPr/>
        <p:txBody>
          <a:bodyPr/>
          <a:lstStyle/>
          <a:p>
            <a:r>
              <a:rPr lang="en-US" dirty="0"/>
              <a:t>SKILL LEVEL</a:t>
            </a:r>
          </a:p>
        </p:txBody>
      </p:sp>
      <p:sp>
        <p:nvSpPr>
          <p:cNvPr id="4" name="Slide Number Placeholder 3">
            <a:extLst>
              <a:ext uri="{FF2B5EF4-FFF2-40B4-BE49-F238E27FC236}">
                <a16:creationId xmlns:a16="http://schemas.microsoft.com/office/drawing/2014/main" id="{8E0DD863-C3C2-5355-69DF-E0BE07D8E0FC}"/>
              </a:ext>
            </a:extLst>
          </p:cNvPr>
          <p:cNvSpPr>
            <a:spLocks noGrp="1"/>
          </p:cNvSpPr>
          <p:nvPr>
            <p:ph type="sldNum" sz="quarter" idx="12"/>
          </p:nvPr>
        </p:nvSpPr>
        <p:spPr/>
        <p:txBody>
          <a:bodyPr/>
          <a:lstStyle/>
          <a:p>
            <a:fld id="{4BA915EE-10CB-4CF1-8569-6154455DA573}" type="slidenum">
              <a:rPr lang="en-US" smtClean="0"/>
              <a:t>9</a:t>
            </a:fld>
            <a:endParaRPr lang="en-US"/>
          </a:p>
        </p:txBody>
      </p:sp>
      <p:pic>
        <p:nvPicPr>
          <p:cNvPr id="9" name="Content Placeholder 7" descr="A graph of a graph&#10;&#10;Description automatically generated with medium confidence">
            <a:extLst>
              <a:ext uri="{FF2B5EF4-FFF2-40B4-BE49-F238E27FC236}">
                <a16:creationId xmlns:a16="http://schemas.microsoft.com/office/drawing/2014/main" id="{0396F9C5-0396-5371-EC58-15FF67A284B1}"/>
              </a:ext>
            </a:extLst>
          </p:cNvPr>
          <p:cNvPicPr>
            <a:picLocks noChangeAspect="1"/>
          </p:cNvPicPr>
          <p:nvPr/>
        </p:nvPicPr>
        <p:blipFill>
          <a:blip r:embed="rId2"/>
          <a:stretch>
            <a:fillRect/>
          </a:stretch>
        </p:blipFill>
        <p:spPr>
          <a:xfrm>
            <a:off x="652371" y="2185935"/>
            <a:ext cx="9395208" cy="3848100"/>
          </a:xfrm>
          <a:prstGeom prst="rect">
            <a:avLst/>
          </a:prstGeom>
        </p:spPr>
      </p:pic>
    </p:spTree>
    <p:extLst>
      <p:ext uri="{BB962C8B-B14F-4D97-AF65-F5344CB8AC3E}">
        <p14:creationId xmlns:p14="http://schemas.microsoft.com/office/powerpoint/2010/main" val="4086689977"/>
      </p:ext>
    </p:extLst>
  </p:cSld>
  <p:clrMapOvr>
    <a:masterClrMapping/>
  </p:clrMapOvr>
</p:sld>
</file>

<file path=ppt/theme/theme1.xml><?xml version="1.0" encoding="utf-8"?>
<a:theme xmlns:a="http://schemas.openxmlformats.org/drawingml/2006/main" name="CitationVTI">
  <a:themeElements>
    <a:clrScheme name="Citation">
      <a:dk1>
        <a:sysClr val="windowText" lastClr="000000"/>
      </a:dk1>
      <a:lt1>
        <a:sysClr val="window" lastClr="FFFFFF"/>
      </a:lt1>
      <a:dk2>
        <a:srgbClr val="01375D"/>
      </a:dk2>
      <a:lt2>
        <a:srgbClr val="F3F2EF"/>
      </a:lt2>
      <a:accent1>
        <a:srgbClr val="29A3D2"/>
      </a:accent1>
      <a:accent2>
        <a:srgbClr val="0669AC"/>
      </a:accent2>
      <a:accent3>
        <a:srgbClr val="FD891C"/>
      </a:accent3>
      <a:accent4>
        <a:srgbClr val="FD6927"/>
      </a:accent4>
      <a:accent5>
        <a:srgbClr val="F95131"/>
      </a:accent5>
      <a:accent6>
        <a:srgbClr val="CE5FAE"/>
      </a:accent6>
      <a:hlink>
        <a:srgbClr val="0F8EC1"/>
      </a:hlink>
      <a:folHlink>
        <a:srgbClr val="DC6400"/>
      </a:folHlink>
    </a:clrScheme>
    <a:fontScheme name="Grandview">
      <a:majorFont>
        <a:latin typeface="Grandview"/>
        <a:ea typeface=""/>
        <a:cs typeface=""/>
      </a:majorFont>
      <a:minorFont>
        <a:latin typeface="Grandview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itationVTI" id="{4899D957-8B31-4AB5-A19D-CB0353FFB667}" vid="{430294D6-2412-4BD3-B567-F0976EA4931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{454C4E81-6CA2-7041-95FD-01E7176C6DE7}tf10001073_mac</Template>
  <TotalTime>1789</TotalTime>
  <Words>252</Words>
  <Application>Microsoft Macintosh PowerPoint</Application>
  <PresentationFormat>Widescreen</PresentationFormat>
  <Paragraphs>34</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Grandview</vt:lpstr>
      <vt:lpstr>Grandview Display</vt:lpstr>
      <vt:lpstr>Symbol</vt:lpstr>
      <vt:lpstr>Times New Roman</vt:lpstr>
      <vt:lpstr>CitationVTI</vt:lpstr>
      <vt:lpstr>PowerPoint Presentation</vt:lpstr>
      <vt:lpstr>DATA SOURCE</vt:lpstr>
      <vt:lpstr>DID YOU KNOW ?</vt:lpstr>
      <vt:lpstr>RESEARCH QUESTION</vt:lpstr>
      <vt:lpstr>PowerPoint Presentation</vt:lpstr>
      <vt:lpstr>Most expensive resorts</vt:lpstr>
      <vt:lpstr>PowerPoint Presentation</vt:lpstr>
      <vt:lpstr>SKILL LEVEL</vt:lpstr>
      <vt:lpstr>SKILL LEVEL</vt:lpstr>
      <vt:lpstr>SKILL LEVEL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Nana Ampadu Mensah (Alumni)</dc:creator>
  <cp:lastModifiedBy>Nana Ampadu Mensah (Alumni)</cp:lastModifiedBy>
  <cp:revision>4</cp:revision>
  <dcterms:created xsi:type="dcterms:W3CDTF">2024-02-11T15:48:23Z</dcterms:created>
  <dcterms:modified xsi:type="dcterms:W3CDTF">2024-02-14T18:57:17Z</dcterms:modified>
</cp:coreProperties>
</file>