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80" r:id="rId14"/>
    <p:sldId id="281" r:id="rId15"/>
    <p:sldId id="282" r:id="rId16"/>
    <p:sldId id="283" r:id="rId17"/>
    <p:sldId id="285" r:id="rId18"/>
    <p:sldId id="286" r:id="rId19"/>
    <p:sldId id="287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FC34D-9125-4B3D-A793-83F43D9C2879}" v="3" dt="2018-11-14T04:53:04.8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kridge Property Management" userId="b6dc1e37edb00998" providerId="LiveId" clId="{6269F962-DA00-4851-95E7-1C5C0314D891}"/>
    <pc:docChg chg="custSel addSld delSld modSld">
      <pc:chgData name="Rockridge Property Management" userId="b6dc1e37edb00998" providerId="LiveId" clId="{6269F962-DA00-4851-95E7-1C5C0314D891}" dt="2018-11-14T04:54:03.808" v="689" actId="20577"/>
      <pc:docMkLst>
        <pc:docMk/>
      </pc:docMkLst>
      <pc:sldChg chg="modSp">
        <pc:chgData name="Rockridge Property Management" userId="b6dc1e37edb00998" providerId="LiveId" clId="{6269F962-DA00-4851-95E7-1C5C0314D891}" dt="2018-11-14T04:50:06.067" v="368" actId="14100"/>
        <pc:sldMkLst>
          <pc:docMk/>
          <pc:sldMk cId="0" sldId="286"/>
        </pc:sldMkLst>
        <pc:spChg chg="mod">
          <ac:chgData name="Rockridge Property Management" userId="b6dc1e37edb00998" providerId="LiveId" clId="{6269F962-DA00-4851-95E7-1C5C0314D891}" dt="2018-11-14T04:50:06.067" v="368" actId="14100"/>
          <ac:spMkLst>
            <pc:docMk/>
            <pc:sldMk cId="0" sldId="286"/>
            <ac:spMk id="178" creationId="{00000000-0000-0000-0000-000000000000}"/>
          </ac:spMkLst>
        </pc:spChg>
      </pc:sldChg>
      <pc:sldChg chg="del">
        <pc:chgData name="Rockridge Property Management" userId="b6dc1e37edb00998" providerId="LiveId" clId="{6269F962-DA00-4851-95E7-1C5C0314D891}" dt="2018-11-14T04:50:15.216" v="369" actId="2696"/>
        <pc:sldMkLst>
          <pc:docMk/>
          <pc:sldMk cId="0" sldId="287"/>
        </pc:sldMkLst>
      </pc:sldChg>
      <pc:sldChg chg="modSp add">
        <pc:chgData name="Rockridge Property Management" userId="b6dc1e37edb00998" providerId="LiveId" clId="{6269F962-DA00-4851-95E7-1C5C0314D891}" dt="2018-11-14T04:54:03.808" v="689" actId="20577"/>
        <pc:sldMkLst>
          <pc:docMk/>
          <pc:sldMk cId="1264947612" sldId="287"/>
        </pc:sldMkLst>
        <pc:spChg chg="mod">
          <ac:chgData name="Rockridge Property Management" userId="b6dc1e37edb00998" providerId="LiveId" clId="{6269F962-DA00-4851-95E7-1C5C0314D891}" dt="2018-11-14T04:54:03.808" v="689" actId="20577"/>
          <ac:spMkLst>
            <pc:docMk/>
            <pc:sldMk cId="1264947612" sldId="287"/>
            <ac:spMk id="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&lt;current date&gt;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126610" y="762000"/>
            <a:ext cx="8907854" cy="6277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Would like to see if there is a correlation between the city of Oakland crime rate and the unemployment rate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  <a:r>
              <a:rPr lang="en-US" dirty="0"/>
              <a:t>– Crime and Unemployment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  <a:r>
              <a:rPr lang="en-US" dirty="0"/>
              <a:t> – Horace Lin, Dawit Hailu, Chris Brady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 – Compare data sources from the CA Employment Development office and the City of Oakland crime data.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 – Is there are relationship btw crime rate and unemployment rate? 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  <a:r>
              <a:rPr lang="en-US" dirty="0"/>
              <a:t> - CA Employment Development office and the City of Oakland crime data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126610" y="762000"/>
            <a:ext cx="8907854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Breakdown of tasks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Identify sources for the data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Review data for 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Review data API and determine needed fields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Accumulate the data and review for errors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Use Pandas to clean and format your data set(s)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**data exploration and cleanup** process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**final data analysis**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Use Matplotlib to create a total of 6-8 visualizations of your data (ideally, at least 2 per "question" you ask of your data)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 dirty="0"/>
              <a:t>Save PNG images of your visualizations to distribute to the class and instructional team, and for inclusion in </a:t>
            </a:r>
            <a:r>
              <a:rPr lang="en-US"/>
              <a:t>your presentation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r>
              <a:rPr lang="en-US"/>
              <a:t>Create </a:t>
            </a:r>
            <a:r>
              <a:rPr lang="en-US" dirty="0"/>
              <a:t>a write-up summarizing your major findings. This should include a heading </a:t>
            </a:r>
          </a:p>
          <a:p>
            <a:pPr lvl="1">
              <a:buSzPct val="100000"/>
              <a:buFont typeface="Arial"/>
              <a:buChar char="•"/>
              <a:defRPr sz="1600" b="1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9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894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Rockridge Property Management</dc:creator>
  <cp:lastModifiedBy>Rockridge Property Management</cp:lastModifiedBy>
  <cp:revision>31</cp:revision>
  <dcterms:modified xsi:type="dcterms:W3CDTF">2018-11-14T04:54:07Z</dcterms:modified>
</cp:coreProperties>
</file>