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42" r:id="rId2"/>
    <p:sldId id="348" r:id="rId3"/>
    <p:sldId id="351" r:id="rId4"/>
    <p:sldId id="349" r:id="rId5"/>
    <p:sldId id="347" r:id="rId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55" autoAdjust="0"/>
    <p:restoredTop sz="88251" autoAdjust="0"/>
  </p:normalViewPr>
  <p:slideViewPr>
    <p:cSldViewPr snapToGrid="0">
      <p:cViewPr varScale="1">
        <p:scale>
          <a:sx n="80" d="100"/>
          <a:sy n="80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F28EF-2C7C-3949-8534-7B5682420FFE}" type="datetimeFigureOut">
              <a:rPr lang="es-CO" smtClean="0"/>
              <a:t>8/10/2021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E907E-1A18-6A49-A3EA-3A145055F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37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Crear </a:t>
            </a:r>
            <a:r>
              <a:rPr lang="es-CO" dirty="0" err="1"/>
              <a:t>Jamboard</a:t>
            </a:r>
            <a:r>
              <a:rPr lang="es-CO" dirty="0"/>
              <a:t> para análisis del contexto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907E-1A18-6A49-A3EA-3A145055F95E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695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dk1"/>
                </a:solidFill>
              </a:rPr>
              <a:t>Este tipo de soluciones pueden ser utilizadas por personas poco conocedoras de la cultura del carnaval, con el fin de ir identificando la historia de cada grupo de baile o personaje específico del carnaval, así mismo, puede ser utilizado por plataformas de trasmisión de los eventos para incluir a las familias y personas que quieran participan desde sus hogares utilizando sus trajes y disfraces típicos para los eventos.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907E-1A18-6A49-A3EA-3A145055F95E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23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ts val="1600"/>
            </a:pPr>
            <a:r>
              <a:rPr lang="es-ES" sz="1200" dirty="0">
                <a:solidFill>
                  <a:schemeClr val="dk1"/>
                </a:solidFill>
                <a:sym typeface="Calibri"/>
              </a:rPr>
              <a:t>Puede incluir descripciones que permitan validar el reconocimiento de la imagen.</a:t>
            </a: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ts val="1600"/>
            </a:pP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ts val="16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 el desarrollo de la solución se brindaran las herramientas y conceptos necesarios en un proceso de formación </a:t>
            </a:r>
            <a:r>
              <a:rPr lang="es-E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inmersiva</a:t>
            </a: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que tendrá una duración de 48 horas, en la cuales contarán con el apoyo y acompañamiento de expertos en el lenguaje de programación.</a:t>
            </a:r>
          </a:p>
          <a:p>
            <a:pPr lvl="0">
              <a:buSzPts val="1600"/>
            </a:pP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ts val="16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 que se necesita para participar en el siguiente RETO son:</a:t>
            </a:r>
          </a:p>
          <a:p>
            <a:pPr lvl="0">
              <a:buSzPts val="1600"/>
            </a:pPr>
            <a:endParaRPr lang="es-E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ts val="16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Actitud</a:t>
            </a:r>
          </a:p>
          <a:p>
            <a:pPr lvl="0">
              <a:buSzPts val="16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Ganas de Aprender</a:t>
            </a:r>
          </a:p>
          <a:p>
            <a:pPr lvl="0">
              <a:buSzPts val="16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Curiosidad</a:t>
            </a:r>
          </a:p>
          <a:p>
            <a:pPr lvl="0">
              <a:buSzPts val="1600"/>
            </a:pPr>
            <a:r>
              <a:rPr lang="es-E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Dedicación</a:t>
            </a:r>
            <a:endParaRPr lang="es-C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Crear </a:t>
            </a:r>
            <a:r>
              <a:rPr lang="es-CO" dirty="0" err="1"/>
              <a:t>Jamboard</a:t>
            </a:r>
            <a:r>
              <a:rPr lang="es-CO" dirty="0"/>
              <a:t> para análisis del reto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907E-1A18-6A49-A3EA-3A145055F95E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30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1424" y="0"/>
            <a:ext cx="1380575" cy="1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1AF5-3C3B-46CA-B8D9-F82D92372EFC}" type="datetimeFigureOut">
              <a:rPr lang="es-CO" smtClean="0"/>
              <a:t>8/10/2021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845-2DAD-48EA-A0E3-FCD3B310D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1D2EC8-5850-1C49-BB2F-C8BCEF82B730}"/>
              </a:ext>
            </a:extLst>
          </p:cNvPr>
          <p:cNvSpPr txBox="1"/>
          <p:nvPr/>
        </p:nvSpPr>
        <p:spPr>
          <a:xfrm>
            <a:off x="5406190" y="1459830"/>
            <a:ext cx="572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PRESENTACIÓN – CONTEXTO Y RETO</a:t>
            </a:r>
          </a:p>
          <a:p>
            <a:pPr algn="ctr"/>
            <a:r>
              <a:rPr lang="es-CO" sz="2400" b="1" dirty="0"/>
              <a:t>BOOTCAMP INTELIGENCIA ARTIFICIAL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0C5498-518F-F44A-B871-4DE0FBF9BA8B}"/>
              </a:ext>
            </a:extLst>
          </p:cNvPr>
          <p:cNvSpPr txBox="1"/>
          <p:nvPr/>
        </p:nvSpPr>
        <p:spPr>
          <a:xfrm>
            <a:off x="609599" y="4588042"/>
            <a:ext cx="612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Nodo de las Tecnologías y las Comunicaciones</a:t>
            </a:r>
          </a:p>
          <a:p>
            <a:pPr algn="ctr"/>
            <a:r>
              <a:rPr lang="es-CO" sz="1600" dirty="0"/>
              <a:t>Centro Nacional Colombo Alemán</a:t>
            </a:r>
          </a:p>
          <a:p>
            <a:pPr algn="ctr"/>
            <a:r>
              <a:rPr lang="es-CO" sz="1600" dirty="0"/>
              <a:t>Regional Atlántico</a:t>
            </a:r>
          </a:p>
        </p:txBody>
      </p:sp>
    </p:spTree>
    <p:extLst>
      <p:ext uri="{BB962C8B-B14F-4D97-AF65-F5344CB8AC3E}">
        <p14:creationId xmlns:p14="http://schemas.microsoft.com/office/powerpoint/2010/main" val="13430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01BDE8-D24F-294E-9B38-1DC959401DF1}"/>
              </a:ext>
            </a:extLst>
          </p:cNvPr>
          <p:cNvSpPr txBox="1"/>
          <p:nvPr/>
        </p:nvSpPr>
        <p:spPr>
          <a:xfrm>
            <a:off x="787179" y="341914"/>
            <a:ext cx="7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Bootcamp – Situación y Contexto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C8E3DD8-218A-2048-B658-5461C3B48660}"/>
              </a:ext>
            </a:extLst>
          </p:cNvPr>
          <p:cNvCxnSpPr/>
          <p:nvPr/>
        </p:nvCxnSpPr>
        <p:spPr>
          <a:xfrm>
            <a:off x="882595" y="711246"/>
            <a:ext cx="21548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8" descr="Bienestar al Aprendiz CNCA - Posts | Facebook">
            <a:extLst>
              <a:ext uri="{FF2B5EF4-FFF2-40B4-BE49-F238E27FC236}">
                <a16:creationId xmlns:a16="http://schemas.microsoft.com/office/drawing/2014/main" id="{87B42DF4-40E1-9B4A-92C7-C02276C7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60" y="5890646"/>
            <a:ext cx="2598440" cy="96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A224A0E-D983-E34C-8951-527355A42D4E}"/>
              </a:ext>
            </a:extLst>
          </p:cNvPr>
          <p:cNvSpPr>
            <a:spLocks/>
          </p:cNvSpPr>
          <p:nvPr/>
        </p:nvSpPr>
        <p:spPr bwMode="auto">
          <a:xfrm>
            <a:off x="529535" y="5595097"/>
            <a:ext cx="1590675" cy="1103313"/>
          </a:xfrm>
          <a:custGeom>
            <a:avLst/>
            <a:gdLst>
              <a:gd name="T0" fmla="*/ 85 w 408"/>
              <a:gd name="T1" fmla="*/ 14 h 283"/>
              <a:gd name="T2" fmla="*/ 407 w 408"/>
              <a:gd name="T3" fmla="*/ 176 h 283"/>
              <a:gd name="T4" fmla="*/ 353 w 408"/>
              <a:gd name="T5" fmla="*/ 226 h 283"/>
              <a:gd name="T6" fmla="*/ 408 w 408"/>
              <a:gd name="T7" fmla="*/ 283 h 283"/>
              <a:gd name="T8" fmla="*/ 0 w 408"/>
              <a:gd name="T9" fmla="*/ 79 h 283"/>
              <a:gd name="T10" fmla="*/ 12 w 408"/>
              <a:gd name="T11" fmla="*/ 0 h 283"/>
              <a:gd name="T12" fmla="*/ 85 w 408"/>
              <a:gd name="T13" fmla="*/ 14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8" h="283">
                <a:moveTo>
                  <a:pt x="85" y="14"/>
                </a:moveTo>
                <a:cubicBezTo>
                  <a:pt x="158" y="112"/>
                  <a:pt x="275" y="176"/>
                  <a:pt x="407" y="176"/>
                </a:cubicBezTo>
                <a:cubicBezTo>
                  <a:pt x="353" y="226"/>
                  <a:pt x="353" y="226"/>
                  <a:pt x="353" y="22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241" y="283"/>
                  <a:pt x="93" y="203"/>
                  <a:pt x="0" y="79"/>
                </a:cubicBezTo>
                <a:cubicBezTo>
                  <a:pt x="12" y="0"/>
                  <a:pt x="12" y="0"/>
                  <a:pt x="12" y="0"/>
                </a:cubicBezTo>
                <a:lnTo>
                  <a:pt x="85" y="14"/>
                </a:lnTo>
                <a:close/>
              </a:path>
            </a:pathLst>
          </a:custGeom>
          <a:solidFill>
            <a:srgbClr val="BD11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92EC285-A8A5-B048-9190-579BCEDD1795}"/>
              </a:ext>
            </a:extLst>
          </p:cNvPr>
          <p:cNvSpPr>
            <a:spLocks/>
          </p:cNvSpPr>
          <p:nvPr/>
        </p:nvSpPr>
        <p:spPr bwMode="auto">
          <a:xfrm>
            <a:off x="2124972" y="5501435"/>
            <a:ext cx="1727200" cy="1185863"/>
          </a:xfrm>
          <a:custGeom>
            <a:avLst/>
            <a:gdLst>
              <a:gd name="T0" fmla="*/ 47 w 443"/>
              <a:gd name="T1" fmla="*/ 197 h 304"/>
              <a:gd name="T2" fmla="*/ 350 w 443"/>
              <a:gd name="T3" fmla="*/ 0 h 304"/>
              <a:gd name="T4" fmla="*/ 366 w 443"/>
              <a:gd name="T5" fmla="*/ 71 h 304"/>
              <a:gd name="T6" fmla="*/ 443 w 443"/>
              <a:gd name="T7" fmla="*/ 52 h 304"/>
              <a:gd name="T8" fmla="*/ 62 w 443"/>
              <a:gd name="T9" fmla="*/ 304 h 304"/>
              <a:gd name="T10" fmla="*/ 0 w 443"/>
              <a:gd name="T11" fmla="*/ 253 h 304"/>
              <a:gd name="T12" fmla="*/ 47 w 443"/>
              <a:gd name="T13" fmla="*/ 19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304">
                <a:moveTo>
                  <a:pt x="47" y="197"/>
                </a:moveTo>
                <a:cubicBezTo>
                  <a:pt x="176" y="182"/>
                  <a:pt x="287" y="107"/>
                  <a:pt x="350" y="0"/>
                </a:cubicBezTo>
                <a:cubicBezTo>
                  <a:pt x="366" y="71"/>
                  <a:pt x="366" y="71"/>
                  <a:pt x="366" y="71"/>
                </a:cubicBezTo>
                <a:cubicBezTo>
                  <a:pt x="443" y="52"/>
                  <a:pt x="443" y="52"/>
                  <a:pt x="443" y="52"/>
                </a:cubicBezTo>
                <a:cubicBezTo>
                  <a:pt x="364" y="188"/>
                  <a:pt x="225" y="284"/>
                  <a:pt x="62" y="304"/>
                </a:cubicBezTo>
                <a:cubicBezTo>
                  <a:pt x="0" y="253"/>
                  <a:pt x="0" y="253"/>
                  <a:pt x="0" y="253"/>
                </a:cubicBezTo>
                <a:lnTo>
                  <a:pt x="47" y="197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40B1A66-3489-0246-B579-5A44A4409BB8}"/>
              </a:ext>
            </a:extLst>
          </p:cNvPr>
          <p:cNvSpPr>
            <a:spLocks/>
          </p:cNvSpPr>
          <p:nvPr/>
        </p:nvSpPr>
        <p:spPr bwMode="auto">
          <a:xfrm>
            <a:off x="3496572" y="3707560"/>
            <a:ext cx="623888" cy="1887538"/>
          </a:xfrm>
          <a:custGeom>
            <a:avLst/>
            <a:gdLst>
              <a:gd name="T0" fmla="*/ 20 w 160"/>
              <a:gd name="T1" fmla="*/ 415 h 484"/>
              <a:gd name="T2" fmla="*/ 53 w 160"/>
              <a:gd name="T3" fmla="*/ 255 h 484"/>
              <a:gd name="T4" fmla="*/ 0 w 160"/>
              <a:gd name="T5" fmla="*/ 55 h 484"/>
              <a:gd name="T6" fmla="*/ 69 w 160"/>
              <a:gd name="T7" fmla="*/ 77 h 484"/>
              <a:gd name="T8" fmla="*/ 92 w 160"/>
              <a:gd name="T9" fmla="*/ 0 h 484"/>
              <a:gd name="T10" fmla="*/ 160 w 160"/>
              <a:gd name="T11" fmla="*/ 255 h 484"/>
              <a:gd name="T12" fmla="*/ 119 w 160"/>
              <a:gd name="T13" fmla="*/ 456 h 484"/>
              <a:gd name="T14" fmla="*/ 45 w 160"/>
              <a:gd name="T15" fmla="*/ 484 h 484"/>
              <a:gd name="T16" fmla="*/ 20 w 160"/>
              <a:gd name="T17" fmla="*/ 415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484">
                <a:moveTo>
                  <a:pt x="20" y="415"/>
                </a:moveTo>
                <a:cubicBezTo>
                  <a:pt x="41" y="366"/>
                  <a:pt x="53" y="312"/>
                  <a:pt x="53" y="255"/>
                </a:cubicBezTo>
                <a:cubicBezTo>
                  <a:pt x="53" y="182"/>
                  <a:pt x="33" y="114"/>
                  <a:pt x="0" y="55"/>
                </a:cubicBezTo>
                <a:cubicBezTo>
                  <a:pt x="69" y="77"/>
                  <a:pt x="69" y="77"/>
                  <a:pt x="69" y="77"/>
                </a:cubicBezTo>
                <a:cubicBezTo>
                  <a:pt x="92" y="0"/>
                  <a:pt x="92" y="0"/>
                  <a:pt x="92" y="0"/>
                </a:cubicBezTo>
                <a:cubicBezTo>
                  <a:pt x="135" y="75"/>
                  <a:pt x="160" y="162"/>
                  <a:pt x="160" y="255"/>
                </a:cubicBezTo>
                <a:cubicBezTo>
                  <a:pt x="160" y="327"/>
                  <a:pt x="145" y="394"/>
                  <a:pt x="119" y="456"/>
                </a:cubicBezTo>
                <a:cubicBezTo>
                  <a:pt x="45" y="484"/>
                  <a:pt x="45" y="484"/>
                  <a:pt x="45" y="484"/>
                </a:cubicBezTo>
                <a:lnTo>
                  <a:pt x="20" y="415"/>
                </a:lnTo>
                <a:close/>
              </a:path>
            </a:pathLst>
          </a:custGeom>
          <a:solidFill>
            <a:srgbClr val="03A9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2709E11-B15F-B743-B5F7-318D44F8C14E}"/>
              </a:ext>
            </a:extLst>
          </p:cNvPr>
          <p:cNvSpPr>
            <a:spLocks/>
          </p:cNvSpPr>
          <p:nvPr/>
        </p:nvSpPr>
        <p:spPr bwMode="auto">
          <a:xfrm>
            <a:off x="2128147" y="2709022"/>
            <a:ext cx="1590675" cy="1100138"/>
          </a:xfrm>
          <a:custGeom>
            <a:avLst/>
            <a:gdLst>
              <a:gd name="T0" fmla="*/ 323 w 408"/>
              <a:gd name="T1" fmla="*/ 269 h 282"/>
              <a:gd name="T2" fmla="*/ 1 w 408"/>
              <a:gd name="T3" fmla="*/ 107 h 282"/>
              <a:gd name="T4" fmla="*/ 55 w 408"/>
              <a:gd name="T5" fmla="*/ 57 h 282"/>
              <a:gd name="T6" fmla="*/ 0 w 408"/>
              <a:gd name="T7" fmla="*/ 0 h 282"/>
              <a:gd name="T8" fmla="*/ 408 w 408"/>
              <a:gd name="T9" fmla="*/ 204 h 282"/>
              <a:gd name="T10" fmla="*/ 396 w 408"/>
              <a:gd name="T11" fmla="*/ 282 h 282"/>
              <a:gd name="T12" fmla="*/ 323 w 408"/>
              <a:gd name="T13" fmla="*/ 26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8" h="282">
                <a:moveTo>
                  <a:pt x="323" y="269"/>
                </a:moveTo>
                <a:cubicBezTo>
                  <a:pt x="250" y="171"/>
                  <a:pt x="133" y="107"/>
                  <a:pt x="1" y="107"/>
                </a:cubicBezTo>
                <a:cubicBezTo>
                  <a:pt x="55" y="57"/>
                  <a:pt x="55" y="57"/>
                  <a:pt x="55" y="57"/>
                </a:cubicBezTo>
                <a:cubicBezTo>
                  <a:pt x="0" y="0"/>
                  <a:pt x="0" y="0"/>
                  <a:pt x="0" y="0"/>
                </a:cubicBezTo>
                <a:cubicBezTo>
                  <a:pt x="167" y="0"/>
                  <a:pt x="315" y="80"/>
                  <a:pt x="408" y="204"/>
                </a:cubicBezTo>
                <a:cubicBezTo>
                  <a:pt x="396" y="282"/>
                  <a:pt x="396" y="282"/>
                  <a:pt x="396" y="282"/>
                </a:cubicBezTo>
                <a:lnTo>
                  <a:pt x="323" y="269"/>
                </a:lnTo>
                <a:close/>
              </a:path>
            </a:pathLst>
          </a:custGeom>
          <a:solidFill>
            <a:srgbClr val="00CE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6EC792-3DFB-AE4D-9F2E-AC282EA0E713}"/>
              </a:ext>
            </a:extLst>
          </p:cNvPr>
          <p:cNvSpPr>
            <a:spLocks/>
          </p:cNvSpPr>
          <p:nvPr/>
        </p:nvSpPr>
        <p:spPr bwMode="auto">
          <a:xfrm>
            <a:off x="397772" y="2720135"/>
            <a:ext cx="1727200" cy="1185863"/>
          </a:xfrm>
          <a:custGeom>
            <a:avLst/>
            <a:gdLst>
              <a:gd name="T0" fmla="*/ 396 w 443"/>
              <a:gd name="T1" fmla="*/ 107 h 304"/>
              <a:gd name="T2" fmla="*/ 93 w 443"/>
              <a:gd name="T3" fmla="*/ 304 h 304"/>
              <a:gd name="T4" fmla="*/ 77 w 443"/>
              <a:gd name="T5" fmla="*/ 233 h 304"/>
              <a:gd name="T6" fmla="*/ 0 w 443"/>
              <a:gd name="T7" fmla="*/ 252 h 304"/>
              <a:gd name="T8" fmla="*/ 381 w 443"/>
              <a:gd name="T9" fmla="*/ 0 h 304"/>
              <a:gd name="T10" fmla="*/ 443 w 443"/>
              <a:gd name="T11" fmla="*/ 50 h 304"/>
              <a:gd name="T12" fmla="*/ 396 w 443"/>
              <a:gd name="T13" fmla="*/ 10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304">
                <a:moveTo>
                  <a:pt x="396" y="107"/>
                </a:moveTo>
                <a:cubicBezTo>
                  <a:pt x="267" y="122"/>
                  <a:pt x="156" y="197"/>
                  <a:pt x="93" y="304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0" y="252"/>
                  <a:pt x="0" y="252"/>
                  <a:pt x="0" y="252"/>
                </a:cubicBezTo>
                <a:cubicBezTo>
                  <a:pt x="79" y="116"/>
                  <a:pt x="218" y="20"/>
                  <a:pt x="381" y="0"/>
                </a:cubicBezTo>
                <a:cubicBezTo>
                  <a:pt x="443" y="50"/>
                  <a:pt x="443" y="50"/>
                  <a:pt x="443" y="50"/>
                </a:cubicBezTo>
                <a:lnTo>
                  <a:pt x="396" y="107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BD2FD55-89EA-8C42-91B3-426C41B32257}"/>
              </a:ext>
            </a:extLst>
          </p:cNvPr>
          <p:cNvSpPr>
            <a:spLocks/>
          </p:cNvSpPr>
          <p:nvPr/>
        </p:nvSpPr>
        <p:spPr bwMode="auto">
          <a:xfrm>
            <a:off x="127897" y="3809160"/>
            <a:ext cx="623888" cy="1890713"/>
          </a:xfrm>
          <a:custGeom>
            <a:avLst/>
            <a:gdLst>
              <a:gd name="T0" fmla="*/ 140 w 160"/>
              <a:gd name="T1" fmla="*/ 69 h 485"/>
              <a:gd name="T2" fmla="*/ 107 w 160"/>
              <a:gd name="T3" fmla="*/ 229 h 485"/>
              <a:gd name="T4" fmla="*/ 160 w 160"/>
              <a:gd name="T5" fmla="*/ 430 h 485"/>
              <a:gd name="T6" fmla="*/ 91 w 160"/>
              <a:gd name="T7" fmla="*/ 408 h 485"/>
              <a:gd name="T8" fmla="*/ 68 w 160"/>
              <a:gd name="T9" fmla="*/ 485 h 485"/>
              <a:gd name="T10" fmla="*/ 0 w 160"/>
              <a:gd name="T11" fmla="*/ 229 h 485"/>
              <a:gd name="T12" fmla="*/ 41 w 160"/>
              <a:gd name="T13" fmla="*/ 29 h 485"/>
              <a:gd name="T14" fmla="*/ 115 w 160"/>
              <a:gd name="T15" fmla="*/ 0 h 485"/>
              <a:gd name="T16" fmla="*/ 140 w 160"/>
              <a:gd name="T17" fmla="*/ 69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485">
                <a:moveTo>
                  <a:pt x="140" y="69"/>
                </a:moveTo>
                <a:cubicBezTo>
                  <a:pt x="119" y="119"/>
                  <a:pt x="107" y="173"/>
                  <a:pt x="107" y="229"/>
                </a:cubicBezTo>
                <a:cubicBezTo>
                  <a:pt x="107" y="302"/>
                  <a:pt x="127" y="371"/>
                  <a:pt x="160" y="430"/>
                </a:cubicBezTo>
                <a:cubicBezTo>
                  <a:pt x="91" y="408"/>
                  <a:pt x="91" y="408"/>
                  <a:pt x="91" y="408"/>
                </a:cubicBezTo>
                <a:cubicBezTo>
                  <a:pt x="68" y="485"/>
                  <a:pt x="68" y="485"/>
                  <a:pt x="68" y="485"/>
                </a:cubicBezTo>
                <a:cubicBezTo>
                  <a:pt x="25" y="410"/>
                  <a:pt x="0" y="322"/>
                  <a:pt x="0" y="229"/>
                </a:cubicBezTo>
                <a:cubicBezTo>
                  <a:pt x="0" y="158"/>
                  <a:pt x="15" y="91"/>
                  <a:pt x="41" y="29"/>
                </a:cubicBezTo>
                <a:cubicBezTo>
                  <a:pt x="115" y="0"/>
                  <a:pt x="115" y="0"/>
                  <a:pt x="115" y="0"/>
                </a:cubicBezTo>
                <a:lnTo>
                  <a:pt x="140" y="69"/>
                </a:lnTo>
                <a:close/>
              </a:path>
            </a:pathLst>
          </a:custGeom>
          <a:solidFill>
            <a:srgbClr val="FE26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grpSp>
        <p:nvGrpSpPr>
          <p:cNvPr id="11" name="Group 33">
            <a:extLst>
              <a:ext uri="{FF2B5EF4-FFF2-40B4-BE49-F238E27FC236}">
                <a16:creationId xmlns:a16="http://schemas.microsoft.com/office/drawing/2014/main" id="{1455EAD8-2006-2F4A-B04A-C987E3120FAC}"/>
              </a:ext>
            </a:extLst>
          </p:cNvPr>
          <p:cNvGrpSpPr/>
          <p:nvPr/>
        </p:nvGrpSpPr>
        <p:grpSpPr>
          <a:xfrm>
            <a:off x="711718" y="3136828"/>
            <a:ext cx="2860736" cy="2980516"/>
            <a:chOff x="4698304" y="2137529"/>
            <a:chExt cx="2997898" cy="3123419"/>
          </a:xfrm>
        </p:grpSpPr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AE4FB915-2A59-2649-B829-038BC59525C5}"/>
                </a:ext>
              </a:extLst>
            </p:cNvPr>
            <p:cNvGrpSpPr/>
            <p:nvPr/>
          </p:nvGrpSpPr>
          <p:grpSpPr>
            <a:xfrm>
              <a:off x="4698304" y="2289610"/>
              <a:ext cx="2997898" cy="2971338"/>
              <a:chOff x="3163888" y="2097088"/>
              <a:chExt cx="2687637" cy="2663825"/>
            </a:xfrm>
            <a:effectLst>
              <a:outerShdw blurRad="762000" dist="368300" dir="2700000" sx="110000" sy="110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Oval 28">
                <a:extLst>
                  <a:ext uri="{FF2B5EF4-FFF2-40B4-BE49-F238E27FC236}">
                    <a16:creationId xmlns:a16="http://schemas.microsoft.com/office/drawing/2014/main" id="{FA30879D-1C2F-F744-A75D-45EC221C8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888" y="2097088"/>
                <a:ext cx="2660650" cy="2663825"/>
              </a:xfrm>
              <a:prstGeom prst="ellipse">
                <a:avLst/>
              </a:prstGeom>
              <a:gradFill flip="none" rotWithShape="1">
                <a:gsLst>
                  <a:gs pos="68000">
                    <a:srgbClr val="FFFFFF">
                      <a:lumMod val="85000"/>
                    </a:srgbClr>
                  </a:gs>
                  <a:gs pos="54000">
                    <a:srgbClr val="FFFFFF">
                      <a:lumMod val="95000"/>
                    </a:srgbClr>
                  </a:gs>
                  <a:gs pos="94000">
                    <a:srgbClr val="FFFFFF">
                      <a:lumMod val="50000"/>
                    </a:srgbClr>
                  </a:gs>
                  <a:gs pos="0">
                    <a:srgbClr val="DDDDDD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9">
                <a:extLst>
                  <a:ext uri="{FF2B5EF4-FFF2-40B4-BE49-F238E27FC236}">
                    <a16:creationId xmlns:a16="http://schemas.microsoft.com/office/drawing/2014/main" id="{7AA32C1B-10AC-1E40-BF56-666D834C7988}"/>
                  </a:ext>
                </a:extLst>
              </p:cNvPr>
              <p:cNvGrpSpPr/>
              <p:nvPr/>
            </p:nvGrpSpPr>
            <p:grpSpPr>
              <a:xfrm>
                <a:off x="3189288" y="2292350"/>
                <a:ext cx="2662237" cy="2422526"/>
                <a:chOff x="3189288" y="2292350"/>
                <a:chExt cx="2662237" cy="2422526"/>
              </a:xfrm>
              <a:solidFill>
                <a:srgbClr val="00CEE8">
                  <a:lumMod val="75000"/>
                </a:srgbClr>
              </a:solidFill>
            </p:grpSpPr>
            <p:sp>
              <p:nvSpPr>
                <p:cNvPr id="16" name="Freeform 34">
                  <a:extLst>
                    <a:ext uri="{FF2B5EF4-FFF2-40B4-BE49-F238E27FC236}">
                      <a16:creationId xmlns:a16="http://schemas.microsoft.com/office/drawing/2014/main" id="{655FA061-3410-0A41-BBFB-8CF65649EE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0725" y="2327275"/>
                  <a:ext cx="1320800" cy="2058988"/>
                </a:xfrm>
                <a:custGeom>
                  <a:avLst/>
                  <a:gdLst>
                    <a:gd name="T0" fmla="*/ 174 w 346"/>
                    <a:gd name="T1" fmla="*/ 182 h 539"/>
                    <a:gd name="T2" fmla="*/ 161 w 346"/>
                    <a:gd name="T3" fmla="*/ 195 h 539"/>
                    <a:gd name="T4" fmla="*/ 122 w 346"/>
                    <a:gd name="T5" fmla="*/ 169 h 539"/>
                    <a:gd name="T6" fmla="*/ 87 w 346"/>
                    <a:gd name="T7" fmla="*/ 161 h 539"/>
                    <a:gd name="T8" fmla="*/ 69 w 346"/>
                    <a:gd name="T9" fmla="*/ 159 h 539"/>
                    <a:gd name="T10" fmla="*/ 86 w 346"/>
                    <a:gd name="T11" fmla="*/ 127 h 539"/>
                    <a:gd name="T12" fmla="*/ 130 w 346"/>
                    <a:gd name="T13" fmla="*/ 141 h 539"/>
                    <a:gd name="T14" fmla="*/ 124 w 346"/>
                    <a:gd name="T15" fmla="*/ 154 h 539"/>
                    <a:gd name="T16" fmla="*/ 144 w 346"/>
                    <a:gd name="T17" fmla="*/ 144 h 539"/>
                    <a:gd name="T18" fmla="*/ 142 w 346"/>
                    <a:gd name="T19" fmla="*/ 131 h 539"/>
                    <a:gd name="T20" fmla="*/ 164 w 346"/>
                    <a:gd name="T21" fmla="*/ 162 h 539"/>
                    <a:gd name="T22" fmla="*/ 166 w 346"/>
                    <a:gd name="T23" fmla="*/ 149 h 539"/>
                    <a:gd name="T24" fmla="*/ 193 w 346"/>
                    <a:gd name="T25" fmla="*/ 161 h 539"/>
                    <a:gd name="T26" fmla="*/ 214 w 346"/>
                    <a:gd name="T27" fmla="*/ 164 h 539"/>
                    <a:gd name="T28" fmla="*/ 188 w 346"/>
                    <a:gd name="T29" fmla="*/ 135 h 539"/>
                    <a:gd name="T30" fmla="*/ 176 w 346"/>
                    <a:gd name="T31" fmla="*/ 109 h 539"/>
                    <a:gd name="T32" fmla="*/ 189 w 346"/>
                    <a:gd name="T33" fmla="*/ 120 h 539"/>
                    <a:gd name="T34" fmla="*/ 204 w 346"/>
                    <a:gd name="T35" fmla="*/ 119 h 539"/>
                    <a:gd name="T36" fmla="*/ 248 w 346"/>
                    <a:gd name="T37" fmla="*/ 153 h 539"/>
                    <a:gd name="T38" fmla="*/ 227 w 346"/>
                    <a:gd name="T39" fmla="*/ 109 h 539"/>
                    <a:gd name="T40" fmla="*/ 234 w 346"/>
                    <a:gd name="T41" fmla="*/ 117 h 539"/>
                    <a:gd name="T42" fmla="*/ 255 w 346"/>
                    <a:gd name="T43" fmla="*/ 144 h 539"/>
                    <a:gd name="T44" fmla="*/ 197 w 346"/>
                    <a:gd name="T45" fmla="*/ 111 h 539"/>
                    <a:gd name="T46" fmla="*/ 192 w 346"/>
                    <a:gd name="T47" fmla="*/ 113 h 539"/>
                    <a:gd name="T48" fmla="*/ 198 w 346"/>
                    <a:gd name="T49" fmla="*/ 106 h 539"/>
                    <a:gd name="T50" fmla="*/ 254 w 346"/>
                    <a:gd name="T51" fmla="*/ 61 h 539"/>
                    <a:gd name="T52" fmla="*/ 183 w 346"/>
                    <a:gd name="T53" fmla="*/ 2 h 539"/>
                    <a:gd name="T54" fmla="*/ 183 w 346"/>
                    <a:gd name="T55" fmla="*/ 12 h 539"/>
                    <a:gd name="T56" fmla="*/ 183 w 346"/>
                    <a:gd name="T57" fmla="*/ 15 h 539"/>
                    <a:gd name="T58" fmla="*/ 175 w 346"/>
                    <a:gd name="T59" fmla="*/ 10 h 539"/>
                    <a:gd name="T60" fmla="*/ 196 w 346"/>
                    <a:gd name="T61" fmla="*/ 29 h 539"/>
                    <a:gd name="T62" fmla="*/ 165 w 346"/>
                    <a:gd name="T63" fmla="*/ 23 h 539"/>
                    <a:gd name="T64" fmla="*/ 161 w 346"/>
                    <a:gd name="T65" fmla="*/ 21 h 539"/>
                    <a:gd name="T66" fmla="*/ 155 w 346"/>
                    <a:gd name="T67" fmla="*/ 25 h 539"/>
                    <a:gd name="T68" fmla="*/ 152 w 346"/>
                    <a:gd name="T69" fmla="*/ 29 h 539"/>
                    <a:gd name="T70" fmla="*/ 126 w 346"/>
                    <a:gd name="T71" fmla="*/ 27 h 539"/>
                    <a:gd name="T72" fmla="*/ 89 w 346"/>
                    <a:gd name="T73" fmla="*/ 19 h 539"/>
                    <a:gd name="T74" fmla="*/ 85 w 346"/>
                    <a:gd name="T75" fmla="*/ 25 h 539"/>
                    <a:gd name="T76" fmla="*/ 101 w 346"/>
                    <a:gd name="T77" fmla="*/ 72 h 539"/>
                    <a:gd name="T78" fmla="*/ 110 w 346"/>
                    <a:gd name="T79" fmla="*/ 53 h 539"/>
                    <a:gd name="T80" fmla="*/ 135 w 346"/>
                    <a:gd name="T81" fmla="*/ 51 h 539"/>
                    <a:gd name="T82" fmla="*/ 123 w 346"/>
                    <a:gd name="T83" fmla="*/ 63 h 539"/>
                    <a:gd name="T84" fmla="*/ 92 w 346"/>
                    <a:gd name="T85" fmla="*/ 70 h 539"/>
                    <a:gd name="T86" fmla="*/ 69 w 346"/>
                    <a:gd name="T87" fmla="*/ 96 h 539"/>
                    <a:gd name="T88" fmla="*/ 63 w 346"/>
                    <a:gd name="T89" fmla="*/ 130 h 539"/>
                    <a:gd name="T90" fmla="*/ 31 w 346"/>
                    <a:gd name="T91" fmla="*/ 208 h 539"/>
                    <a:gd name="T92" fmla="*/ 0 w 346"/>
                    <a:gd name="T93" fmla="*/ 296 h 539"/>
                    <a:gd name="T94" fmla="*/ 129 w 346"/>
                    <a:gd name="T95" fmla="*/ 352 h 539"/>
                    <a:gd name="T96" fmla="*/ 122 w 346"/>
                    <a:gd name="T97" fmla="*/ 538 h 539"/>
                    <a:gd name="T98" fmla="*/ 283 w 346"/>
                    <a:gd name="T99" fmla="*/ 303 h 539"/>
                    <a:gd name="T100" fmla="*/ 298 w 346"/>
                    <a:gd name="T101" fmla="*/ 244 h 539"/>
                    <a:gd name="T102" fmla="*/ 262 w 346"/>
                    <a:gd name="T103" fmla="*/ 194 h 539"/>
                    <a:gd name="T104" fmla="*/ 323 w 346"/>
                    <a:gd name="T105" fmla="*/ 245 h 539"/>
                    <a:gd name="T106" fmla="*/ 229 w 346"/>
                    <a:gd name="T107" fmla="*/ 455 h 539"/>
                    <a:gd name="T108" fmla="*/ 228 w 346"/>
                    <a:gd name="T109" fmla="*/ 455 h 539"/>
                    <a:gd name="T110" fmla="*/ 242 w 346"/>
                    <a:gd name="T111" fmla="*/ 454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539">
                      <a:moveTo>
                        <a:pt x="214" y="164"/>
                      </a:moveTo>
                      <a:cubicBezTo>
                        <a:pt x="214" y="164"/>
                        <a:pt x="217" y="186"/>
                        <a:pt x="216" y="187"/>
                      </a:cubicBezTo>
                      <a:cubicBezTo>
                        <a:pt x="215" y="189"/>
                        <a:pt x="210" y="189"/>
                        <a:pt x="207" y="188"/>
                      </a:cubicBezTo>
                      <a:cubicBezTo>
                        <a:pt x="206" y="188"/>
                        <a:pt x="203" y="187"/>
                        <a:pt x="198" y="191"/>
                      </a:cubicBezTo>
                      <a:cubicBezTo>
                        <a:pt x="178" y="185"/>
                        <a:pt x="178" y="185"/>
                        <a:pt x="174" y="182"/>
                      </a:cubicBezTo>
                      <a:cubicBezTo>
                        <a:pt x="172" y="180"/>
                        <a:pt x="170" y="178"/>
                        <a:pt x="165" y="179"/>
                      </a:cubicBezTo>
                      <a:cubicBezTo>
                        <a:pt x="164" y="179"/>
                        <a:pt x="162" y="179"/>
                        <a:pt x="161" y="182"/>
                      </a:cubicBezTo>
                      <a:cubicBezTo>
                        <a:pt x="161" y="182"/>
                        <a:pt x="161" y="182"/>
                        <a:pt x="161" y="183"/>
                      </a:cubicBezTo>
                      <a:cubicBezTo>
                        <a:pt x="161" y="186"/>
                        <a:pt x="163" y="188"/>
                        <a:pt x="163" y="191"/>
                      </a:cubicBezTo>
                      <a:cubicBezTo>
                        <a:pt x="163" y="193"/>
                        <a:pt x="162" y="193"/>
                        <a:pt x="161" y="195"/>
                      </a:cubicBezTo>
                      <a:cubicBezTo>
                        <a:pt x="160" y="195"/>
                        <a:pt x="159" y="195"/>
                        <a:pt x="148" y="190"/>
                      </a:cubicBezTo>
                      <a:cubicBezTo>
                        <a:pt x="143" y="188"/>
                        <a:pt x="140" y="183"/>
                        <a:pt x="135" y="182"/>
                      </a:cubicBezTo>
                      <a:cubicBezTo>
                        <a:pt x="122" y="179"/>
                        <a:pt x="122" y="179"/>
                        <a:pt x="119" y="178"/>
                      </a:cubicBezTo>
                      <a:cubicBezTo>
                        <a:pt x="119" y="177"/>
                        <a:pt x="119" y="177"/>
                        <a:pt x="119" y="177"/>
                      </a:cubicBezTo>
                      <a:cubicBezTo>
                        <a:pt x="119" y="174"/>
                        <a:pt x="122" y="172"/>
                        <a:pt x="122" y="169"/>
                      </a:cubicBezTo>
                      <a:cubicBezTo>
                        <a:pt x="122" y="167"/>
                        <a:pt x="119" y="165"/>
                        <a:pt x="119" y="162"/>
                      </a:cubicBezTo>
                      <a:cubicBezTo>
                        <a:pt x="117" y="161"/>
                        <a:pt x="116" y="158"/>
                        <a:pt x="114" y="158"/>
                      </a:cubicBezTo>
                      <a:cubicBezTo>
                        <a:pt x="110" y="158"/>
                        <a:pt x="109" y="162"/>
                        <a:pt x="106" y="162"/>
                      </a:cubicBezTo>
                      <a:cubicBezTo>
                        <a:pt x="90" y="162"/>
                        <a:pt x="90" y="162"/>
                        <a:pt x="90" y="162"/>
                      </a:cubicBezTo>
                      <a:cubicBezTo>
                        <a:pt x="89" y="161"/>
                        <a:pt x="88" y="161"/>
                        <a:pt x="87" y="161"/>
                      </a:cubicBezTo>
                      <a:cubicBezTo>
                        <a:pt x="83" y="161"/>
                        <a:pt x="82" y="162"/>
                        <a:pt x="79" y="164"/>
                      </a:cubicBezTo>
                      <a:cubicBezTo>
                        <a:pt x="69" y="173"/>
                        <a:pt x="66" y="173"/>
                        <a:pt x="64" y="173"/>
                      </a:cubicBezTo>
                      <a:cubicBezTo>
                        <a:pt x="53" y="173"/>
                        <a:pt x="50" y="169"/>
                        <a:pt x="55" y="165"/>
                      </a:cubicBezTo>
                      <a:cubicBezTo>
                        <a:pt x="55" y="165"/>
                        <a:pt x="56" y="165"/>
                        <a:pt x="58" y="165"/>
                      </a:cubicBezTo>
                      <a:cubicBezTo>
                        <a:pt x="63" y="164"/>
                        <a:pt x="64" y="164"/>
                        <a:pt x="69" y="159"/>
                      </a:cubicBezTo>
                      <a:cubicBezTo>
                        <a:pt x="72" y="157"/>
                        <a:pt x="73" y="152"/>
                        <a:pt x="72" y="150"/>
                      </a:cubicBezTo>
                      <a:cubicBezTo>
                        <a:pt x="70" y="147"/>
                        <a:pt x="70" y="147"/>
                        <a:pt x="71" y="147"/>
                      </a:cubicBezTo>
                      <a:cubicBezTo>
                        <a:pt x="71" y="147"/>
                        <a:pt x="72" y="146"/>
                        <a:pt x="72" y="145"/>
                      </a:cubicBezTo>
                      <a:cubicBezTo>
                        <a:pt x="75" y="142"/>
                        <a:pt x="80" y="140"/>
                        <a:pt x="82" y="136"/>
                      </a:cubicBezTo>
                      <a:cubicBezTo>
                        <a:pt x="84" y="133"/>
                        <a:pt x="82" y="128"/>
                        <a:pt x="86" y="127"/>
                      </a:cubicBezTo>
                      <a:cubicBezTo>
                        <a:pt x="90" y="126"/>
                        <a:pt x="93" y="129"/>
                        <a:pt x="97" y="127"/>
                      </a:cubicBezTo>
                      <a:cubicBezTo>
                        <a:pt x="103" y="122"/>
                        <a:pt x="103" y="122"/>
                        <a:pt x="106" y="124"/>
                      </a:cubicBezTo>
                      <a:cubicBezTo>
                        <a:pt x="107" y="124"/>
                        <a:pt x="108" y="125"/>
                        <a:pt x="109" y="126"/>
                      </a:cubicBezTo>
                      <a:cubicBezTo>
                        <a:pt x="109" y="129"/>
                        <a:pt x="109" y="129"/>
                        <a:pt x="116" y="133"/>
                      </a:cubicBezTo>
                      <a:cubicBezTo>
                        <a:pt x="120" y="136"/>
                        <a:pt x="125" y="138"/>
                        <a:pt x="130" y="141"/>
                      </a:cubicBezTo>
                      <a:cubicBezTo>
                        <a:pt x="130" y="141"/>
                        <a:pt x="130" y="141"/>
                        <a:pt x="130" y="141"/>
                      </a:cubicBezTo>
                      <a:cubicBezTo>
                        <a:pt x="131" y="141"/>
                        <a:pt x="133" y="143"/>
                        <a:pt x="133" y="143"/>
                      </a:cubicBezTo>
                      <a:cubicBezTo>
                        <a:pt x="137" y="147"/>
                        <a:pt x="137" y="150"/>
                        <a:pt x="137" y="151"/>
                      </a:cubicBezTo>
                      <a:cubicBezTo>
                        <a:pt x="137" y="151"/>
                        <a:pt x="137" y="154"/>
                        <a:pt x="131" y="153"/>
                      </a:cubicBezTo>
                      <a:cubicBezTo>
                        <a:pt x="131" y="153"/>
                        <a:pt x="127" y="153"/>
                        <a:pt x="124" y="154"/>
                      </a:cubicBezTo>
                      <a:cubicBezTo>
                        <a:pt x="125" y="157"/>
                        <a:pt x="136" y="162"/>
                        <a:pt x="136" y="162"/>
                      </a:cubicBezTo>
                      <a:cubicBezTo>
                        <a:pt x="138" y="160"/>
                        <a:pt x="134" y="157"/>
                        <a:pt x="137" y="155"/>
                      </a:cubicBezTo>
                      <a:cubicBezTo>
                        <a:pt x="137" y="155"/>
                        <a:pt x="138" y="154"/>
                        <a:pt x="141" y="149"/>
                      </a:cubicBezTo>
                      <a:cubicBezTo>
                        <a:pt x="143" y="147"/>
                        <a:pt x="139" y="146"/>
                        <a:pt x="138" y="143"/>
                      </a:cubicBezTo>
                      <a:cubicBezTo>
                        <a:pt x="138" y="142"/>
                        <a:pt x="138" y="142"/>
                        <a:pt x="144" y="144"/>
                      </a:cubicBezTo>
                      <a:cubicBezTo>
                        <a:pt x="145" y="141"/>
                        <a:pt x="142" y="139"/>
                        <a:pt x="140" y="139"/>
                      </a:cubicBezTo>
                      <a:cubicBezTo>
                        <a:pt x="130" y="135"/>
                        <a:pt x="113" y="123"/>
                        <a:pt x="113" y="118"/>
                      </a:cubicBezTo>
                      <a:cubicBezTo>
                        <a:pt x="116" y="115"/>
                        <a:pt x="117" y="115"/>
                        <a:pt x="118" y="116"/>
                      </a:cubicBezTo>
                      <a:cubicBezTo>
                        <a:pt x="123" y="118"/>
                        <a:pt x="126" y="123"/>
                        <a:pt x="130" y="126"/>
                      </a:cubicBezTo>
                      <a:cubicBezTo>
                        <a:pt x="134" y="129"/>
                        <a:pt x="139" y="129"/>
                        <a:pt x="142" y="131"/>
                      </a:cubicBezTo>
                      <a:cubicBezTo>
                        <a:pt x="144" y="133"/>
                        <a:pt x="145" y="134"/>
                        <a:pt x="145" y="134"/>
                      </a:cubicBezTo>
                      <a:cubicBezTo>
                        <a:pt x="147" y="137"/>
                        <a:pt x="147" y="141"/>
                        <a:pt x="149" y="143"/>
                      </a:cubicBezTo>
                      <a:cubicBezTo>
                        <a:pt x="152" y="147"/>
                        <a:pt x="156" y="148"/>
                        <a:pt x="159" y="151"/>
                      </a:cubicBezTo>
                      <a:cubicBezTo>
                        <a:pt x="159" y="152"/>
                        <a:pt x="159" y="152"/>
                        <a:pt x="159" y="152"/>
                      </a:cubicBezTo>
                      <a:cubicBezTo>
                        <a:pt x="159" y="158"/>
                        <a:pt x="164" y="162"/>
                        <a:pt x="164" y="162"/>
                      </a:cubicBezTo>
                      <a:cubicBezTo>
                        <a:pt x="164" y="162"/>
                        <a:pt x="164" y="161"/>
                        <a:pt x="165" y="160"/>
                      </a:cubicBezTo>
                      <a:cubicBezTo>
                        <a:pt x="165" y="161"/>
                        <a:pt x="166" y="161"/>
                        <a:pt x="166" y="161"/>
                      </a:cubicBezTo>
                      <a:cubicBezTo>
                        <a:pt x="166" y="161"/>
                        <a:pt x="167" y="161"/>
                        <a:pt x="167" y="161"/>
                      </a:cubicBezTo>
                      <a:cubicBezTo>
                        <a:pt x="167" y="160"/>
                        <a:pt x="167" y="159"/>
                        <a:pt x="167" y="158"/>
                      </a:cubicBezTo>
                      <a:cubicBezTo>
                        <a:pt x="166" y="155"/>
                        <a:pt x="168" y="152"/>
                        <a:pt x="166" y="149"/>
                      </a:cubicBezTo>
                      <a:cubicBezTo>
                        <a:pt x="159" y="143"/>
                        <a:pt x="160" y="142"/>
                        <a:pt x="161" y="140"/>
                      </a:cubicBezTo>
                      <a:cubicBezTo>
                        <a:pt x="162" y="140"/>
                        <a:pt x="162" y="142"/>
                        <a:pt x="164" y="142"/>
                      </a:cubicBezTo>
                      <a:cubicBezTo>
                        <a:pt x="166" y="133"/>
                        <a:pt x="170" y="138"/>
                        <a:pt x="170" y="138"/>
                      </a:cubicBezTo>
                      <a:cubicBezTo>
                        <a:pt x="171" y="139"/>
                        <a:pt x="171" y="139"/>
                        <a:pt x="170" y="141"/>
                      </a:cubicBezTo>
                      <a:cubicBezTo>
                        <a:pt x="177" y="153"/>
                        <a:pt x="192" y="166"/>
                        <a:pt x="193" y="161"/>
                      </a:cubicBezTo>
                      <a:cubicBezTo>
                        <a:pt x="194" y="160"/>
                        <a:pt x="194" y="159"/>
                        <a:pt x="194" y="158"/>
                      </a:cubicBezTo>
                      <a:cubicBezTo>
                        <a:pt x="197" y="159"/>
                        <a:pt x="200" y="162"/>
                        <a:pt x="203" y="162"/>
                      </a:cubicBezTo>
                      <a:cubicBezTo>
                        <a:pt x="204" y="162"/>
                        <a:pt x="204" y="162"/>
                        <a:pt x="211" y="157"/>
                      </a:cubicBezTo>
                      <a:cubicBezTo>
                        <a:pt x="211" y="158"/>
                        <a:pt x="211" y="158"/>
                        <a:pt x="212" y="158"/>
                      </a:cubicBezTo>
                      <a:cubicBezTo>
                        <a:pt x="212" y="158"/>
                        <a:pt x="214" y="163"/>
                        <a:pt x="214" y="164"/>
                      </a:cubicBezTo>
                      <a:close/>
                      <a:moveTo>
                        <a:pt x="219" y="134"/>
                      </a:moveTo>
                      <a:cubicBezTo>
                        <a:pt x="219" y="135"/>
                        <a:pt x="212" y="137"/>
                        <a:pt x="209" y="136"/>
                      </a:cubicBezTo>
                      <a:cubicBezTo>
                        <a:pt x="208" y="136"/>
                        <a:pt x="201" y="133"/>
                        <a:pt x="200" y="131"/>
                      </a:cubicBezTo>
                      <a:cubicBezTo>
                        <a:pt x="197" y="129"/>
                        <a:pt x="193" y="131"/>
                        <a:pt x="192" y="132"/>
                      </a:cubicBezTo>
                      <a:cubicBezTo>
                        <a:pt x="191" y="133"/>
                        <a:pt x="190" y="134"/>
                        <a:pt x="188" y="135"/>
                      </a:cubicBezTo>
                      <a:cubicBezTo>
                        <a:pt x="188" y="135"/>
                        <a:pt x="184" y="136"/>
                        <a:pt x="182" y="136"/>
                      </a:cubicBezTo>
                      <a:cubicBezTo>
                        <a:pt x="182" y="136"/>
                        <a:pt x="175" y="135"/>
                        <a:pt x="173" y="128"/>
                      </a:cubicBezTo>
                      <a:cubicBezTo>
                        <a:pt x="172" y="126"/>
                        <a:pt x="173" y="121"/>
                        <a:pt x="173" y="120"/>
                      </a:cubicBezTo>
                      <a:cubicBezTo>
                        <a:pt x="174" y="115"/>
                        <a:pt x="174" y="115"/>
                        <a:pt x="174" y="115"/>
                      </a:cubicBezTo>
                      <a:cubicBezTo>
                        <a:pt x="176" y="109"/>
                        <a:pt x="176" y="109"/>
                        <a:pt x="176" y="109"/>
                      </a:cubicBezTo>
                      <a:cubicBezTo>
                        <a:pt x="176" y="109"/>
                        <a:pt x="184" y="111"/>
                        <a:pt x="184" y="112"/>
                      </a:cubicBezTo>
                      <a:cubicBezTo>
                        <a:pt x="184" y="113"/>
                        <a:pt x="183" y="113"/>
                        <a:pt x="183" y="114"/>
                      </a:cubicBezTo>
                      <a:cubicBezTo>
                        <a:pt x="184" y="116"/>
                        <a:pt x="186" y="116"/>
                        <a:pt x="186" y="117"/>
                      </a:cubicBezTo>
                      <a:cubicBezTo>
                        <a:pt x="187" y="118"/>
                        <a:pt x="187" y="119"/>
                        <a:pt x="188" y="120"/>
                      </a:cubicBezTo>
                      <a:cubicBezTo>
                        <a:pt x="188" y="120"/>
                        <a:pt x="189" y="120"/>
                        <a:pt x="189" y="120"/>
                      </a:cubicBezTo>
                      <a:cubicBezTo>
                        <a:pt x="192" y="117"/>
                        <a:pt x="193" y="117"/>
                        <a:pt x="193" y="117"/>
                      </a:cubicBezTo>
                      <a:cubicBezTo>
                        <a:pt x="193" y="117"/>
                        <a:pt x="193" y="117"/>
                        <a:pt x="193" y="117"/>
                      </a:cubicBezTo>
                      <a:cubicBezTo>
                        <a:pt x="194" y="117"/>
                        <a:pt x="195" y="117"/>
                        <a:pt x="196" y="117"/>
                      </a:cubicBezTo>
                      <a:cubicBezTo>
                        <a:pt x="197" y="117"/>
                        <a:pt x="197" y="116"/>
                        <a:pt x="198" y="117"/>
                      </a:cubicBezTo>
                      <a:cubicBezTo>
                        <a:pt x="204" y="119"/>
                        <a:pt x="204" y="119"/>
                        <a:pt x="204" y="119"/>
                      </a:cubicBezTo>
                      <a:cubicBezTo>
                        <a:pt x="206" y="121"/>
                        <a:pt x="207" y="123"/>
                        <a:pt x="209" y="124"/>
                      </a:cubicBezTo>
                      <a:cubicBezTo>
                        <a:pt x="212" y="126"/>
                        <a:pt x="214" y="127"/>
                        <a:pt x="216" y="129"/>
                      </a:cubicBezTo>
                      <a:cubicBezTo>
                        <a:pt x="217" y="129"/>
                        <a:pt x="219" y="134"/>
                        <a:pt x="219" y="134"/>
                      </a:cubicBezTo>
                      <a:close/>
                      <a:moveTo>
                        <a:pt x="262" y="157"/>
                      </a:moveTo>
                      <a:cubicBezTo>
                        <a:pt x="262" y="159"/>
                        <a:pt x="250" y="158"/>
                        <a:pt x="248" y="153"/>
                      </a:cubicBezTo>
                      <a:cubicBezTo>
                        <a:pt x="247" y="153"/>
                        <a:pt x="244" y="146"/>
                        <a:pt x="245" y="142"/>
                      </a:cubicBezTo>
                      <a:cubicBezTo>
                        <a:pt x="246" y="141"/>
                        <a:pt x="246" y="140"/>
                        <a:pt x="244" y="138"/>
                      </a:cubicBezTo>
                      <a:cubicBezTo>
                        <a:pt x="241" y="135"/>
                        <a:pt x="238" y="133"/>
                        <a:pt x="236" y="130"/>
                      </a:cubicBezTo>
                      <a:cubicBezTo>
                        <a:pt x="227" y="120"/>
                        <a:pt x="226" y="119"/>
                        <a:pt x="226" y="118"/>
                      </a:cubicBezTo>
                      <a:cubicBezTo>
                        <a:pt x="225" y="115"/>
                        <a:pt x="227" y="110"/>
                        <a:pt x="227" y="109"/>
                      </a:cubicBezTo>
                      <a:cubicBezTo>
                        <a:pt x="227" y="107"/>
                        <a:pt x="228" y="107"/>
                        <a:pt x="230" y="107"/>
                      </a:cubicBezTo>
                      <a:cubicBezTo>
                        <a:pt x="234" y="107"/>
                        <a:pt x="234" y="107"/>
                        <a:pt x="235" y="108"/>
                      </a:cubicBezTo>
                      <a:cubicBezTo>
                        <a:pt x="236" y="110"/>
                        <a:pt x="239" y="114"/>
                        <a:pt x="238" y="115"/>
                      </a:cubicBezTo>
                      <a:cubicBezTo>
                        <a:pt x="238" y="116"/>
                        <a:pt x="238" y="116"/>
                        <a:pt x="237" y="116"/>
                      </a:cubicBezTo>
                      <a:cubicBezTo>
                        <a:pt x="237" y="116"/>
                        <a:pt x="237" y="116"/>
                        <a:pt x="234" y="117"/>
                      </a:cubicBezTo>
                      <a:cubicBezTo>
                        <a:pt x="234" y="117"/>
                        <a:pt x="234" y="117"/>
                        <a:pt x="234" y="118"/>
                      </a:cubicBezTo>
                      <a:cubicBezTo>
                        <a:pt x="234" y="118"/>
                        <a:pt x="234" y="118"/>
                        <a:pt x="234" y="118"/>
                      </a:cubicBezTo>
                      <a:cubicBezTo>
                        <a:pt x="234" y="118"/>
                        <a:pt x="242" y="127"/>
                        <a:pt x="243" y="127"/>
                      </a:cubicBezTo>
                      <a:cubicBezTo>
                        <a:pt x="244" y="128"/>
                        <a:pt x="246" y="129"/>
                        <a:pt x="247" y="131"/>
                      </a:cubicBezTo>
                      <a:cubicBezTo>
                        <a:pt x="250" y="135"/>
                        <a:pt x="251" y="140"/>
                        <a:pt x="255" y="144"/>
                      </a:cubicBezTo>
                      <a:cubicBezTo>
                        <a:pt x="259" y="148"/>
                        <a:pt x="262" y="157"/>
                        <a:pt x="262" y="157"/>
                      </a:cubicBezTo>
                      <a:close/>
                      <a:moveTo>
                        <a:pt x="198" y="106"/>
                      </a:moveTo>
                      <a:cubicBezTo>
                        <a:pt x="198" y="107"/>
                        <a:pt x="198" y="107"/>
                        <a:pt x="197" y="108"/>
                      </a:cubicBezTo>
                      <a:cubicBezTo>
                        <a:pt x="196" y="108"/>
                        <a:pt x="196" y="108"/>
                        <a:pt x="196" y="109"/>
                      </a:cubicBezTo>
                      <a:cubicBezTo>
                        <a:pt x="196" y="109"/>
                        <a:pt x="196" y="109"/>
                        <a:pt x="197" y="111"/>
                      </a:cubicBezTo>
                      <a:cubicBezTo>
                        <a:pt x="198" y="112"/>
                        <a:pt x="198" y="112"/>
                        <a:pt x="198" y="113"/>
                      </a:cubicBezTo>
                      <a:cubicBezTo>
                        <a:pt x="197" y="114"/>
                        <a:pt x="196" y="114"/>
                        <a:pt x="195" y="114"/>
                      </a:cubicBezTo>
                      <a:cubicBezTo>
                        <a:pt x="193" y="114"/>
                        <a:pt x="193" y="114"/>
                        <a:pt x="192" y="113"/>
                      </a:cubicBezTo>
                      <a:cubicBezTo>
                        <a:pt x="192" y="113"/>
                        <a:pt x="192" y="113"/>
                        <a:pt x="192" y="113"/>
                      </a:cubicBezTo>
                      <a:cubicBezTo>
                        <a:pt x="192" y="113"/>
                        <a:pt x="192" y="113"/>
                        <a:pt x="192" y="113"/>
                      </a:cubicBezTo>
                      <a:cubicBezTo>
                        <a:pt x="191" y="113"/>
                        <a:pt x="191" y="113"/>
                        <a:pt x="191" y="113"/>
                      </a:cubicBezTo>
                      <a:cubicBezTo>
                        <a:pt x="190" y="113"/>
                        <a:pt x="189" y="113"/>
                        <a:pt x="189" y="112"/>
                      </a:cubicBezTo>
                      <a:cubicBezTo>
                        <a:pt x="189" y="111"/>
                        <a:pt x="192" y="108"/>
                        <a:pt x="192" y="108"/>
                      </a:cubicBezTo>
                      <a:cubicBezTo>
                        <a:pt x="193" y="107"/>
                        <a:pt x="193" y="107"/>
                        <a:pt x="196" y="106"/>
                      </a:cubicBezTo>
                      <a:cubicBezTo>
                        <a:pt x="198" y="106"/>
                        <a:pt x="198" y="106"/>
                        <a:pt x="198" y="106"/>
                      </a:cubicBezTo>
                      <a:close/>
                      <a:moveTo>
                        <a:pt x="337" y="248"/>
                      </a:moveTo>
                      <a:cubicBezTo>
                        <a:pt x="335" y="235"/>
                        <a:pt x="332" y="218"/>
                        <a:pt x="329" y="205"/>
                      </a:cubicBezTo>
                      <a:cubicBezTo>
                        <a:pt x="319" y="170"/>
                        <a:pt x="319" y="170"/>
                        <a:pt x="312" y="153"/>
                      </a:cubicBezTo>
                      <a:cubicBezTo>
                        <a:pt x="296" y="120"/>
                        <a:pt x="296" y="120"/>
                        <a:pt x="286" y="105"/>
                      </a:cubicBezTo>
                      <a:cubicBezTo>
                        <a:pt x="266" y="75"/>
                        <a:pt x="266" y="75"/>
                        <a:pt x="254" y="61"/>
                      </a:cubicBezTo>
                      <a:cubicBezTo>
                        <a:pt x="230" y="35"/>
                        <a:pt x="230" y="35"/>
                        <a:pt x="216" y="23"/>
                      </a:cubicBezTo>
                      <a:cubicBezTo>
                        <a:pt x="204" y="13"/>
                        <a:pt x="204" y="13"/>
                        <a:pt x="204" y="13"/>
                      </a:cubicBezTo>
                      <a:cubicBezTo>
                        <a:pt x="204" y="13"/>
                        <a:pt x="204" y="13"/>
                        <a:pt x="204" y="13"/>
                      </a:cubicBezTo>
                      <a:cubicBezTo>
                        <a:pt x="201" y="11"/>
                        <a:pt x="182" y="1"/>
                        <a:pt x="181" y="0"/>
                      </a:cubicBezTo>
                      <a:cubicBezTo>
                        <a:pt x="182" y="1"/>
                        <a:pt x="183" y="2"/>
                        <a:pt x="183" y="2"/>
                      </a:cubicBezTo>
                      <a:cubicBezTo>
                        <a:pt x="182" y="3"/>
                        <a:pt x="181" y="6"/>
                        <a:pt x="181" y="7"/>
                      </a:cubicBezTo>
                      <a:cubicBezTo>
                        <a:pt x="182" y="8"/>
                        <a:pt x="183" y="8"/>
                        <a:pt x="184" y="8"/>
                      </a:cubicBezTo>
                      <a:cubicBezTo>
                        <a:pt x="183" y="9"/>
                        <a:pt x="182" y="9"/>
                        <a:pt x="181" y="9"/>
                      </a:cubicBezTo>
                      <a:cubicBezTo>
                        <a:pt x="184" y="12"/>
                        <a:pt x="184" y="12"/>
                        <a:pt x="189" y="14"/>
                      </a:cubicBezTo>
                      <a:cubicBezTo>
                        <a:pt x="187" y="14"/>
                        <a:pt x="185" y="13"/>
                        <a:pt x="183" y="12"/>
                      </a:cubicBezTo>
                      <a:cubicBezTo>
                        <a:pt x="183" y="13"/>
                        <a:pt x="183" y="14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78" y="11"/>
                        <a:pt x="178" y="11"/>
                        <a:pt x="175" y="10"/>
                      </a:cubicBezTo>
                      <a:cubicBezTo>
                        <a:pt x="182" y="15"/>
                        <a:pt x="190" y="19"/>
                        <a:pt x="197" y="24"/>
                      </a:cubicBezTo>
                      <a:cubicBezTo>
                        <a:pt x="196" y="23"/>
                        <a:pt x="195" y="23"/>
                        <a:pt x="194" y="23"/>
                      </a:cubicBezTo>
                      <a:cubicBezTo>
                        <a:pt x="196" y="25"/>
                        <a:pt x="198" y="27"/>
                        <a:pt x="199" y="30"/>
                      </a:cubicBezTo>
                      <a:cubicBezTo>
                        <a:pt x="197" y="30"/>
                        <a:pt x="195" y="29"/>
                        <a:pt x="193" y="28"/>
                      </a:cubicBezTo>
                      <a:cubicBezTo>
                        <a:pt x="194" y="29"/>
                        <a:pt x="195" y="29"/>
                        <a:pt x="196" y="29"/>
                      </a:cubicBezTo>
                      <a:cubicBezTo>
                        <a:pt x="191" y="19"/>
                        <a:pt x="171" y="10"/>
                        <a:pt x="171" y="9"/>
                      </a:cubicBezTo>
                      <a:cubicBezTo>
                        <a:pt x="171" y="14"/>
                        <a:pt x="171" y="14"/>
                        <a:pt x="186" y="23"/>
                      </a:cubicBezTo>
                      <a:cubicBezTo>
                        <a:pt x="178" y="21"/>
                        <a:pt x="164" y="17"/>
                        <a:pt x="164" y="17"/>
                      </a:cubicBezTo>
                      <a:cubicBezTo>
                        <a:pt x="165" y="18"/>
                        <a:pt x="168" y="19"/>
                        <a:pt x="170" y="20"/>
                      </a:cubicBezTo>
                      <a:cubicBezTo>
                        <a:pt x="169" y="21"/>
                        <a:pt x="166" y="22"/>
                        <a:pt x="165" y="23"/>
                      </a:cubicBezTo>
                      <a:cubicBezTo>
                        <a:pt x="164" y="23"/>
                        <a:pt x="163" y="22"/>
                        <a:pt x="162" y="22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59" y="22"/>
                        <a:pt x="157" y="24"/>
                        <a:pt x="155" y="25"/>
                      </a:cubicBezTo>
                      <a:cubicBezTo>
                        <a:pt x="156" y="26"/>
                        <a:pt x="156" y="27"/>
                        <a:pt x="157" y="27"/>
                      </a:cubicBezTo>
                      <a:cubicBezTo>
                        <a:pt x="155" y="27"/>
                        <a:pt x="153" y="27"/>
                        <a:pt x="151" y="27"/>
                      </a:cubicBezTo>
                      <a:cubicBezTo>
                        <a:pt x="151" y="26"/>
                        <a:pt x="151" y="25"/>
                        <a:pt x="151" y="24"/>
                      </a:cubicBezTo>
                      <a:cubicBezTo>
                        <a:pt x="149" y="23"/>
                        <a:pt x="147" y="23"/>
                        <a:pt x="145" y="22"/>
                      </a:cubicBezTo>
                      <a:cubicBezTo>
                        <a:pt x="147" y="24"/>
                        <a:pt x="147" y="24"/>
                        <a:pt x="152" y="29"/>
                      </a:cubicBezTo>
                      <a:cubicBezTo>
                        <a:pt x="150" y="29"/>
                        <a:pt x="148" y="30"/>
                        <a:pt x="147" y="31"/>
                      </a:cubicBezTo>
                      <a:cubicBezTo>
                        <a:pt x="147" y="32"/>
                        <a:pt x="148" y="33"/>
                        <a:pt x="148" y="34"/>
                      </a:cubicBezTo>
                      <a:cubicBezTo>
                        <a:pt x="146" y="34"/>
                        <a:pt x="144" y="34"/>
                        <a:pt x="142" y="34"/>
                      </a:cubicBezTo>
                      <a:cubicBezTo>
                        <a:pt x="143" y="34"/>
                        <a:pt x="144" y="35"/>
                        <a:pt x="145" y="36"/>
                      </a:cubicBezTo>
                      <a:cubicBezTo>
                        <a:pt x="145" y="36"/>
                        <a:pt x="145" y="36"/>
                        <a:pt x="126" y="27"/>
                      </a:cubicBezTo>
                      <a:cubicBezTo>
                        <a:pt x="137" y="29"/>
                        <a:pt x="138" y="30"/>
                        <a:pt x="144" y="30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29"/>
                        <a:pt x="144" y="28"/>
                        <a:pt x="144" y="27"/>
                      </a:cubicBezTo>
                      <a:cubicBezTo>
                        <a:pt x="132" y="18"/>
                        <a:pt x="125" y="18"/>
                        <a:pt x="89" y="19"/>
                      </a:cubicBezTo>
                      <a:cubicBezTo>
                        <a:pt x="89" y="20"/>
                        <a:pt x="88" y="22"/>
                        <a:pt x="88" y="23"/>
                      </a:cubicBezTo>
                      <a:cubicBezTo>
                        <a:pt x="85" y="23"/>
                        <a:pt x="85" y="23"/>
                        <a:pt x="85" y="23"/>
                      </a:cubicBezTo>
                      <a:cubicBezTo>
                        <a:pt x="84" y="22"/>
                        <a:pt x="84" y="22"/>
                        <a:pt x="84" y="22"/>
                      </a:cubicBezTo>
                      <a:cubicBezTo>
                        <a:pt x="83" y="23"/>
                        <a:pt x="81" y="25"/>
                        <a:pt x="80" y="26"/>
                      </a:cubicBezTo>
                      <a:cubicBezTo>
                        <a:pt x="81" y="26"/>
                        <a:pt x="84" y="25"/>
                        <a:pt x="85" y="25"/>
                      </a:cubicBezTo>
                      <a:cubicBezTo>
                        <a:pt x="81" y="34"/>
                        <a:pt x="69" y="38"/>
                        <a:pt x="68" y="49"/>
                      </a:cubicBezTo>
                      <a:cubicBezTo>
                        <a:pt x="68" y="50"/>
                        <a:pt x="74" y="65"/>
                        <a:pt x="82" y="62"/>
                      </a:cubicBezTo>
                      <a:cubicBezTo>
                        <a:pt x="84" y="61"/>
                        <a:pt x="85" y="59"/>
                        <a:pt x="87" y="58"/>
                      </a:cubicBezTo>
                      <a:cubicBezTo>
                        <a:pt x="87" y="58"/>
                        <a:pt x="89" y="58"/>
                        <a:pt x="90" y="58"/>
                      </a:cubicBezTo>
                      <a:cubicBezTo>
                        <a:pt x="99" y="68"/>
                        <a:pt x="99" y="68"/>
                        <a:pt x="101" y="72"/>
                      </a:cubicBezTo>
                      <a:cubicBezTo>
                        <a:pt x="102" y="72"/>
                        <a:pt x="103" y="72"/>
                        <a:pt x="104" y="72"/>
                      </a:cubicBezTo>
                      <a:cubicBezTo>
                        <a:pt x="104" y="71"/>
                        <a:pt x="105" y="70"/>
                        <a:pt x="105" y="69"/>
                      </a:cubicBezTo>
                      <a:cubicBezTo>
                        <a:pt x="106" y="69"/>
                        <a:pt x="107" y="69"/>
                        <a:pt x="108" y="69"/>
                      </a:cubicBezTo>
                      <a:cubicBezTo>
                        <a:pt x="110" y="65"/>
                        <a:pt x="107" y="59"/>
                        <a:pt x="110" y="56"/>
                      </a:cubicBezTo>
                      <a:cubicBezTo>
                        <a:pt x="110" y="55"/>
                        <a:pt x="110" y="54"/>
                        <a:pt x="110" y="53"/>
                      </a:cubicBezTo>
                      <a:cubicBezTo>
                        <a:pt x="99" y="49"/>
                        <a:pt x="101" y="47"/>
                        <a:pt x="107" y="37"/>
                      </a:cubicBezTo>
                      <a:cubicBezTo>
                        <a:pt x="107" y="37"/>
                        <a:pt x="106" y="36"/>
                        <a:pt x="106" y="35"/>
                      </a:cubicBezTo>
                      <a:cubicBezTo>
                        <a:pt x="106" y="34"/>
                        <a:pt x="107" y="33"/>
                        <a:pt x="108" y="33"/>
                      </a:cubicBezTo>
                      <a:cubicBezTo>
                        <a:pt x="109" y="33"/>
                        <a:pt x="112" y="33"/>
                        <a:pt x="113" y="33"/>
                      </a:cubicBezTo>
                      <a:cubicBezTo>
                        <a:pt x="114" y="47"/>
                        <a:pt x="114" y="47"/>
                        <a:pt x="135" y="51"/>
                      </a:cubicBezTo>
                      <a:cubicBezTo>
                        <a:pt x="136" y="51"/>
                        <a:pt x="136" y="52"/>
                        <a:pt x="137" y="53"/>
                      </a:cubicBezTo>
                      <a:cubicBezTo>
                        <a:pt x="133" y="54"/>
                        <a:pt x="129" y="54"/>
                        <a:pt x="125" y="56"/>
                      </a:cubicBezTo>
                      <a:cubicBezTo>
                        <a:pt x="126" y="58"/>
                        <a:pt x="126" y="58"/>
                        <a:pt x="131" y="62"/>
                      </a:cubicBezTo>
                      <a:cubicBezTo>
                        <a:pt x="129" y="62"/>
                        <a:pt x="127" y="62"/>
                        <a:pt x="125" y="62"/>
                      </a:cubicBezTo>
                      <a:cubicBezTo>
                        <a:pt x="124" y="62"/>
                        <a:pt x="124" y="63"/>
                        <a:pt x="123" y="63"/>
                      </a:cubicBezTo>
                      <a:cubicBezTo>
                        <a:pt x="125" y="73"/>
                        <a:pt x="125" y="73"/>
                        <a:pt x="124" y="76"/>
                      </a:cubicBezTo>
                      <a:cubicBezTo>
                        <a:pt x="122" y="75"/>
                        <a:pt x="120" y="74"/>
                        <a:pt x="118" y="74"/>
                      </a:cubicBezTo>
                      <a:cubicBezTo>
                        <a:pt x="114" y="75"/>
                        <a:pt x="113" y="75"/>
                        <a:pt x="109" y="79"/>
                      </a:cubicBezTo>
                      <a:cubicBezTo>
                        <a:pt x="103" y="76"/>
                        <a:pt x="95" y="80"/>
                        <a:pt x="91" y="72"/>
                      </a:cubicBezTo>
                      <a:cubicBezTo>
                        <a:pt x="91" y="71"/>
                        <a:pt x="92" y="70"/>
                        <a:pt x="92" y="70"/>
                      </a:cubicBezTo>
                      <a:cubicBezTo>
                        <a:pt x="92" y="68"/>
                        <a:pt x="91" y="66"/>
                        <a:pt x="91" y="64"/>
                      </a:cubicBezTo>
                      <a:cubicBezTo>
                        <a:pt x="81" y="64"/>
                        <a:pt x="85" y="70"/>
                        <a:pt x="90" y="77"/>
                      </a:cubicBezTo>
                      <a:cubicBezTo>
                        <a:pt x="89" y="78"/>
                        <a:pt x="89" y="79"/>
                        <a:pt x="89" y="80"/>
                      </a:cubicBezTo>
                      <a:cubicBezTo>
                        <a:pt x="85" y="80"/>
                        <a:pt x="85" y="80"/>
                        <a:pt x="69" y="94"/>
                      </a:cubicBezTo>
                      <a:cubicBezTo>
                        <a:pt x="69" y="95"/>
                        <a:pt x="69" y="96"/>
                        <a:pt x="69" y="96"/>
                      </a:cubicBezTo>
                      <a:cubicBezTo>
                        <a:pt x="63" y="101"/>
                        <a:pt x="63" y="101"/>
                        <a:pt x="59" y="99"/>
                      </a:cubicBezTo>
                      <a:cubicBezTo>
                        <a:pt x="59" y="101"/>
                        <a:pt x="58" y="103"/>
                        <a:pt x="57" y="105"/>
                      </a:cubicBezTo>
                      <a:cubicBezTo>
                        <a:pt x="51" y="104"/>
                        <a:pt x="51" y="104"/>
                        <a:pt x="48" y="105"/>
                      </a:cubicBezTo>
                      <a:cubicBezTo>
                        <a:pt x="48" y="106"/>
                        <a:pt x="48" y="107"/>
                        <a:pt x="48" y="108"/>
                      </a:cubicBezTo>
                      <a:cubicBezTo>
                        <a:pt x="61" y="111"/>
                        <a:pt x="65" y="121"/>
                        <a:pt x="63" y="130"/>
                      </a:cubicBezTo>
                      <a:cubicBezTo>
                        <a:pt x="53" y="131"/>
                        <a:pt x="42" y="121"/>
                        <a:pt x="33" y="132"/>
                      </a:cubicBezTo>
                      <a:cubicBezTo>
                        <a:pt x="24" y="143"/>
                        <a:pt x="36" y="153"/>
                        <a:pt x="35" y="165"/>
                      </a:cubicBezTo>
                      <a:cubicBezTo>
                        <a:pt x="52" y="160"/>
                        <a:pt x="48" y="175"/>
                        <a:pt x="48" y="175"/>
                      </a:cubicBezTo>
                      <a:cubicBezTo>
                        <a:pt x="46" y="181"/>
                        <a:pt x="38" y="182"/>
                        <a:pt x="36" y="187"/>
                      </a:cubicBezTo>
                      <a:cubicBezTo>
                        <a:pt x="32" y="194"/>
                        <a:pt x="36" y="202"/>
                        <a:pt x="31" y="208"/>
                      </a:cubicBezTo>
                      <a:cubicBezTo>
                        <a:pt x="28" y="212"/>
                        <a:pt x="28" y="212"/>
                        <a:pt x="17" y="217"/>
                      </a:cubicBezTo>
                      <a:cubicBezTo>
                        <a:pt x="14" y="223"/>
                        <a:pt x="0" y="258"/>
                        <a:pt x="0" y="259"/>
                      </a:cubicBezTo>
                      <a:cubicBezTo>
                        <a:pt x="2" y="261"/>
                        <a:pt x="2" y="261"/>
                        <a:pt x="2" y="261"/>
                      </a:cubicBezTo>
                      <a:cubicBezTo>
                        <a:pt x="4" y="265"/>
                        <a:pt x="4" y="265"/>
                        <a:pt x="4" y="265"/>
                      </a:cubicBezTo>
                      <a:cubicBezTo>
                        <a:pt x="1" y="275"/>
                        <a:pt x="5" y="286"/>
                        <a:pt x="0" y="296"/>
                      </a:cubicBezTo>
                      <a:cubicBezTo>
                        <a:pt x="8" y="311"/>
                        <a:pt x="8" y="311"/>
                        <a:pt x="9" y="313"/>
                      </a:cubicBezTo>
                      <a:cubicBezTo>
                        <a:pt x="35" y="352"/>
                        <a:pt x="44" y="350"/>
                        <a:pt x="60" y="348"/>
                      </a:cubicBezTo>
                      <a:cubicBezTo>
                        <a:pt x="74" y="346"/>
                        <a:pt x="87" y="337"/>
                        <a:pt x="102" y="338"/>
                      </a:cubicBezTo>
                      <a:cubicBezTo>
                        <a:pt x="106" y="338"/>
                        <a:pt x="106" y="338"/>
                        <a:pt x="112" y="349"/>
                      </a:cubicBezTo>
                      <a:cubicBezTo>
                        <a:pt x="129" y="352"/>
                        <a:pt x="129" y="352"/>
                        <a:pt x="129" y="352"/>
                      </a:cubicBezTo>
                      <a:cubicBezTo>
                        <a:pt x="133" y="363"/>
                        <a:pt x="121" y="373"/>
                        <a:pt x="127" y="383"/>
                      </a:cubicBezTo>
                      <a:cubicBezTo>
                        <a:pt x="136" y="402"/>
                        <a:pt x="136" y="402"/>
                        <a:pt x="138" y="412"/>
                      </a:cubicBezTo>
                      <a:cubicBezTo>
                        <a:pt x="139" y="417"/>
                        <a:pt x="133" y="441"/>
                        <a:pt x="129" y="451"/>
                      </a:cubicBezTo>
                      <a:cubicBezTo>
                        <a:pt x="119" y="478"/>
                        <a:pt x="125" y="514"/>
                        <a:pt x="125" y="514"/>
                      </a:cubicBezTo>
                      <a:cubicBezTo>
                        <a:pt x="125" y="522"/>
                        <a:pt x="118" y="529"/>
                        <a:pt x="122" y="538"/>
                      </a:cubicBezTo>
                      <a:cubicBezTo>
                        <a:pt x="126" y="539"/>
                        <a:pt x="141" y="537"/>
                        <a:pt x="154" y="525"/>
                      </a:cubicBezTo>
                      <a:cubicBezTo>
                        <a:pt x="174" y="507"/>
                        <a:pt x="221" y="449"/>
                        <a:pt x="221" y="448"/>
                      </a:cubicBezTo>
                      <a:cubicBezTo>
                        <a:pt x="233" y="431"/>
                        <a:pt x="229" y="408"/>
                        <a:pt x="237" y="390"/>
                      </a:cubicBezTo>
                      <a:cubicBezTo>
                        <a:pt x="245" y="371"/>
                        <a:pt x="264" y="360"/>
                        <a:pt x="272" y="342"/>
                      </a:cubicBezTo>
                      <a:cubicBezTo>
                        <a:pt x="272" y="341"/>
                        <a:pt x="284" y="306"/>
                        <a:pt x="283" y="303"/>
                      </a:cubicBezTo>
                      <a:cubicBezTo>
                        <a:pt x="259" y="317"/>
                        <a:pt x="258" y="307"/>
                        <a:pt x="258" y="304"/>
                      </a:cubicBezTo>
                      <a:cubicBezTo>
                        <a:pt x="259" y="297"/>
                        <a:pt x="259" y="297"/>
                        <a:pt x="211" y="198"/>
                      </a:cubicBezTo>
                      <a:cubicBezTo>
                        <a:pt x="225" y="205"/>
                        <a:pt x="225" y="205"/>
                        <a:pt x="261" y="297"/>
                      </a:cubicBezTo>
                      <a:cubicBezTo>
                        <a:pt x="261" y="297"/>
                        <a:pt x="280" y="287"/>
                        <a:pt x="286" y="275"/>
                      </a:cubicBezTo>
                      <a:cubicBezTo>
                        <a:pt x="286" y="275"/>
                        <a:pt x="298" y="272"/>
                        <a:pt x="298" y="244"/>
                      </a:cubicBezTo>
                      <a:cubicBezTo>
                        <a:pt x="298" y="234"/>
                        <a:pt x="289" y="228"/>
                        <a:pt x="287" y="219"/>
                      </a:cubicBezTo>
                      <a:cubicBezTo>
                        <a:pt x="284" y="223"/>
                        <a:pt x="284" y="227"/>
                        <a:pt x="282" y="231"/>
                      </a:cubicBezTo>
                      <a:cubicBezTo>
                        <a:pt x="278" y="229"/>
                        <a:pt x="278" y="229"/>
                        <a:pt x="274" y="217"/>
                      </a:cubicBezTo>
                      <a:cubicBezTo>
                        <a:pt x="274" y="219"/>
                        <a:pt x="274" y="221"/>
                        <a:pt x="274" y="223"/>
                      </a:cubicBezTo>
                      <a:cubicBezTo>
                        <a:pt x="270" y="216"/>
                        <a:pt x="262" y="194"/>
                        <a:pt x="262" y="194"/>
                      </a:cubicBezTo>
                      <a:cubicBezTo>
                        <a:pt x="272" y="198"/>
                        <a:pt x="274" y="221"/>
                        <a:pt x="286" y="213"/>
                      </a:cubicBezTo>
                      <a:cubicBezTo>
                        <a:pt x="304" y="225"/>
                        <a:pt x="304" y="225"/>
                        <a:pt x="309" y="225"/>
                      </a:cubicBezTo>
                      <a:cubicBezTo>
                        <a:pt x="313" y="229"/>
                        <a:pt x="315" y="234"/>
                        <a:pt x="318" y="239"/>
                      </a:cubicBezTo>
                      <a:cubicBezTo>
                        <a:pt x="318" y="243"/>
                        <a:pt x="318" y="243"/>
                        <a:pt x="321" y="252"/>
                      </a:cubicBezTo>
                      <a:cubicBezTo>
                        <a:pt x="322" y="250"/>
                        <a:pt x="323" y="247"/>
                        <a:pt x="323" y="245"/>
                      </a:cubicBezTo>
                      <a:cubicBezTo>
                        <a:pt x="325" y="253"/>
                        <a:pt x="330" y="328"/>
                        <a:pt x="330" y="329"/>
                      </a:cubicBezTo>
                      <a:cubicBezTo>
                        <a:pt x="346" y="303"/>
                        <a:pt x="334" y="275"/>
                        <a:pt x="337" y="248"/>
                      </a:cubicBezTo>
                      <a:close/>
                      <a:moveTo>
                        <a:pt x="229" y="455"/>
                      </a:moveTo>
                      <a:cubicBezTo>
                        <a:pt x="229" y="455"/>
                        <a:pt x="229" y="455"/>
                        <a:pt x="229" y="455"/>
                      </a:cubicBezTo>
                      <a:cubicBezTo>
                        <a:pt x="229" y="455"/>
                        <a:pt x="229" y="455"/>
                        <a:pt x="229" y="455"/>
                      </a:cubicBezTo>
                      <a:close/>
                      <a:moveTo>
                        <a:pt x="243" y="455"/>
                      </a:moveTo>
                      <a:cubicBezTo>
                        <a:pt x="245" y="451"/>
                        <a:pt x="251" y="434"/>
                        <a:pt x="250" y="432"/>
                      </a:cubicBezTo>
                      <a:cubicBezTo>
                        <a:pt x="250" y="433"/>
                        <a:pt x="250" y="433"/>
                        <a:pt x="248" y="436"/>
                      </a:cubicBezTo>
                      <a:cubicBezTo>
                        <a:pt x="238" y="454"/>
                        <a:pt x="229" y="455"/>
                        <a:pt x="229" y="455"/>
                      </a:cubicBezTo>
                      <a:cubicBezTo>
                        <a:pt x="229" y="455"/>
                        <a:pt x="229" y="455"/>
                        <a:pt x="228" y="455"/>
                      </a:cubicBezTo>
                      <a:cubicBezTo>
                        <a:pt x="228" y="455"/>
                        <a:pt x="228" y="455"/>
                        <a:pt x="227" y="456"/>
                      </a:cubicBezTo>
                      <a:cubicBezTo>
                        <a:pt x="225" y="460"/>
                        <a:pt x="224" y="464"/>
                        <a:pt x="222" y="469"/>
                      </a:cubicBezTo>
                      <a:cubicBezTo>
                        <a:pt x="219" y="476"/>
                        <a:pt x="213" y="480"/>
                        <a:pt x="209" y="487"/>
                      </a:cubicBezTo>
                      <a:cubicBezTo>
                        <a:pt x="194" y="518"/>
                        <a:pt x="225" y="488"/>
                        <a:pt x="241" y="456"/>
                      </a:cubicBezTo>
                      <a:cubicBezTo>
                        <a:pt x="242" y="454"/>
                        <a:pt x="242" y="454"/>
                        <a:pt x="242" y="454"/>
                      </a:cubicBezTo>
                      <a:cubicBezTo>
                        <a:pt x="242" y="455"/>
                        <a:pt x="242" y="456"/>
                        <a:pt x="242" y="456"/>
                      </a:cubicBezTo>
                      <a:cubicBezTo>
                        <a:pt x="243" y="456"/>
                        <a:pt x="243" y="456"/>
                        <a:pt x="243" y="4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UA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1404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Freeform 35">
                  <a:extLst>
                    <a:ext uri="{FF2B5EF4-FFF2-40B4-BE49-F238E27FC236}">
                      <a16:creationId xmlns:a16="http://schemas.microsoft.com/office/drawing/2014/main" id="{2209236C-28EF-2140-B4D0-99B3E38B538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89288" y="2468563"/>
                  <a:ext cx="1176338" cy="2246313"/>
                </a:xfrm>
                <a:custGeom>
                  <a:avLst/>
                  <a:gdLst>
                    <a:gd name="T0" fmla="*/ 200 w 308"/>
                    <a:gd name="T1" fmla="*/ 356 h 588"/>
                    <a:gd name="T2" fmla="*/ 125 w 308"/>
                    <a:gd name="T3" fmla="*/ 307 h 588"/>
                    <a:gd name="T4" fmla="*/ 124 w 308"/>
                    <a:gd name="T5" fmla="*/ 307 h 588"/>
                    <a:gd name="T6" fmla="*/ 123 w 308"/>
                    <a:gd name="T7" fmla="*/ 307 h 588"/>
                    <a:gd name="T8" fmla="*/ 106 w 308"/>
                    <a:gd name="T9" fmla="*/ 304 h 588"/>
                    <a:gd name="T10" fmla="*/ 73 w 308"/>
                    <a:gd name="T11" fmla="*/ 322 h 588"/>
                    <a:gd name="T12" fmla="*/ 55 w 308"/>
                    <a:gd name="T13" fmla="*/ 251 h 588"/>
                    <a:gd name="T14" fmla="*/ 31 w 308"/>
                    <a:gd name="T15" fmla="*/ 270 h 588"/>
                    <a:gd name="T16" fmla="*/ 74 w 308"/>
                    <a:gd name="T17" fmla="*/ 227 h 588"/>
                    <a:gd name="T18" fmla="*/ 153 w 308"/>
                    <a:gd name="T19" fmla="*/ 108 h 588"/>
                    <a:gd name="T20" fmla="*/ 161 w 308"/>
                    <a:gd name="T21" fmla="*/ 97 h 588"/>
                    <a:gd name="T22" fmla="*/ 210 w 308"/>
                    <a:gd name="T23" fmla="*/ 58 h 588"/>
                    <a:gd name="T24" fmla="*/ 202 w 308"/>
                    <a:gd name="T25" fmla="*/ 31 h 588"/>
                    <a:gd name="T26" fmla="*/ 181 w 308"/>
                    <a:gd name="T27" fmla="*/ 27 h 588"/>
                    <a:gd name="T28" fmla="*/ 119 w 308"/>
                    <a:gd name="T29" fmla="*/ 54 h 588"/>
                    <a:gd name="T30" fmla="*/ 172 w 308"/>
                    <a:gd name="T31" fmla="*/ 11 h 588"/>
                    <a:gd name="T32" fmla="*/ 172 w 308"/>
                    <a:gd name="T33" fmla="*/ 0 h 588"/>
                    <a:gd name="T34" fmla="*/ 161 w 308"/>
                    <a:gd name="T35" fmla="*/ 7 h 588"/>
                    <a:gd name="T36" fmla="*/ 156 w 308"/>
                    <a:gd name="T37" fmla="*/ 9 h 588"/>
                    <a:gd name="T38" fmla="*/ 123 w 308"/>
                    <a:gd name="T39" fmla="*/ 14 h 588"/>
                    <a:gd name="T40" fmla="*/ 65 w 308"/>
                    <a:gd name="T41" fmla="*/ 39 h 588"/>
                    <a:gd name="T42" fmla="*/ 45 w 308"/>
                    <a:gd name="T43" fmla="*/ 68 h 588"/>
                    <a:gd name="T44" fmla="*/ 47 w 308"/>
                    <a:gd name="T45" fmla="*/ 67 h 588"/>
                    <a:gd name="T46" fmla="*/ 8 w 308"/>
                    <a:gd name="T47" fmla="*/ 252 h 588"/>
                    <a:gd name="T48" fmla="*/ 36 w 308"/>
                    <a:gd name="T49" fmla="*/ 288 h 588"/>
                    <a:gd name="T50" fmla="*/ 83 w 308"/>
                    <a:gd name="T51" fmla="*/ 324 h 588"/>
                    <a:gd name="T52" fmla="*/ 163 w 308"/>
                    <a:gd name="T53" fmla="*/ 455 h 588"/>
                    <a:gd name="T54" fmla="*/ 261 w 308"/>
                    <a:gd name="T55" fmla="*/ 541 h 588"/>
                    <a:gd name="T56" fmla="*/ 265 w 308"/>
                    <a:gd name="T57" fmla="*/ 530 h 588"/>
                    <a:gd name="T58" fmla="*/ 260 w 308"/>
                    <a:gd name="T59" fmla="*/ 518 h 588"/>
                    <a:gd name="T60" fmla="*/ 271 w 308"/>
                    <a:gd name="T61" fmla="*/ 434 h 588"/>
                    <a:gd name="T62" fmla="*/ 93 w 308"/>
                    <a:gd name="T63" fmla="*/ 254 h 588"/>
                    <a:gd name="T64" fmla="*/ 88 w 308"/>
                    <a:gd name="T65" fmla="*/ 250 h 588"/>
                    <a:gd name="T66" fmla="*/ 79 w 308"/>
                    <a:gd name="T67" fmla="*/ 241 h 588"/>
                    <a:gd name="T68" fmla="*/ 61 w 308"/>
                    <a:gd name="T69" fmla="*/ 247 h 588"/>
                    <a:gd name="T70" fmla="*/ 61 w 308"/>
                    <a:gd name="T71" fmla="*/ 247 h 588"/>
                    <a:gd name="T72" fmla="*/ 61 w 308"/>
                    <a:gd name="T73" fmla="*/ 247 h 588"/>
                    <a:gd name="T74" fmla="*/ 76 w 308"/>
                    <a:gd name="T75" fmla="*/ 248 h 588"/>
                    <a:gd name="T76" fmla="*/ 93 w 308"/>
                    <a:gd name="T77" fmla="*/ 254 h 588"/>
                    <a:gd name="T78" fmla="*/ 104 w 308"/>
                    <a:gd name="T79" fmla="*/ 255 h 588"/>
                    <a:gd name="T80" fmla="*/ 98 w 308"/>
                    <a:gd name="T81" fmla="*/ 261 h 588"/>
                    <a:gd name="T82" fmla="*/ 91 w 308"/>
                    <a:gd name="T83" fmla="*/ 264 h 588"/>
                    <a:gd name="T84" fmla="*/ 102 w 308"/>
                    <a:gd name="T85" fmla="*/ 266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08" h="588">
                      <a:moveTo>
                        <a:pt x="276" y="385"/>
                      </a:moveTo>
                      <a:cubicBezTo>
                        <a:pt x="276" y="379"/>
                        <a:pt x="274" y="378"/>
                        <a:pt x="267" y="377"/>
                      </a:cubicBezTo>
                      <a:cubicBezTo>
                        <a:pt x="262" y="376"/>
                        <a:pt x="206" y="359"/>
                        <a:pt x="200" y="356"/>
                      </a:cubicBezTo>
                      <a:cubicBezTo>
                        <a:pt x="191" y="325"/>
                        <a:pt x="157" y="324"/>
                        <a:pt x="139" y="304"/>
                      </a:cubicBezTo>
                      <a:cubicBezTo>
                        <a:pt x="133" y="304"/>
                        <a:pt x="132" y="305"/>
                        <a:pt x="131" y="308"/>
                      </a:cubicBezTo>
                      <a:cubicBezTo>
                        <a:pt x="129" y="309"/>
                        <a:pt x="126" y="308"/>
                        <a:pt x="125" y="307"/>
                      </a:cubicBezTo>
                      <a:cubicBezTo>
                        <a:pt x="125" y="307"/>
                        <a:pt x="124" y="307"/>
                        <a:pt x="124" y="307"/>
                      </a:cubicBezTo>
                      <a:cubicBezTo>
                        <a:pt x="124" y="307"/>
                        <a:pt x="124" y="307"/>
                        <a:pt x="124" y="307"/>
                      </a:cubicBezTo>
                      <a:cubicBezTo>
                        <a:pt x="124" y="307"/>
                        <a:pt x="124" y="307"/>
                        <a:pt x="124" y="307"/>
                      </a:cubicBezTo>
                      <a:cubicBezTo>
                        <a:pt x="124" y="307"/>
                        <a:pt x="123" y="307"/>
                        <a:pt x="123" y="307"/>
                      </a:cubicBezTo>
                      <a:cubicBezTo>
                        <a:pt x="123" y="307"/>
                        <a:pt x="123" y="307"/>
                        <a:pt x="123" y="307"/>
                      </a:cubicBezTo>
                      <a:cubicBezTo>
                        <a:pt x="123" y="307"/>
                        <a:pt x="123" y="307"/>
                        <a:pt x="123" y="307"/>
                      </a:cubicBezTo>
                      <a:cubicBezTo>
                        <a:pt x="123" y="307"/>
                        <a:pt x="123" y="307"/>
                        <a:pt x="123" y="307"/>
                      </a:cubicBezTo>
                      <a:cubicBezTo>
                        <a:pt x="123" y="307"/>
                        <a:pt x="122" y="307"/>
                        <a:pt x="121" y="307"/>
                      </a:cubicBezTo>
                      <a:cubicBezTo>
                        <a:pt x="116" y="308"/>
                        <a:pt x="112" y="303"/>
                        <a:pt x="106" y="304"/>
                      </a:cubicBezTo>
                      <a:cubicBezTo>
                        <a:pt x="106" y="302"/>
                        <a:pt x="104" y="300"/>
                        <a:pt x="103" y="299"/>
                      </a:cubicBezTo>
                      <a:cubicBezTo>
                        <a:pt x="92" y="313"/>
                        <a:pt x="92" y="313"/>
                        <a:pt x="91" y="321"/>
                      </a:cubicBezTo>
                      <a:cubicBezTo>
                        <a:pt x="91" y="321"/>
                        <a:pt x="81" y="322"/>
                        <a:pt x="73" y="322"/>
                      </a:cubicBezTo>
                      <a:cubicBezTo>
                        <a:pt x="64" y="311"/>
                        <a:pt x="76" y="293"/>
                        <a:pt x="60" y="285"/>
                      </a:cubicBezTo>
                      <a:cubicBezTo>
                        <a:pt x="55" y="287"/>
                        <a:pt x="55" y="287"/>
                        <a:pt x="51" y="286"/>
                      </a:cubicBezTo>
                      <a:cubicBezTo>
                        <a:pt x="51" y="275"/>
                        <a:pt x="51" y="275"/>
                        <a:pt x="55" y="251"/>
                      </a:cubicBezTo>
                      <a:cubicBezTo>
                        <a:pt x="55" y="251"/>
                        <a:pt x="54" y="250"/>
                        <a:pt x="53" y="250"/>
                      </a:cubicBezTo>
                      <a:cubicBezTo>
                        <a:pt x="45" y="257"/>
                        <a:pt x="45" y="267"/>
                        <a:pt x="40" y="275"/>
                      </a:cubicBezTo>
                      <a:cubicBezTo>
                        <a:pt x="33" y="273"/>
                        <a:pt x="32" y="273"/>
                        <a:pt x="31" y="270"/>
                      </a:cubicBezTo>
                      <a:cubicBezTo>
                        <a:pt x="31" y="269"/>
                        <a:pt x="15" y="205"/>
                        <a:pt x="50" y="209"/>
                      </a:cubicBezTo>
                      <a:cubicBezTo>
                        <a:pt x="61" y="198"/>
                        <a:pt x="61" y="198"/>
                        <a:pt x="67" y="203"/>
                      </a:cubicBezTo>
                      <a:cubicBezTo>
                        <a:pt x="76" y="209"/>
                        <a:pt x="68" y="220"/>
                        <a:pt x="74" y="227"/>
                      </a:cubicBezTo>
                      <a:cubicBezTo>
                        <a:pt x="78" y="219"/>
                        <a:pt x="77" y="211"/>
                        <a:pt x="76" y="206"/>
                      </a:cubicBezTo>
                      <a:cubicBezTo>
                        <a:pt x="75" y="196"/>
                        <a:pt x="75" y="196"/>
                        <a:pt x="105" y="152"/>
                      </a:cubicBezTo>
                      <a:cubicBezTo>
                        <a:pt x="105" y="152"/>
                        <a:pt x="134" y="111"/>
                        <a:pt x="153" y="108"/>
                      </a:cubicBezTo>
                      <a:cubicBezTo>
                        <a:pt x="151" y="114"/>
                        <a:pt x="151" y="114"/>
                        <a:pt x="152" y="118"/>
                      </a:cubicBezTo>
                      <a:cubicBezTo>
                        <a:pt x="154" y="117"/>
                        <a:pt x="169" y="109"/>
                        <a:pt x="172" y="101"/>
                      </a:cubicBezTo>
                      <a:cubicBezTo>
                        <a:pt x="165" y="100"/>
                        <a:pt x="165" y="100"/>
                        <a:pt x="161" y="97"/>
                      </a:cubicBezTo>
                      <a:cubicBezTo>
                        <a:pt x="162" y="96"/>
                        <a:pt x="162" y="96"/>
                        <a:pt x="170" y="87"/>
                      </a:cubicBezTo>
                      <a:cubicBezTo>
                        <a:pt x="153" y="94"/>
                        <a:pt x="153" y="94"/>
                        <a:pt x="150" y="94"/>
                      </a:cubicBezTo>
                      <a:cubicBezTo>
                        <a:pt x="166" y="77"/>
                        <a:pt x="214" y="91"/>
                        <a:pt x="210" y="58"/>
                      </a:cubicBezTo>
                      <a:cubicBezTo>
                        <a:pt x="202" y="54"/>
                        <a:pt x="202" y="54"/>
                        <a:pt x="201" y="52"/>
                      </a:cubicBezTo>
                      <a:cubicBezTo>
                        <a:pt x="201" y="49"/>
                        <a:pt x="201" y="49"/>
                        <a:pt x="204" y="33"/>
                      </a:cubicBezTo>
                      <a:cubicBezTo>
                        <a:pt x="203" y="33"/>
                        <a:pt x="202" y="32"/>
                        <a:pt x="202" y="31"/>
                      </a:cubicBezTo>
                      <a:cubicBezTo>
                        <a:pt x="185" y="47"/>
                        <a:pt x="184" y="47"/>
                        <a:pt x="181" y="48"/>
                      </a:cubicBezTo>
                      <a:cubicBezTo>
                        <a:pt x="183" y="42"/>
                        <a:pt x="185" y="37"/>
                        <a:pt x="187" y="32"/>
                      </a:cubicBezTo>
                      <a:cubicBezTo>
                        <a:pt x="185" y="31"/>
                        <a:pt x="183" y="29"/>
                        <a:pt x="181" y="27"/>
                      </a:cubicBezTo>
                      <a:cubicBezTo>
                        <a:pt x="151" y="32"/>
                        <a:pt x="152" y="69"/>
                        <a:pt x="128" y="80"/>
                      </a:cubicBezTo>
                      <a:cubicBezTo>
                        <a:pt x="125" y="73"/>
                        <a:pt x="132" y="68"/>
                        <a:pt x="133" y="61"/>
                      </a:cubicBezTo>
                      <a:cubicBezTo>
                        <a:pt x="122" y="58"/>
                        <a:pt x="121" y="57"/>
                        <a:pt x="119" y="54"/>
                      </a:cubicBezTo>
                      <a:cubicBezTo>
                        <a:pt x="120" y="51"/>
                        <a:pt x="130" y="37"/>
                        <a:pt x="151" y="27"/>
                      </a:cubicBezTo>
                      <a:cubicBezTo>
                        <a:pt x="188" y="11"/>
                        <a:pt x="188" y="11"/>
                        <a:pt x="190" y="3"/>
                      </a:cubicBezTo>
                      <a:cubicBezTo>
                        <a:pt x="183" y="4"/>
                        <a:pt x="179" y="10"/>
                        <a:pt x="172" y="11"/>
                      </a:cubicBezTo>
                      <a:cubicBezTo>
                        <a:pt x="172" y="10"/>
                        <a:pt x="172" y="8"/>
                        <a:pt x="172" y="7"/>
                      </a:cubicBezTo>
                      <a:cubicBezTo>
                        <a:pt x="172" y="7"/>
                        <a:pt x="170" y="6"/>
                        <a:pt x="169" y="5"/>
                      </a:cubicBezTo>
                      <a:cubicBezTo>
                        <a:pt x="171" y="4"/>
                        <a:pt x="172" y="2"/>
                        <a:pt x="172" y="0"/>
                      </a:cubicBezTo>
                      <a:cubicBezTo>
                        <a:pt x="165" y="3"/>
                        <a:pt x="165" y="3"/>
                        <a:pt x="163" y="11"/>
                      </a:cubicBezTo>
                      <a:cubicBezTo>
                        <a:pt x="161" y="11"/>
                        <a:pt x="159" y="12"/>
                        <a:pt x="157" y="12"/>
                      </a:cubicBezTo>
                      <a:cubicBezTo>
                        <a:pt x="158" y="10"/>
                        <a:pt x="160" y="8"/>
                        <a:pt x="161" y="7"/>
                      </a:cubicBezTo>
                      <a:cubicBezTo>
                        <a:pt x="160" y="7"/>
                        <a:pt x="159" y="7"/>
                        <a:pt x="158" y="7"/>
                      </a:cubicBezTo>
                      <a:cubicBezTo>
                        <a:pt x="158" y="7"/>
                        <a:pt x="158" y="7"/>
                        <a:pt x="158" y="7"/>
                      </a:cubicBezTo>
                      <a:cubicBezTo>
                        <a:pt x="158" y="7"/>
                        <a:pt x="158" y="7"/>
                        <a:pt x="156" y="9"/>
                      </a:cubicBezTo>
                      <a:cubicBezTo>
                        <a:pt x="147" y="15"/>
                        <a:pt x="136" y="15"/>
                        <a:pt x="126" y="19"/>
                      </a:cubicBezTo>
                      <a:cubicBezTo>
                        <a:pt x="126" y="19"/>
                        <a:pt x="124" y="18"/>
                        <a:pt x="124" y="18"/>
                      </a:cubicBezTo>
                      <a:cubicBezTo>
                        <a:pt x="123" y="17"/>
                        <a:pt x="123" y="15"/>
                        <a:pt x="123" y="14"/>
                      </a:cubicBezTo>
                      <a:cubicBezTo>
                        <a:pt x="113" y="16"/>
                        <a:pt x="104" y="20"/>
                        <a:pt x="94" y="21"/>
                      </a:cubicBezTo>
                      <a:cubicBezTo>
                        <a:pt x="93" y="20"/>
                        <a:pt x="93" y="18"/>
                        <a:pt x="92" y="18"/>
                      </a:cubicBezTo>
                      <a:cubicBezTo>
                        <a:pt x="89" y="16"/>
                        <a:pt x="89" y="16"/>
                        <a:pt x="65" y="39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59" y="47"/>
                        <a:pt x="58" y="49"/>
                        <a:pt x="57" y="51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73"/>
                        <a:pt x="42" y="73"/>
                        <a:pt x="42" y="73"/>
                      </a:cubicBezTo>
                      <a:cubicBezTo>
                        <a:pt x="46" y="67"/>
                        <a:pt x="47" y="65"/>
                        <a:pt x="50" y="62"/>
                      </a:cubicBezTo>
                      <a:cubicBezTo>
                        <a:pt x="49" y="63"/>
                        <a:pt x="47" y="65"/>
                        <a:pt x="47" y="67"/>
                      </a:cubicBezTo>
                      <a:cubicBezTo>
                        <a:pt x="50" y="62"/>
                        <a:pt x="50" y="62"/>
                        <a:pt x="54" y="59"/>
                      </a:cubicBezTo>
                      <a:cubicBezTo>
                        <a:pt x="44" y="97"/>
                        <a:pt x="17" y="129"/>
                        <a:pt x="8" y="167"/>
                      </a:cubicBezTo>
                      <a:cubicBezTo>
                        <a:pt x="0" y="201"/>
                        <a:pt x="3" y="245"/>
                        <a:pt x="8" y="252"/>
                      </a:cubicBezTo>
                      <a:cubicBezTo>
                        <a:pt x="7" y="242"/>
                        <a:pt x="4" y="221"/>
                        <a:pt x="7" y="206"/>
                      </a:cubicBezTo>
                      <a:cubicBezTo>
                        <a:pt x="14" y="283"/>
                        <a:pt x="15" y="284"/>
                        <a:pt x="31" y="292"/>
                      </a:cubicBezTo>
                      <a:cubicBezTo>
                        <a:pt x="33" y="290"/>
                        <a:pt x="35" y="289"/>
                        <a:pt x="36" y="288"/>
                      </a:cubicBezTo>
                      <a:cubicBezTo>
                        <a:pt x="53" y="301"/>
                        <a:pt x="63" y="322"/>
                        <a:pt x="81" y="334"/>
                      </a:cubicBezTo>
                      <a:cubicBezTo>
                        <a:pt x="81" y="331"/>
                        <a:pt x="81" y="328"/>
                        <a:pt x="81" y="326"/>
                      </a:cubicBezTo>
                      <a:cubicBezTo>
                        <a:pt x="81" y="326"/>
                        <a:pt x="82" y="325"/>
                        <a:pt x="83" y="324"/>
                      </a:cubicBezTo>
                      <a:cubicBezTo>
                        <a:pt x="88" y="330"/>
                        <a:pt x="97" y="341"/>
                        <a:pt x="93" y="366"/>
                      </a:cubicBezTo>
                      <a:cubicBezTo>
                        <a:pt x="93" y="370"/>
                        <a:pt x="102" y="401"/>
                        <a:pt x="102" y="401"/>
                      </a:cubicBezTo>
                      <a:cubicBezTo>
                        <a:pt x="132" y="439"/>
                        <a:pt x="148" y="447"/>
                        <a:pt x="163" y="455"/>
                      </a:cubicBezTo>
                      <a:cubicBezTo>
                        <a:pt x="185" y="466"/>
                        <a:pt x="189" y="491"/>
                        <a:pt x="205" y="508"/>
                      </a:cubicBezTo>
                      <a:cubicBezTo>
                        <a:pt x="218" y="523"/>
                        <a:pt x="288" y="588"/>
                        <a:pt x="308" y="574"/>
                      </a:cubicBezTo>
                      <a:cubicBezTo>
                        <a:pt x="305" y="573"/>
                        <a:pt x="290" y="570"/>
                        <a:pt x="261" y="541"/>
                      </a:cubicBezTo>
                      <a:cubicBezTo>
                        <a:pt x="261" y="540"/>
                        <a:pt x="262" y="539"/>
                        <a:pt x="262" y="539"/>
                      </a:cubicBezTo>
                      <a:cubicBezTo>
                        <a:pt x="261" y="537"/>
                        <a:pt x="260" y="534"/>
                        <a:pt x="259" y="532"/>
                      </a:cubicBezTo>
                      <a:cubicBezTo>
                        <a:pt x="261" y="532"/>
                        <a:pt x="263" y="531"/>
                        <a:pt x="265" y="530"/>
                      </a:cubicBezTo>
                      <a:cubicBezTo>
                        <a:pt x="265" y="529"/>
                        <a:pt x="265" y="528"/>
                        <a:pt x="265" y="527"/>
                      </a:cubicBezTo>
                      <a:cubicBezTo>
                        <a:pt x="255" y="520"/>
                        <a:pt x="255" y="520"/>
                        <a:pt x="255" y="519"/>
                      </a:cubicBezTo>
                      <a:cubicBezTo>
                        <a:pt x="256" y="519"/>
                        <a:pt x="259" y="519"/>
                        <a:pt x="260" y="518"/>
                      </a:cubicBezTo>
                      <a:cubicBezTo>
                        <a:pt x="260" y="518"/>
                        <a:pt x="264" y="501"/>
                        <a:pt x="260" y="488"/>
                      </a:cubicBezTo>
                      <a:cubicBezTo>
                        <a:pt x="257" y="481"/>
                        <a:pt x="257" y="481"/>
                        <a:pt x="273" y="464"/>
                      </a:cubicBezTo>
                      <a:cubicBezTo>
                        <a:pt x="275" y="462"/>
                        <a:pt x="280" y="457"/>
                        <a:pt x="271" y="434"/>
                      </a:cubicBezTo>
                      <a:cubicBezTo>
                        <a:pt x="265" y="420"/>
                        <a:pt x="274" y="408"/>
                        <a:pt x="276" y="394"/>
                      </a:cubicBezTo>
                      <a:cubicBezTo>
                        <a:pt x="276" y="392"/>
                        <a:pt x="277" y="388"/>
                        <a:pt x="276" y="385"/>
                      </a:cubicBezTo>
                      <a:close/>
                      <a:moveTo>
                        <a:pt x="93" y="254"/>
                      </a:moveTo>
                      <a:cubicBezTo>
                        <a:pt x="93" y="254"/>
                        <a:pt x="93" y="254"/>
                        <a:pt x="93" y="254"/>
                      </a:cubicBezTo>
                      <a:cubicBezTo>
                        <a:pt x="93" y="253"/>
                        <a:pt x="93" y="253"/>
                        <a:pt x="91" y="253"/>
                      </a:cubicBezTo>
                      <a:cubicBezTo>
                        <a:pt x="89" y="252"/>
                        <a:pt x="89" y="251"/>
                        <a:pt x="88" y="250"/>
                      </a:cubicBezTo>
                      <a:cubicBezTo>
                        <a:pt x="86" y="249"/>
                        <a:pt x="84" y="246"/>
                        <a:pt x="82" y="244"/>
                      </a:cubicBezTo>
                      <a:cubicBezTo>
                        <a:pt x="82" y="243"/>
                        <a:pt x="81" y="243"/>
                        <a:pt x="81" y="242"/>
                      </a:cubicBezTo>
                      <a:cubicBezTo>
                        <a:pt x="80" y="242"/>
                        <a:pt x="79" y="242"/>
                        <a:pt x="79" y="241"/>
                      </a:cubicBezTo>
                      <a:cubicBezTo>
                        <a:pt x="78" y="241"/>
                        <a:pt x="74" y="240"/>
                        <a:pt x="66" y="241"/>
                      </a:cubicBezTo>
                      <a:cubicBezTo>
                        <a:pt x="65" y="241"/>
                        <a:pt x="64" y="242"/>
                        <a:pt x="64" y="242"/>
                      </a:cubicBezTo>
                      <a:cubicBezTo>
                        <a:pt x="62" y="244"/>
                        <a:pt x="62" y="246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7" y="246"/>
                        <a:pt x="72" y="247"/>
                        <a:pt x="76" y="248"/>
                      </a:cubicBezTo>
                      <a:cubicBezTo>
                        <a:pt x="82" y="250"/>
                        <a:pt x="82" y="250"/>
                        <a:pt x="82" y="254"/>
                      </a:cubicBezTo>
                      <a:cubicBezTo>
                        <a:pt x="82" y="257"/>
                        <a:pt x="82" y="259"/>
                        <a:pt x="84" y="259"/>
                      </a:cubicBezTo>
                      <a:cubicBezTo>
                        <a:pt x="84" y="259"/>
                        <a:pt x="93" y="254"/>
                        <a:pt x="93" y="254"/>
                      </a:cubicBezTo>
                      <a:close/>
                      <a:moveTo>
                        <a:pt x="112" y="259"/>
                      </a:moveTo>
                      <a:cubicBezTo>
                        <a:pt x="113" y="257"/>
                        <a:pt x="111" y="256"/>
                        <a:pt x="110" y="256"/>
                      </a:cubicBezTo>
                      <a:cubicBezTo>
                        <a:pt x="108" y="255"/>
                        <a:pt x="106" y="256"/>
                        <a:pt x="104" y="255"/>
                      </a:cubicBezTo>
                      <a:cubicBezTo>
                        <a:pt x="103" y="255"/>
                        <a:pt x="101" y="255"/>
                        <a:pt x="99" y="254"/>
                      </a:cubicBezTo>
                      <a:cubicBezTo>
                        <a:pt x="99" y="254"/>
                        <a:pt x="98" y="254"/>
                        <a:pt x="98" y="254"/>
                      </a:cubicBezTo>
                      <a:cubicBezTo>
                        <a:pt x="98" y="254"/>
                        <a:pt x="95" y="256"/>
                        <a:pt x="98" y="261"/>
                      </a:cubicBezTo>
                      <a:cubicBezTo>
                        <a:pt x="98" y="262"/>
                        <a:pt x="99" y="262"/>
                        <a:pt x="98" y="263"/>
                      </a:cubicBezTo>
                      <a:cubicBezTo>
                        <a:pt x="98" y="263"/>
                        <a:pt x="97" y="263"/>
                        <a:pt x="97" y="263"/>
                      </a:cubicBezTo>
                      <a:cubicBezTo>
                        <a:pt x="92" y="263"/>
                        <a:pt x="91" y="263"/>
                        <a:pt x="91" y="264"/>
                      </a:cubicBezTo>
                      <a:cubicBezTo>
                        <a:pt x="91" y="264"/>
                        <a:pt x="91" y="264"/>
                        <a:pt x="91" y="264"/>
                      </a:cubicBezTo>
                      <a:cubicBezTo>
                        <a:pt x="91" y="264"/>
                        <a:pt x="91" y="264"/>
                        <a:pt x="91" y="264"/>
                      </a:cubicBezTo>
                      <a:cubicBezTo>
                        <a:pt x="92" y="267"/>
                        <a:pt x="99" y="267"/>
                        <a:pt x="102" y="266"/>
                      </a:cubicBezTo>
                      <a:cubicBezTo>
                        <a:pt x="102" y="266"/>
                        <a:pt x="110" y="262"/>
                        <a:pt x="110" y="262"/>
                      </a:cubicBezTo>
                      <a:cubicBezTo>
                        <a:pt x="111" y="262"/>
                        <a:pt x="112" y="261"/>
                        <a:pt x="112" y="2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UA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1404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Freeform 36">
                  <a:extLst>
                    <a:ext uri="{FF2B5EF4-FFF2-40B4-BE49-F238E27FC236}">
                      <a16:creationId xmlns:a16="http://schemas.microsoft.com/office/drawing/2014/main" id="{5F928DFE-FF2D-2D49-9978-2489C5BDCE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3950" y="2292350"/>
                  <a:ext cx="1477963" cy="527050"/>
                </a:xfrm>
                <a:custGeom>
                  <a:avLst/>
                  <a:gdLst>
                    <a:gd name="T0" fmla="*/ 258 w 387"/>
                    <a:gd name="T1" fmla="*/ 85 h 138"/>
                    <a:gd name="T2" fmla="*/ 255 w 387"/>
                    <a:gd name="T3" fmla="*/ 96 h 138"/>
                    <a:gd name="T4" fmla="*/ 266 w 387"/>
                    <a:gd name="T5" fmla="*/ 98 h 138"/>
                    <a:gd name="T6" fmla="*/ 295 w 387"/>
                    <a:gd name="T7" fmla="*/ 102 h 138"/>
                    <a:gd name="T8" fmla="*/ 294 w 387"/>
                    <a:gd name="T9" fmla="*/ 95 h 138"/>
                    <a:gd name="T10" fmla="*/ 282 w 387"/>
                    <a:gd name="T11" fmla="*/ 85 h 138"/>
                    <a:gd name="T12" fmla="*/ 276 w 387"/>
                    <a:gd name="T13" fmla="*/ 76 h 138"/>
                    <a:gd name="T14" fmla="*/ 271 w 387"/>
                    <a:gd name="T15" fmla="*/ 70 h 138"/>
                    <a:gd name="T16" fmla="*/ 265 w 387"/>
                    <a:gd name="T17" fmla="*/ 75 h 138"/>
                    <a:gd name="T18" fmla="*/ 267 w 387"/>
                    <a:gd name="T19" fmla="*/ 82 h 138"/>
                    <a:gd name="T20" fmla="*/ 270 w 387"/>
                    <a:gd name="T21" fmla="*/ 86 h 138"/>
                    <a:gd name="T22" fmla="*/ 276 w 387"/>
                    <a:gd name="T23" fmla="*/ 93 h 138"/>
                    <a:gd name="T24" fmla="*/ 271 w 387"/>
                    <a:gd name="T25" fmla="*/ 99 h 138"/>
                    <a:gd name="T26" fmla="*/ 280 w 387"/>
                    <a:gd name="T27" fmla="*/ 104 h 138"/>
                    <a:gd name="T28" fmla="*/ 240 w 387"/>
                    <a:gd name="T29" fmla="*/ 3 h 138"/>
                    <a:gd name="T30" fmla="*/ 160 w 387"/>
                    <a:gd name="T31" fmla="*/ 8 h 138"/>
                    <a:gd name="T32" fmla="*/ 120 w 387"/>
                    <a:gd name="T33" fmla="*/ 26 h 138"/>
                    <a:gd name="T34" fmla="*/ 139 w 387"/>
                    <a:gd name="T35" fmla="*/ 76 h 138"/>
                    <a:gd name="T36" fmla="*/ 211 w 387"/>
                    <a:gd name="T37" fmla="*/ 38 h 138"/>
                    <a:gd name="T38" fmla="*/ 215 w 387"/>
                    <a:gd name="T39" fmla="*/ 26 h 138"/>
                    <a:gd name="T40" fmla="*/ 224 w 387"/>
                    <a:gd name="T41" fmla="*/ 16 h 138"/>
                    <a:gd name="T42" fmla="*/ 240 w 387"/>
                    <a:gd name="T43" fmla="*/ 3 h 138"/>
                    <a:gd name="T44" fmla="*/ 222 w 387"/>
                    <a:gd name="T45" fmla="*/ 46 h 138"/>
                    <a:gd name="T46" fmla="*/ 208 w 387"/>
                    <a:gd name="T47" fmla="*/ 50 h 138"/>
                    <a:gd name="T48" fmla="*/ 212 w 387"/>
                    <a:gd name="T49" fmla="*/ 55 h 138"/>
                    <a:gd name="T50" fmla="*/ 240 w 387"/>
                    <a:gd name="T51" fmla="*/ 49 h 138"/>
                    <a:gd name="T52" fmla="*/ 95 w 387"/>
                    <a:gd name="T53" fmla="*/ 44 h 138"/>
                    <a:gd name="T54" fmla="*/ 91 w 387"/>
                    <a:gd name="T55" fmla="*/ 39 h 138"/>
                    <a:gd name="T56" fmla="*/ 91 w 387"/>
                    <a:gd name="T57" fmla="*/ 39 h 138"/>
                    <a:gd name="T58" fmla="*/ 85 w 387"/>
                    <a:gd name="T59" fmla="*/ 36 h 138"/>
                    <a:gd name="T60" fmla="*/ 73 w 387"/>
                    <a:gd name="T61" fmla="*/ 36 h 138"/>
                    <a:gd name="T62" fmla="*/ 74 w 387"/>
                    <a:gd name="T63" fmla="*/ 49 h 138"/>
                    <a:gd name="T64" fmla="*/ 78 w 387"/>
                    <a:gd name="T65" fmla="*/ 57 h 138"/>
                    <a:gd name="T66" fmla="*/ 57 w 387"/>
                    <a:gd name="T67" fmla="*/ 65 h 138"/>
                    <a:gd name="T68" fmla="*/ 75 w 387"/>
                    <a:gd name="T69" fmla="*/ 74 h 138"/>
                    <a:gd name="T70" fmla="*/ 84 w 387"/>
                    <a:gd name="T71" fmla="*/ 70 h 138"/>
                    <a:gd name="T72" fmla="*/ 105 w 387"/>
                    <a:gd name="T73" fmla="*/ 55 h 138"/>
                    <a:gd name="T74" fmla="*/ 10 w 387"/>
                    <a:gd name="T75" fmla="*/ 46 h 138"/>
                    <a:gd name="T76" fmla="*/ 10 w 387"/>
                    <a:gd name="T77" fmla="*/ 49 h 138"/>
                    <a:gd name="T78" fmla="*/ 31 w 387"/>
                    <a:gd name="T79" fmla="*/ 48 h 138"/>
                    <a:gd name="T80" fmla="*/ 28 w 387"/>
                    <a:gd name="T81" fmla="*/ 48 h 138"/>
                    <a:gd name="T82" fmla="*/ 7 w 387"/>
                    <a:gd name="T83" fmla="*/ 56 h 138"/>
                    <a:gd name="T84" fmla="*/ 20 w 387"/>
                    <a:gd name="T85" fmla="*/ 57 h 138"/>
                    <a:gd name="T86" fmla="*/ 151 w 387"/>
                    <a:gd name="T87" fmla="*/ 7 h 138"/>
                    <a:gd name="T88" fmla="*/ 92 w 387"/>
                    <a:gd name="T89" fmla="*/ 22 h 138"/>
                    <a:gd name="T90" fmla="*/ 102 w 387"/>
                    <a:gd name="T91" fmla="*/ 25 h 138"/>
                    <a:gd name="T92" fmla="*/ 83 w 387"/>
                    <a:gd name="T93" fmla="*/ 130 h 138"/>
                    <a:gd name="T94" fmla="*/ 69 w 387"/>
                    <a:gd name="T95" fmla="*/ 127 h 138"/>
                    <a:gd name="T96" fmla="*/ 65 w 387"/>
                    <a:gd name="T97" fmla="*/ 137 h 138"/>
                    <a:gd name="T98" fmla="*/ 381 w 387"/>
                    <a:gd name="T99" fmla="*/ 10 h 138"/>
                    <a:gd name="T100" fmla="*/ 371 w 387"/>
                    <a:gd name="T101" fmla="*/ 10 h 138"/>
                    <a:gd name="T102" fmla="*/ 369 w 387"/>
                    <a:gd name="T103" fmla="*/ 13 h 138"/>
                    <a:gd name="T104" fmla="*/ 376 w 387"/>
                    <a:gd name="T105" fmla="*/ 23 h 138"/>
                    <a:gd name="T106" fmla="*/ 378 w 387"/>
                    <a:gd name="T107" fmla="*/ 12 h 138"/>
                    <a:gd name="T108" fmla="*/ 298 w 387"/>
                    <a:gd name="T109" fmla="*/ 2 h 138"/>
                    <a:gd name="T110" fmla="*/ 283 w 387"/>
                    <a:gd name="T111" fmla="*/ 5 h 138"/>
                    <a:gd name="T112" fmla="*/ 297 w 387"/>
                    <a:gd name="T113" fmla="*/ 11 h 138"/>
                    <a:gd name="T114" fmla="*/ 304 w 387"/>
                    <a:gd name="T115" fmla="*/ 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87" h="138">
                      <a:moveTo>
                        <a:pt x="267" y="87"/>
                      </a:moveTo>
                      <a:cubicBezTo>
                        <a:pt x="267" y="85"/>
                        <a:pt x="265" y="84"/>
                        <a:pt x="261" y="84"/>
                      </a:cubicBezTo>
                      <a:cubicBezTo>
                        <a:pt x="260" y="84"/>
                        <a:pt x="259" y="85"/>
                        <a:pt x="259" y="85"/>
                      </a:cubicBezTo>
                      <a:cubicBezTo>
                        <a:pt x="259" y="85"/>
                        <a:pt x="258" y="85"/>
                        <a:pt x="258" y="85"/>
                      </a:cubicBezTo>
                      <a:cubicBezTo>
                        <a:pt x="257" y="87"/>
                        <a:pt x="257" y="87"/>
                        <a:pt x="257" y="88"/>
                      </a:cubicBezTo>
                      <a:cubicBezTo>
                        <a:pt x="256" y="90"/>
                        <a:pt x="254" y="89"/>
                        <a:pt x="253" y="90"/>
                      </a:cubicBezTo>
                      <a:cubicBezTo>
                        <a:pt x="253" y="90"/>
                        <a:pt x="252" y="92"/>
                        <a:pt x="254" y="94"/>
                      </a:cubicBezTo>
                      <a:cubicBezTo>
                        <a:pt x="255" y="95"/>
                        <a:pt x="255" y="96"/>
                        <a:pt x="255" y="96"/>
                      </a:cubicBezTo>
                      <a:cubicBezTo>
                        <a:pt x="255" y="97"/>
                        <a:pt x="253" y="98"/>
                        <a:pt x="253" y="99"/>
                      </a:cubicBezTo>
                      <a:cubicBezTo>
                        <a:pt x="253" y="99"/>
                        <a:pt x="253" y="101"/>
                        <a:pt x="254" y="101"/>
                      </a:cubicBezTo>
                      <a:cubicBezTo>
                        <a:pt x="254" y="102"/>
                        <a:pt x="255" y="103"/>
                        <a:pt x="257" y="102"/>
                      </a:cubicBezTo>
                      <a:cubicBezTo>
                        <a:pt x="258" y="102"/>
                        <a:pt x="264" y="100"/>
                        <a:pt x="266" y="98"/>
                      </a:cubicBezTo>
                      <a:cubicBezTo>
                        <a:pt x="267" y="97"/>
                        <a:pt x="267" y="94"/>
                        <a:pt x="266" y="92"/>
                      </a:cubicBezTo>
                      <a:cubicBezTo>
                        <a:pt x="266" y="90"/>
                        <a:pt x="266" y="89"/>
                        <a:pt x="266" y="88"/>
                      </a:cubicBezTo>
                      <a:cubicBezTo>
                        <a:pt x="267" y="88"/>
                        <a:pt x="267" y="87"/>
                        <a:pt x="267" y="87"/>
                      </a:cubicBezTo>
                      <a:close/>
                      <a:moveTo>
                        <a:pt x="295" y="102"/>
                      </a:move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5" y="101"/>
                        <a:pt x="294" y="101"/>
                        <a:pt x="294" y="99"/>
                      </a:cubicBezTo>
                      <a:cubicBezTo>
                        <a:pt x="293" y="98"/>
                        <a:pt x="295" y="97"/>
                        <a:pt x="294" y="96"/>
                      </a:cubicBezTo>
                      <a:cubicBezTo>
                        <a:pt x="294" y="96"/>
                        <a:pt x="294" y="95"/>
                        <a:pt x="294" y="95"/>
                      </a:cubicBezTo>
                      <a:cubicBezTo>
                        <a:pt x="294" y="95"/>
                        <a:pt x="294" y="95"/>
                        <a:pt x="294" y="95"/>
                      </a:cubicBezTo>
                      <a:cubicBezTo>
                        <a:pt x="293" y="93"/>
                        <a:pt x="290" y="93"/>
                        <a:pt x="289" y="92"/>
                      </a:cubicBezTo>
                      <a:cubicBezTo>
                        <a:pt x="288" y="91"/>
                        <a:pt x="287" y="89"/>
                        <a:pt x="286" y="87"/>
                      </a:cubicBezTo>
                      <a:cubicBezTo>
                        <a:pt x="284" y="86"/>
                        <a:pt x="283" y="86"/>
                        <a:pt x="282" y="85"/>
                      </a:cubicBezTo>
                      <a:cubicBezTo>
                        <a:pt x="281" y="84"/>
                        <a:pt x="280" y="83"/>
                        <a:pt x="279" y="82"/>
                      </a:cubicBezTo>
                      <a:cubicBezTo>
                        <a:pt x="278" y="81"/>
                        <a:pt x="277" y="81"/>
                        <a:pt x="276" y="81"/>
                      </a:cubicBezTo>
                      <a:cubicBezTo>
                        <a:pt x="276" y="81"/>
                        <a:pt x="275" y="80"/>
                        <a:pt x="275" y="79"/>
                      </a:cubicBezTo>
                      <a:cubicBezTo>
                        <a:pt x="275" y="78"/>
                        <a:pt x="275" y="77"/>
                        <a:pt x="276" y="76"/>
                      </a:cubicBezTo>
                      <a:cubicBezTo>
                        <a:pt x="276" y="75"/>
                        <a:pt x="276" y="75"/>
                        <a:pt x="276" y="75"/>
                      </a:cubicBezTo>
                      <a:cubicBezTo>
                        <a:pt x="273" y="73"/>
                        <a:pt x="274" y="72"/>
                        <a:pt x="274" y="72"/>
                      </a:cubicBezTo>
                      <a:cubicBezTo>
                        <a:pt x="276" y="70"/>
                        <a:pt x="275" y="68"/>
                        <a:pt x="274" y="68"/>
                      </a:cubicBezTo>
                      <a:cubicBezTo>
                        <a:pt x="273" y="68"/>
                        <a:pt x="273" y="68"/>
                        <a:pt x="271" y="70"/>
                      </a:cubicBezTo>
                      <a:cubicBezTo>
                        <a:pt x="271" y="70"/>
                        <a:pt x="270" y="71"/>
                        <a:pt x="270" y="72"/>
                      </a:cubicBezTo>
                      <a:cubicBezTo>
                        <a:pt x="269" y="72"/>
                        <a:pt x="268" y="71"/>
                        <a:pt x="267" y="71"/>
                      </a:cubicBezTo>
                      <a:cubicBezTo>
                        <a:pt x="267" y="72"/>
                        <a:pt x="265" y="73"/>
                        <a:pt x="265" y="74"/>
                      </a:cubicBezTo>
                      <a:cubicBezTo>
                        <a:pt x="265" y="74"/>
                        <a:pt x="265" y="74"/>
                        <a:pt x="265" y="75"/>
                      </a:cubicBezTo>
                      <a:cubicBezTo>
                        <a:pt x="265" y="77"/>
                        <a:pt x="264" y="77"/>
                        <a:pt x="263" y="77"/>
                      </a:cubicBezTo>
                      <a:cubicBezTo>
                        <a:pt x="264" y="79"/>
                        <a:pt x="266" y="79"/>
                        <a:pt x="267" y="80"/>
                      </a:cubicBezTo>
                      <a:cubicBezTo>
                        <a:pt x="268" y="80"/>
                        <a:pt x="266" y="81"/>
                        <a:pt x="267" y="82"/>
                      </a:cubicBezTo>
                      <a:cubicBezTo>
                        <a:pt x="267" y="82"/>
                        <a:pt x="267" y="82"/>
                        <a:pt x="267" y="82"/>
                      </a:cubicBezTo>
                      <a:cubicBezTo>
                        <a:pt x="269" y="84"/>
                        <a:pt x="269" y="83"/>
                        <a:pt x="269" y="83"/>
                      </a:cubicBezTo>
                      <a:cubicBezTo>
                        <a:pt x="269" y="83"/>
                        <a:pt x="270" y="83"/>
                        <a:pt x="270" y="83"/>
                      </a:cubicBezTo>
                      <a:cubicBezTo>
                        <a:pt x="270" y="84"/>
                        <a:pt x="270" y="85"/>
                        <a:pt x="270" y="86"/>
                      </a:cubicBezTo>
                      <a:cubicBezTo>
                        <a:pt x="269" y="86"/>
                        <a:pt x="269" y="86"/>
                        <a:pt x="270" y="86"/>
                      </a:cubicBezTo>
                      <a:cubicBezTo>
                        <a:pt x="271" y="87"/>
                        <a:pt x="272" y="87"/>
                        <a:pt x="275" y="87"/>
                      </a:cubicBezTo>
                      <a:cubicBezTo>
                        <a:pt x="275" y="87"/>
                        <a:pt x="275" y="87"/>
                        <a:pt x="275" y="87"/>
                      </a:cubicBezTo>
                      <a:cubicBezTo>
                        <a:pt x="276" y="87"/>
                        <a:pt x="277" y="92"/>
                        <a:pt x="276" y="93"/>
                      </a:cubicBezTo>
                      <a:cubicBezTo>
                        <a:pt x="276" y="93"/>
                        <a:pt x="276" y="93"/>
                        <a:pt x="276" y="93"/>
                      </a:cubicBezTo>
                      <a:cubicBezTo>
                        <a:pt x="273" y="93"/>
                        <a:pt x="272" y="94"/>
                        <a:pt x="271" y="95"/>
                      </a:cubicBezTo>
                      <a:cubicBezTo>
                        <a:pt x="271" y="95"/>
                        <a:pt x="271" y="95"/>
                        <a:pt x="271" y="95"/>
                      </a:cubicBezTo>
                      <a:cubicBezTo>
                        <a:pt x="274" y="96"/>
                        <a:pt x="274" y="96"/>
                        <a:pt x="274" y="96"/>
                      </a:cubicBezTo>
                      <a:cubicBezTo>
                        <a:pt x="273" y="98"/>
                        <a:pt x="271" y="98"/>
                        <a:pt x="271" y="99"/>
                      </a:cubicBezTo>
                      <a:cubicBezTo>
                        <a:pt x="270" y="99"/>
                        <a:pt x="269" y="100"/>
                        <a:pt x="278" y="101"/>
                      </a:cubicBezTo>
                      <a:cubicBezTo>
                        <a:pt x="272" y="103"/>
                        <a:pt x="272" y="104"/>
                        <a:pt x="271" y="105"/>
                      </a:cubicBezTo>
                      <a:cubicBezTo>
                        <a:pt x="271" y="106"/>
                        <a:pt x="272" y="107"/>
                        <a:pt x="272" y="107"/>
                      </a:cubicBezTo>
                      <a:cubicBezTo>
                        <a:pt x="275" y="107"/>
                        <a:pt x="277" y="105"/>
                        <a:pt x="280" y="104"/>
                      </a:cubicBezTo>
                      <a:cubicBezTo>
                        <a:pt x="281" y="104"/>
                        <a:pt x="283" y="105"/>
                        <a:pt x="284" y="105"/>
                      </a:cubicBezTo>
                      <a:cubicBezTo>
                        <a:pt x="295" y="102"/>
                        <a:pt x="295" y="102"/>
                        <a:pt x="295" y="102"/>
                      </a:cubicBezTo>
                      <a:close/>
                      <a:moveTo>
                        <a:pt x="240" y="3"/>
                      </a:moveTo>
                      <a:cubicBezTo>
                        <a:pt x="240" y="3"/>
                        <a:pt x="240" y="3"/>
                        <a:pt x="240" y="3"/>
                      </a:cubicBezTo>
                      <a:cubicBezTo>
                        <a:pt x="234" y="3"/>
                        <a:pt x="229" y="3"/>
                        <a:pt x="223" y="4"/>
                      </a:cubicBezTo>
                      <a:cubicBezTo>
                        <a:pt x="221" y="2"/>
                        <a:pt x="220" y="0"/>
                        <a:pt x="194" y="2"/>
                      </a:cubicBezTo>
                      <a:cubicBezTo>
                        <a:pt x="188" y="2"/>
                        <a:pt x="182" y="6"/>
                        <a:pt x="176" y="6"/>
                      </a:cubicBezTo>
                      <a:cubicBezTo>
                        <a:pt x="170" y="7"/>
                        <a:pt x="165" y="7"/>
                        <a:pt x="160" y="8"/>
                      </a:cubicBezTo>
                      <a:cubicBezTo>
                        <a:pt x="159" y="8"/>
                        <a:pt x="158" y="8"/>
                        <a:pt x="157" y="8"/>
                      </a:cubicBezTo>
                      <a:cubicBezTo>
                        <a:pt x="143" y="11"/>
                        <a:pt x="132" y="20"/>
                        <a:pt x="117" y="20"/>
                      </a:cubicBezTo>
                      <a:cubicBezTo>
                        <a:pt x="117" y="20"/>
                        <a:pt x="117" y="20"/>
                        <a:pt x="117" y="20"/>
                      </a:cubicBezTo>
                      <a:cubicBezTo>
                        <a:pt x="121" y="24"/>
                        <a:pt x="121" y="24"/>
                        <a:pt x="120" y="26"/>
                      </a:cubicBezTo>
                      <a:cubicBezTo>
                        <a:pt x="137" y="21"/>
                        <a:pt x="138" y="25"/>
                        <a:pt x="139" y="32"/>
                      </a:cubicBezTo>
                      <a:cubicBezTo>
                        <a:pt x="141" y="43"/>
                        <a:pt x="141" y="43"/>
                        <a:pt x="134" y="45"/>
                      </a:cubicBezTo>
                      <a:cubicBezTo>
                        <a:pt x="130" y="46"/>
                        <a:pt x="124" y="53"/>
                        <a:pt x="124" y="55"/>
                      </a:cubicBezTo>
                      <a:cubicBezTo>
                        <a:pt x="124" y="55"/>
                        <a:pt x="130" y="78"/>
                        <a:pt x="139" y="76"/>
                      </a:cubicBezTo>
                      <a:cubicBezTo>
                        <a:pt x="141" y="75"/>
                        <a:pt x="143" y="74"/>
                        <a:pt x="147" y="70"/>
                      </a:cubicBezTo>
                      <a:cubicBezTo>
                        <a:pt x="158" y="56"/>
                        <a:pt x="158" y="56"/>
                        <a:pt x="169" y="52"/>
                      </a:cubicBezTo>
                      <a:cubicBezTo>
                        <a:pt x="176" y="49"/>
                        <a:pt x="183" y="46"/>
                        <a:pt x="190" y="43"/>
                      </a:cubicBezTo>
                      <a:cubicBezTo>
                        <a:pt x="197" y="40"/>
                        <a:pt x="204" y="41"/>
                        <a:pt x="211" y="38"/>
                      </a:cubicBezTo>
                      <a:cubicBezTo>
                        <a:pt x="211" y="37"/>
                        <a:pt x="212" y="37"/>
                        <a:pt x="213" y="36"/>
                      </a:cubicBezTo>
                      <a:cubicBezTo>
                        <a:pt x="212" y="34"/>
                        <a:pt x="209" y="33"/>
                        <a:pt x="210" y="30"/>
                      </a:cubicBezTo>
                      <a:cubicBezTo>
                        <a:pt x="212" y="30"/>
                        <a:pt x="214" y="34"/>
                        <a:pt x="217" y="32"/>
                      </a:cubicBezTo>
                      <a:cubicBezTo>
                        <a:pt x="218" y="30"/>
                        <a:pt x="217" y="28"/>
                        <a:pt x="215" y="26"/>
                      </a:cubicBezTo>
                      <a:cubicBezTo>
                        <a:pt x="215" y="26"/>
                        <a:pt x="215" y="26"/>
                        <a:pt x="215" y="25"/>
                      </a:cubicBezTo>
                      <a:cubicBezTo>
                        <a:pt x="216" y="25"/>
                        <a:pt x="216" y="25"/>
                        <a:pt x="220" y="23"/>
                      </a:cubicBezTo>
                      <a:cubicBezTo>
                        <a:pt x="223" y="22"/>
                        <a:pt x="226" y="21"/>
                        <a:pt x="226" y="20"/>
                      </a:cubicBezTo>
                      <a:cubicBezTo>
                        <a:pt x="227" y="18"/>
                        <a:pt x="224" y="17"/>
                        <a:pt x="224" y="16"/>
                      </a:cubicBezTo>
                      <a:cubicBezTo>
                        <a:pt x="224" y="14"/>
                        <a:pt x="226" y="14"/>
                        <a:pt x="226" y="12"/>
                      </a:cubicBezTo>
                      <a:cubicBezTo>
                        <a:pt x="226" y="12"/>
                        <a:pt x="225" y="11"/>
                        <a:pt x="225" y="10"/>
                      </a:cubicBezTo>
                      <a:cubicBezTo>
                        <a:pt x="225" y="9"/>
                        <a:pt x="232" y="6"/>
                        <a:pt x="237" y="4"/>
                      </a:cubicBezTo>
                      <a:cubicBezTo>
                        <a:pt x="239" y="3"/>
                        <a:pt x="239" y="3"/>
                        <a:pt x="240" y="3"/>
                      </a:cubicBezTo>
                      <a:close/>
                      <a:moveTo>
                        <a:pt x="240" y="49"/>
                      </a:moveTo>
                      <a:cubicBezTo>
                        <a:pt x="241" y="47"/>
                        <a:pt x="234" y="44"/>
                        <a:pt x="233" y="44"/>
                      </a:cubicBezTo>
                      <a:cubicBezTo>
                        <a:pt x="230" y="44"/>
                        <a:pt x="229" y="46"/>
                        <a:pt x="226" y="46"/>
                      </a:cubicBezTo>
                      <a:cubicBezTo>
                        <a:pt x="225" y="46"/>
                        <a:pt x="224" y="45"/>
                        <a:pt x="222" y="46"/>
                      </a:cubicBezTo>
                      <a:cubicBezTo>
                        <a:pt x="222" y="46"/>
                        <a:pt x="222" y="46"/>
                        <a:pt x="222" y="46"/>
                      </a:cubicBezTo>
                      <a:cubicBezTo>
                        <a:pt x="220" y="48"/>
                        <a:pt x="217" y="49"/>
                        <a:pt x="217" y="49"/>
                      </a:cubicBezTo>
                      <a:cubicBezTo>
                        <a:pt x="215" y="49"/>
                        <a:pt x="217" y="46"/>
                        <a:pt x="216" y="46"/>
                      </a:cubicBezTo>
                      <a:cubicBezTo>
                        <a:pt x="215" y="45"/>
                        <a:pt x="209" y="47"/>
                        <a:pt x="208" y="50"/>
                      </a:cubicBezTo>
                      <a:cubicBezTo>
                        <a:pt x="208" y="51"/>
                        <a:pt x="209" y="51"/>
                        <a:pt x="211" y="52"/>
                      </a:cubicBezTo>
                      <a:cubicBezTo>
                        <a:pt x="213" y="52"/>
                        <a:pt x="213" y="52"/>
                        <a:pt x="214" y="52"/>
                      </a:cubicBezTo>
                      <a:cubicBezTo>
                        <a:pt x="213" y="53"/>
                        <a:pt x="212" y="53"/>
                        <a:pt x="211" y="54"/>
                      </a:cubicBezTo>
                      <a:cubicBezTo>
                        <a:pt x="211" y="54"/>
                        <a:pt x="211" y="54"/>
                        <a:pt x="212" y="55"/>
                      </a:cubicBezTo>
                      <a:cubicBezTo>
                        <a:pt x="214" y="55"/>
                        <a:pt x="216" y="55"/>
                        <a:pt x="218" y="55"/>
                      </a:cubicBezTo>
                      <a:cubicBezTo>
                        <a:pt x="219" y="55"/>
                        <a:pt x="221" y="55"/>
                        <a:pt x="223" y="56"/>
                      </a:cubicBezTo>
                      <a:cubicBezTo>
                        <a:pt x="223" y="56"/>
                        <a:pt x="225" y="56"/>
                        <a:pt x="227" y="56"/>
                      </a:cubicBezTo>
                      <a:cubicBezTo>
                        <a:pt x="229" y="55"/>
                        <a:pt x="240" y="49"/>
                        <a:pt x="240" y="49"/>
                      </a:cubicBezTo>
                      <a:close/>
                      <a:moveTo>
                        <a:pt x="105" y="55"/>
                      </a:moveTo>
                      <a:cubicBezTo>
                        <a:pt x="105" y="55"/>
                        <a:pt x="105" y="55"/>
                        <a:pt x="105" y="54"/>
                      </a:cubicBezTo>
                      <a:cubicBezTo>
                        <a:pt x="105" y="53"/>
                        <a:pt x="105" y="53"/>
                        <a:pt x="102" y="52"/>
                      </a:cubicBezTo>
                      <a:cubicBezTo>
                        <a:pt x="98" y="49"/>
                        <a:pt x="96" y="45"/>
                        <a:pt x="95" y="44"/>
                      </a:cubicBezTo>
                      <a:cubicBezTo>
                        <a:pt x="94" y="42"/>
                        <a:pt x="96" y="41"/>
                        <a:pt x="95" y="39"/>
                      </a:cubicBezTo>
                      <a:cubicBezTo>
                        <a:pt x="94" y="38"/>
                        <a:pt x="93" y="38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88" y="39"/>
                        <a:pt x="86" y="39"/>
                        <a:pt x="84" y="38"/>
                      </a:cubicBezTo>
                      <a:cubicBezTo>
                        <a:pt x="84" y="38"/>
                        <a:pt x="84" y="38"/>
                        <a:pt x="85" y="36"/>
                      </a:cubicBezTo>
                      <a:cubicBezTo>
                        <a:pt x="85" y="36"/>
                        <a:pt x="85" y="36"/>
                        <a:pt x="77" y="38"/>
                      </a:cubicBezTo>
                      <a:cubicBezTo>
                        <a:pt x="73" y="39"/>
                        <a:pt x="73" y="39"/>
                        <a:pt x="73" y="36"/>
                      </a:cubicBezTo>
                      <a:cubicBezTo>
                        <a:pt x="73" y="36"/>
                        <a:pt x="73" y="36"/>
                        <a:pt x="73" y="36"/>
                      </a:cubicBezTo>
                      <a:cubicBezTo>
                        <a:pt x="73" y="36"/>
                        <a:pt x="73" y="36"/>
                        <a:pt x="73" y="36"/>
                      </a:cubicBezTo>
                      <a:cubicBezTo>
                        <a:pt x="73" y="36"/>
                        <a:pt x="59" y="42"/>
                        <a:pt x="59" y="44"/>
                      </a:cubicBezTo>
                      <a:cubicBezTo>
                        <a:pt x="59" y="45"/>
                        <a:pt x="61" y="46"/>
                        <a:pt x="67" y="46"/>
                      </a:cubicBezTo>
                      <a:cubicBezTo>
                        <a:pt x="69" y="46"/>
                        <a:pt x="72" y="47"/>
                        <a:pt x="73" y="47"/>
                      </a:cubicBezTo>
                      <a:cubicBezTo>
                        <a:pt x="75" y="48"/>
                        <a:pt x="75" y="49"/>
                        <a:pt x="74" y="49"/>
                      </a:cubicBezTo>
                      <a:cubicBezTo>
                        <a:pt x="73" y="52"/>
                        <a:pt x="74" y="53"/>
                        <a:pt x="74" y="53"/>
                      </a:cubicBezTo>
                      <a:cubicBezTo>
                        <a:pt x="74" y="53"/>
                        <a:pt x="75" y="53"/>
                        <a:pt x="77" y="52"/>
                      </a:cubicBezTo>
                      <a:cubicBezTo>
                        <a:pt x="78" y="52"/>
                        <a:pt x="79" y="51"/>
                        <a:pt x="80" y="51"/>
                      </a:cubicBezTo>
                      <a:cubicBezTo>
                        <a:pt x="80" y="51"/>
                        <a:pt x="80" y="56"/>
                        <a:pt x="78" y="57"/>
                      </a:cubicBezTo>
                      <a:cubicBezTo>
                        <a:pt x="77" y="58"/>
                        <a:pt x="75" y="58"/>
                        <a:pt x="73" y="58"/>
                      </a:cubicBezTo>
                      <a:cubicBezTo>
                        <a:pt x="70" y="60"/>
                        <a:pt x="67" y="63"/>
                        <a:pt x="63" y="64"/>
                      </a:cubicBezTo>
                      <a:cubicBezTo>
                        <a:pt x="61" y="64"/>
                        <a:pt x="59" y="64"/>
                        <a:pt x="57" y="65"/>
                      </a:cubicBezTo>
                      <a:cubicBezTo>
                        <a:pt x="57" y="65"/>
                        <a:pt x="57" y="65"/>
                        <a:pt x="57" y="65"/>
                      </a:cubicBezTo>
                      <a:cubicBezTo>
                        <a:pt x="58" y="66"/>
                        <a:pt x="61" y="67"/>
                        <a:pt x="63" y="67"/>
                      </a:cubicBezTo>
                      <a:cubicBezTo>
                        <a:pt x="64" y="67"/>
                        <a:pt x="65" y="67"/>
                        <a:pt x="66" y="68"/>
                      </a:cubicBezTo>
                      <a:cubicBezTo>
                        <a:pt x="69" y="69"/>
                        <a:pt x="71" y="72"/>
                        <a:pt x="74" y="73"/>
                      </a:cubicBezTo>
                      <a:cubicBezTo>
                        <a:pt x="74" y="73"/>
                        <a:pt x="75" y="73"/>
                        <a:pt x="75" y="74"/>
                      </a:cubicBezTo>
                      <a:cubicBezTo>
                        <a:pt x="77" y="74"/>
                        <a:pt x="77" y="73"/>
                        <a:pt x="78" y="71"/>
                      </a:cubicBezTo>
                      <a:cubicBezTo>
                        <a:pt x="78" y="70"/>
                        <a:pt x="77" y="69"/>
                        <a:pt x="77" y="68"/>
                      </a:cubicBezTo>
                      <a:cubicBezTo>
                        <a:pt x="77" y="68"/>
                        <a:pt x="78" y="65"/>
                        <a:pt x="80" y="68"/>
                      </a:cubicBezTo>
                      <a:cubicBezTo>
                        <a:pt x="82" y="70"/>
                        <a:pt x="83" y="71"/>
                        <a:pt x="84" y="70"/>
                      </a:cubicBezTo>
                      <a:cubicBezTo>
                        <a:pt x="86" y="70"/>
                        <a:pt x="88" y="67"/>
                        <a:pt x="87" y="65"/>
                      </a:cubicBezTo>
                      <a:cubicBezTo>
                        <a:pt x="86" y="62"/>
                        <a:pt x="87" y="59"/>
                        <a:pt x="89" y="59"/>
                      </a:cubicBezTo>
                      <a:cubicBezTo>
                        <a:pt x="92" y="58"/>
                        <a:pt x="95" y="59"/>
                        <a:pt x="98" y="58"/>
                      </a:cubicBezTo>
                      <a:cubicBezTo>
                        <a:pt x="103" y="57"/>
                        <a:pt x="104" y="56"/>
                        <a:pt x="105" y="55"/>
                      </a:cubicBezTo>
                      <a:close/>
                      <a:moveTo>
                        <a:pt x="23" y="43"/>
                      </a:moveTo>
                      <a:cubicBezTo>
                        <a:pt x="23" y="43"/>
                        <a:pt x="23" y="42"/>
                        <a:pt x="23" y="42"/>
                      </a:cubicBezTo>
                      <a:cubicBezTo>
                        <a:pt x="23" y="42"/>
                        <a:pt x="23" y="42"/>
                        <a:pt x="15" y="43"/>
                      </a:cubicBezTo>
                      <a:cubicBezTo>
                        <a:pt x="14" y="43"/>
                        <a:pt x="14" y="43"/>
                        <a:pt x="10" y="46"/>
                      </a:cubicBezTo>
                      <a:cubicBezTo>
                        <a:pt x="8" y="47"/>
                        <a:pt x="5" y="48"/>
                        <a:pt x="3" y="50"/>
                      </a:cubicBezTo>
                      <a:cubicBezTo>
                        <a:pt x="3" y="50"/>
                        <a:pt x="0" y="53"/>
                        <a:pt x="0" y="54"/>
                      </a:cubicBezTo>
                      <a:cubicBezTo>
                        <a:pt x="0" y="55"/>
                        <a:pt x="3" y="55"/>
                        <a:pt x="3" y="54"/>
                      </a:cubicBezTo>
                      <a:cubicBezTo>
                        <a:pt x="6" y="53"/>
                        <a:pt x="8" y="50"/>
                        <a:pt x="10" y="49"/>
                      </a:cubicBezTo>
                      <a:cubicBezTo>
                        <a:pt x="13" y="47"/>
                        <a:pt x="16" y="47"/>
                        <a:pt x="19" y="46"/>
                      </a:cubicBezTo>
                      <a:cubicBezTo>
                        <a:pt x="19" y="45"/>
                        <a:pt x="20" y="45"/>
                        <a:pt x="23" y="43"/>
                      </a:cubicBezTo>
                      <a:close/>
                      <a:moveTo>
                        <a:pt x="30" y="53"/>
                      </a:moveTo>
                      <a:cubicBezTo>
                        <a:pt x="31" y="51"/>
                        <a:pt x="31" y="49"/>
                        <a:pt x="31" y="48"/>
                      </a:cubicBezTo>
                      <a:cubicBezTo>
                        <a:pt x="33" y="46"/>
                        <a:pt x="35" y="45"/>
                        <a:pt x="36" y="43"/>
                      </a:cubicBezTo>
                      <a:cubicBezTo>
                        <a:pt x="36" y="43"/>
                        <a:pt x="36" y="42"/>
                        <a:pt x="36" y="42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3" y="43"/>
                        <a:pt x="31" y="46"/>
                        <a:pt x="28" y="48"/>
                      </a:cubicBezTo>
                      <a:cubicBezTo>
                        <a:pt x="27" y="48"/>
                        <a:pt x="27" y="48"/>
                        <a:pt x="25" y="47"/>
                      </a:cubicBezTo>
                      <a:cubicBezTo>
                        <a:pt x="23" y="45"/>
                        <a:pt x="19" y="47"/>
                        <a:pt x="19" y="47"/>
                      </a:cubicBezTo>
                      <a:cubicBezTo>
                        <a:pt x="19" y="47"/>
                        <a:pt x="9" y="53"/>
                        <a:pt x="9" y="54"/>
                      </a:cubicBezTo>
                      <a:cubicBezTo>
                        <a:pt x="8" y="54"/>
                        <a:pt x="8" y="56"/>
                        <a:pt x="7" y="56"/>
                      </a:cubicBezTo>
                      <a:cubicBezTo>
                        <a:pt x="4" y="58"/>
                        <a:pt x="2" y="59"/>
                        <a:pt x="2" y="60"/>
                      </a:cubicBezTo>
                      <a:cubicBezTo>
                        <a:pt x="2" y="61"/>
                        <a:pt x="7" y="61"/>
                        <a:pt x="10" y="60"/>
                      </a:cubicBezTo>
                      <a:cubicBezTo>
                        <a:pt x="13" y="59"/>
                        <a:pt x="16" y="57"/>
                        <a:pt x="19" y="56"/>
                      </a:cubicBezTo>
                      <a:cubicBezTo>
                        <a:pt x="20" y="56"/>
                        <a:pt x="20" y="56"/>
                        <a:pt x="20" y="57"/>
                      </a:cubicBezTo>
                      <a:cubicBezTo>
                        <a:pt x="21" y="58"/>
                        <a:pt x="24" y="57"/>
                        <a:pt x="24" y="57"/>
                      </a:cubicBezTo>
                      <a:cubicBezTo>
                        <a:pt x="27" y="56"/>
                        <a:pt x="30" y="53"/>
                        <a:pt x="30" y="53"/>
                      </a:cubicBezTo>
                      <a:close/>
                      <a:moveTo>
                        <a:pt x="151" y="7"/>
                      </a:move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7"/>
                        <a:pt x="147" y="7"/>
                      </a:cubicBezTo>
                      <a:cubicBezTo>
                        <a:pt x="96" y="12"/>
                        <a:pt x="85" y="18"/>
                        <a:pt x="84" y="20"/>
                      </a:cubicBezTo>
                      <a:cubicBezTo>
                        <a:pt x="84" y="20"/>
                        <a:pt x="82" y="22"/>
                        <a:pt x="84" y="22"/>
                      </a:cubicBezTo>
                      <a:cubicBezTo>
                        <a:pt x="86" y="23"/>
                        <a:pt x="89" y="21"/>
                        <a:pt x="92" y="22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1" y="26"/>
                        <a:pt x="85" y="23"/>
                        <a:pt x="85" y="27"/>
                      </a:cubicBezTo>
                      <a:cubicBezTo>
                        <a:pt x="86" y="27"/>
                        <a:pt x="102" y="25"/>
                        <a:pt x="102" y="25"/>
                      </a:cubicBezTo>
                      <a:cubicBezTo>
                        <a:pt x="102" y="25"/>
                        <a:pt x="102" y="25"/>
                        <a:pt x="102" y="25"/>
                      </a:cubicBezTo>
                      <a:cubicBezTo>
                        <a:pt x="107" y="23"/>
                        <a:pt x="112" y="20"/>
                        <a:pt x="116" y="18"/>
                      </a:cubicBezTo>
                      <a:cubicBezTo>
                        <a:pt x="118" y="17"/>
                        <a:pt x="118" y="17"/>
                        <a:pt x="123" y="16"/>
                      </a:cubicBezTo>
                      <a:cubicBezTo>
                        <a:pt x="131" y="14"/>
                        <a:pt x="149" y="9"/>
                        <a:pt x="151" y="7"/>
                      </a:cubicBezTo>
                      <a:close/>
                      <a:moveTo>
                        <a:pt x="83" y="130"/>
                      </a:moveTo>
                      <a:cubicBezTo>
                        <a:pt x="83" y="128"/>
                        <a:pt x="82" y="127"/>
                        <a:pt x="82" y="127"/>
                      </a:cubicBezTo>
                      <a:cubicBezTo>
                        <a:pt x="82" y="127"/>
                        <a:pt x="82" y="127"/>
                        <a:pt x="80" y="127"/>
                      </a:cubicBezTo>
                      <a:cubicBezTo>
                        <a:pt x="80" y="127"/>
                        <a:pt x="75" y="126"/>
                        <a:pt x="77" y="124"/>
                      </a:cubicBezTo>
                      <a:cubicBezTo>
                        <a:pt x="76" y="124"/>
                        <a:pt x="72" y="125"/>
                        <a:pt x="69" y="127"/>
                      </a:cubicBezTo>
                      <a:cubicBezTo>
                        <a:pt x="68" y="128"/>
                        <a:pt x="68" y="128"/>
                        <a:pt x="67" y="130"/>
                      </a:cubicBezTo>
                      <a:cubicBezTo>
                        <a:pt x="65" y="133"/>
                        <a:pt x="64" y="133"/>
                        <a:pt x="63" y="135"/>
                      </a:cubicBezTo>
                      <a:cubicBezTo>
                        <a:pt x="63" y="135"/>
                        <a:pt x="63" y="135"/>
                        <a:pt x="63" y="135"/>
                      </a:cubicBezTo>
                      <a:cubicBezTo>
                        <a:pt x="63" y="136"/>
                        <a:pt x="65" y="137"/>
                        <a:pt x="65" y="137"/>
                      </a:cubicBezTo>
                      <a:cubicBezTo>
                        <a:pt x="65" y="137"/>
                        <a:pt x="72" y="138"/>
                        <a:pt x="72" y="138"/>
                      </a:cubicBezTo>
                      <a:cubicBezTo>
                        <a:pt x="72" y="138"/>
                        <a:pt x="72" y="138"/>
                        <a:pt x="72" y="138"/>
                      </a:cubicBezTo>
                      <a:cubicBezTo>
                        <a:pt x="74" y="137"/>
                        <a:pt x="81" y="133"/>
                        <a:pt x="83" y="130"/>
                      </a:cubicBezTo>
                      <a:close/>
                      <a:moveTo>
                        <a:pt x="381" y="10"/>
                      </a:moveTo>
                      <a:cubicBezTo>
                        <a:pt x="381" y="10"/>
                        <a:pt x="380" y="9"/>
                        <a:pt x="378" y="9"/>
                      </a:cubicBezTo>
                      <a:cubicBezTo>
                        <a:pt x="378" y="9"/>
                        <a:pt x="377" y="9"/>
                        <a:pt x="377" y="9"/>
                      </a:cubicBezTo>
                      <a:cubicBezTo>
                        <a:pt x="376" y="10"/>
                        <a:pt x="374" y="10"/>
                        <a:pt x="373" y="10"/>
                      </a:cubicBezTo>
                      <a:cubicBezTo>
                        <a:pt x="372" y="10"/>
                        <a:pt x="371" y="10"/>
                        <a:pt x="371" y="10"/>
                      </a:cubicBezTo>
                      <a:cubicBezTo>
                        <a:pt x="371" y="10"/>
                        <a:pt x="371" y="10"/>
                        <a:pt x="370" y="10"/>
                      </a:cubicBezTo>
                      <a:cubicBezTo>
                        <a:pt x="370" y="10"/>
                        <a:pt x="370" y="10"/>
                        <a:pt x="370" y="11"/>
                      </a:cubicBezTo>
                      <a:cubicBezTo>
                        <a:pt x="370" y="11"/>
                        <a:pt x="370" y="11"/>
                        <a:pt x="370" y="12"/>
                      </a:cubicBezTo>
                      <a:cubicBezTo>
                        <a:pt x="369" y="12"/>
                        <a:pt x="369" y="13"/>
                        <a:pt x="369" y="13"/>
                      </a:cubicBezTo>
                      <a:cubicBezTo>
                        <a:pt x="369" y="13"/>
                        <a:pt x="369" y="13"/>
                        <a:pt x="369" y="13"/>
                      </a:cubicBezTo>
                      <a:cubicBezTo>
                        <a:pt x="369" y="14"/>
                        <a:pt x="369" y="15"/>
                        <a:pt x="370" y="15"/>
                      </a:cubicBezTo>
                      <a:cubicBezTo>
                        <a:pt x="372" y="18"/>
                        <a:pt x="372" y="19"/>
                        <a:pt x="372" y="20"/>
                      </a:cubicBezTo>
                      <a:cubicBezTo>
                        <a:pt x="372" y="21"/>
                        <a:pt x="374" y="22"/>
                        <a:pt x="376" y="23"/>
                      </a:cubicBezTo>
                      <a:cubicBezTo>
                        <a:pt x="376" y="23"/>
                        <a:pt x="386" y="26"/>
                        <a:pt x="387" y="25"/>
                      </a:cubicBezTo>
                      <a:cubicBezTo>
                        <a:pt x="387" y="25"/>
                        <a:pt x="387" y="25"/>
                        <a:pt x="387" y="25"/>
                      </a:cubicBezTo>
                      <a:cubicBezTo>
                        <a:pt x="385" y="24"/>
                        <a:pt x="379" y="22"/>
                        <a:pt x="377" y="18"/>
                      </a:cubicBezTo>
                      <a:cubicBezTo>
                        <a:pt x="376" y="13"/>
                        <a:pt x="376" y="13"/>
                        <a:pt x="378" y="12"/>
                      </a:cubicBezTo>
                      <a:cubicBezTo>
                        <a:pt x="381" y="11"/>
                        <a:pt x="382" y="11"/>
                        <a:pt x="381" y="10"/>
                      </a:cubicBezTo>
                      <a:close/>
                      <a:moveTo>
                        <a:pt x="308" y="4"/>
                      </a:move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7" y="2"/>
                        <a:pt x="302" y="2"/>
                        <a:pt x="298" y="2"/>
                      </a:cubicBezTo>
                      <a:cubicBezTo>
                        <a:pt x="296" y="2"/>
                        <a:pt x="295" y="2"/>
                        <a:pt x="294" y="3"/>
                      </a:cubicBezTo>
                      <a:cubicBezTo>
                        <a:pt x="293" y="3"/>
                        <a:pt x="293" y="4"/>
                        <a:pt x="291" y="4"/>
                      </a:cubicBezTo>
                      <a:cubicBezTo>
                        <a:pt x="289" y="5"/>
                        <a:pt x="288" y="3"/>
                        <a:pt x="286" y="4"/>
                      </a:cubicBezTo>
                      <a:cubicBezTo>
                        <a:pt x="285" y="4"/>
                        <a:pt x="283" y="5"/>
                        <a:pt x="283" y="5"/>
                      </a:cubicBezTo>
                      <a:cubicBezTo>
                        <a:pt x="283" y="6"/>
                        <a:pt x="283" y="6"/>
                        <a:pt x="283" y="6"/>
                      </a:cubicBezTo>
                      <a:cubicBezTo>
                        <a:pt x="283" y="6"/>
                        <a:pt x="283" y="6"/>
                        <a:pt x="283" y="6"/>
                      </a:cubicBezTo>
                      <a:cubicBezTo>
                        <a:pt x="284" y="6"/>
                        <a:pt x="287" y="7"/>
                        <a:pt x="291" y="8"/>
                      </a:cubicBezTo>
                      <a:cubicBezTo>
                        <a:pt x="294" y="8"/>
                        <a:pt x="294" y="11"/>
                        <a:pt x="297" y="11"/>
                      </a:cubicBezTo>
                      <a:cubicBezTo>
                        <a:pt x="297" y="11"/>
                        <a:pt x="298" y="11"/>
                        <a:pt x="299" y="9"/>
                      </a:cubicBezTo>
                      <a:cubicBezTo>
                        <a:pt x="299" y="8"/>
                        <a:pt x="299" y="8"/>
                        <a:pt x="300" y="7"/>
                      </a:cubicBezTo>
                      <a:cubicBezTo>
                        <a:pt x="304" y="8"/>
                        <a:pt x="306" y="8"/>
                        <a:pt x="307" y="8"/>
                      </a:cubicBezTo>
                      <a:cubicBezTo>
                        <a:pt x="307" y="7"/>
                        <a:pt x="306" y="6"/>
                        <a:pt x="304" y="6"/>
                      </a:cubicBezTo>
                      <a:cubicBezTo>
                        <a:pt x="303" y="6"/>
                        <a:pt x="302" y="6"/>
                        <a:pt x="301" y="5"/>
                      </a:cubicBezTo>
                      <a:cubicBezTo>
                        <a:pt x="301" y="5"/>
                        <a:pt x="301" y="5"/>
                        <a:pt x="301" y="5"/>
                      </a:cubicBezTo>
                      <a:cubicBezTo>
                        <a:pt x="307" y="5"/>
                        <a:pt x="307" y="5"/>
                        <a:pt x="30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UA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14042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3" name="Oval 63">
              <a:extLst>
                <a:ext uri="{FF2B5EF4-FFF2-40B4-BE49-F238E27FC236}">
                  <a16:creationId xmlns:a16="http://schemas.microsoft.com/office/drawing/2014/main" id="{FD0C171F-F2C4-6346-9B36-4CA8191B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348" y="2137529"/>
              <a:ext cx="2196834" cy="219974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C55B12-65A7-A349-892C-46D720BF0A0F}"/>
              </a:ext>
            </a:extLst>
          </p:cNvPr>
          <p:cNvSpPr/>
          <p:nvPr/>
        </p:nvSpPr>
        <p:spPr>
          <a:xfrm>
            <a:off x="439841" y="1360084"/>
            <a:ext cx="11264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/>
                </a:solidFill>
              </a:rPr>
              <a:t>El Centro Nacional Colombo Alemán epicentro de formación y transferencia tecnológica de la Regional Atlántico del SENA, ha venido realizando esfuerzos que permitan el desarrollo de nuevas competencias tecnológicas en el marco de la revolución 4.0., </a:t>
            </a:r>
            <a:endParaRPr lang="es-CO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E804554-E522-8245-8076-3BBA5EC47D20}"/>
              </a:ext>
            </a:extLst>
          </p:cNvPr>
          <p:cNvSpPr/>
          <p:nvPr/>
        </p:nvSpPr>
        <p:spPr>
          <a:xfrm>
            <a:off x="4293610" y="2893626"/>
            <a:ext cx="7500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Barranquilla, también conocida como la </a:t>
            </a:r>
            <a:r>
              <a:rPr lang="es-ES" b="1" dirty="0">
                <a:solidFill>
                  <a:srgbClr val="002060"/>
                </a:solidFill>
              </a:rPr>
              <a:t>“Arenosa” </a:t>
            </a:r>
            <a:r>
              <a:rPr lang="es-ES" dirty="0">
                <a:solidFill>
                  <a:schemeClr val="dk1"/>
                </a:solidFill>
              </a:rPr>
              <a:t>o </a:t>
            </a:r>
            <a:r>
              <a:rPr lang="es-ES" b="1" dirty="0">
                <a:solidFill>
                  <a:srgbClr val="002060"/>
                </a:solidFill>
              </a:rPr>
              <a:t>“</a:t>
            </a:r>
            <a:r>
              <a:rPr lang="es-ES" b="1" dirty="0" err="1">
                <a:solidFill>
                  <a:srgbClr val="002060"/>
                </a:solidFill>
              </a:rPr>
              <a:t>Curramba</a:t>
            </a:r>
            <a:r>
              <a:rPr lang="es-ES" b="1" dirty="0">
                <a:solidFill>
                  <a:srgbClr val="002060"/>
                </a:solidFill>
              </a:rPr>
              <a:t> la Bella”, </a:t>
            </a:r>
            <a:r>
              <a:rPr lang="es-ES" dirty="0">
                <a:solidFill>
                  <a:schemeClr val="dk1"/>
                </a:solidFill>
              </a:rPr>
              <a:t>es una de las principales ciudades de Colombia y un destino turístico de referencia para locales y extranjeros, además, es escenario de una de las fiestas más importantes del país el Carnaval de Barranquilla.</a:t>
            </a:r>
          </a:p>
          <a:p>
            <a:r>
              <a:rPr lang="es-ES" dirty="0">
                <a:solidFill>
                  <a:schemeClr val="dk1"/>
                </a:solidFill>
              </a:rPr>
              <a:t> </a:t>
            </a:r>
            <a:endParaRPr lang="es-CO" dirty="0">
              <a:solidFill>
                <a:schemeClr val="dk1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El Carnaval de Barranquilla, distinguido por la UNESCO como Obra Maestra del Patrimonio Oral e Intangible de la Humanidad, es la fecha más esperada del año no solamente por los colombianos sino todos aquellos que quieran gozar durante los cuatro días de un evento cultural y folclórico lleno de diversidad étnica, alegría, baile, música y esparcimiento. </a:t>
            </a:r>
            <a:endParaRPr lang="es-C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01BDE8-D24F-294E-9B38-1DC959401DF1}"/>
              </a:ext>
            </a:extLst>
          </p:cNvPr>
          <p:cNvSpPr txBox="1"/>
          <p:nvPr/>
        </p:nvSpPr>
        <p:spPr>
          <a:xfrm>
            <a:off x="787179" y="341914"/>
            <a:ext cx="7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Bootcamp – Situación y Contexto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C8E3DD8-218A-2048-B658-5461C3B48660}"/>
              </a:ext>
            </a:extLst>
          </p:cNvPr>
          <p:cNvCxnSpPr/>
          <p:nvPr/>
        </p:nvCxnSpPr>
        <p:spPr>
          <a:xfrm>
            <a:off x="882595" y="711246"/>
            <a:ext cx="21548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8" descr="Bienestar al Aprendiz CNCA - Posts | Facebook">
            <a:extLst>
              <a:ext uri="{FF2B5EF4-FFF2-40B4-BE49-F238E27FC236}">
                <a16:creationId xmlns:a16="http://schemas.microsoft.com/office/drawing/2014/main" id="{87B42DF4-40E1-9B4A-92C7-C02276C7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60" y="5890646"/>
            <a:ext cx="2598440" cy="96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A224A0E-D983-E34C-8951-527355A42D4E}"/>
              </a:ext>
            </a:extLst>
          </p:cNvPr>
          <p:cNvSpPr>
            <a:spLocks/>
          </p:cNvSpPr>
          <p:nvPr/>
        </p:nvSpPr>
        <p:spPr bwMode="auto">
          <a:xfrm>
            <a:off x="8233673" y="4306986"/>
            <a:ext cx="1590675" cy="1103313"/>
          </a:xfrm>
          <a:custGeom>
            <a:avLst/>
            <a:gdLst>
              <a:gd name="T0" fmla="*/ 85 w 408"/>
              <a:gd name="T1" fmla="*/ 14 h 283"/>
              <a:gd name="T2" fmla="*/ 407 w 408"/>
              <a:gd name="T3" fmla="*/ 176 h 283"/>
              <a:gd name="T4" fmla="*/ 353 w 408"/>
              <a:gd name="T5" fmla="*/ 226 h 283"/>
              <a:gd name="T6" fmla="*/ 408 w 408"/>
              <a:gd name="T7" fmla="*/ 283 h 283"/>
              <a:gd name="T8" fmla="*/ 0 w 408"/>
              <a:gd name="T9" fmla="*/ 79 h 283"/>
              <a:gd name="T10" fmla="*/ 12 w 408"/>
              <a:gd name="T11" fmla="*/ 0 h 283"/>
              <a:gd name="T12" fmla="*/ 85 w 408"/>
              <a:gd name="T13" fmla="*/ 14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8" h="283">
                <a:moveTo>
                  <a:pt x="85" y="14"/>
                </a:moveTo>
                <a:cubicBezTo>
                  <a:pt x="158" y="112"/>
                  <a:pt x="275" y="176"/>
                  <a:pt x="407" y="176"/>
                </a:cubicBezTo>
                <a:cubicBezTo>
                  <a:pt x="353" y="226"/>
                  <a:pt x="353" y="226"/>
                  <a:pt x="353" y="226"/>
                </a:cubicBezTo>
                <a:cubicBezTo>
                  <a:pt x="408" y="283"/>
                  <a:pt x="408" y="283"/>
                  <a:pt x="408" y="283"/>
                </a:cubicBezTo>
                <a:cubicBezTo>
                  <a:pt x="241" y="283"/>
                  <a:pt x="93" y="203"/>
                  <a:pt x="0" y="79"/>
                </a:cubicBezTo>
                <a:cubicBezTo>
                  <a:pt x="12" y="0"/>
                  <a:pt x="12" y="0"/>
                  <a:pt x="12" y="0"/>
                </a:cubicBezTo>
                <a:lnTo>
                  <a:pt x="85" y="14"/>
                </a:lnTo>
                <a:close/>
              </a:path>
            </a:pathLst>
          </a:custGeom>
          <a:solidFill>
            <a:srgbClr val="BD11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92EC285-A8A5-B048-9190-579BCEDD1795}"/>
              </a:ext>
            </a:extLst>
          </p:cNvPr>
          <p:cNvSpPr>
            <a:spLocks/>
          </p:cNvSpPr>
          <p:nvPr/>
        </p:nvSpPr>
        <p:spPr bwMode="auto">
          <a:xfrm>
            <a:off x="9829110" y="4213324"/>
            <a:ext cx="1727200" cy="1185863"/>
          </a:xfrm>
          <a:custGeom>
            <a:avLst/>
            <a:gdLst>
              <a:gd name="T0" fmla="*/ 47 w 443"/>
              <a:gd name="T1" fmla="*/ 197 h 304"/>
              <a:gd name="T2" fmla="*/ 350 w 443"/>
              <a:gd name="T3" fmla="*/ 0 h 304"/>
              <a:gd name="T4" fmla="*/ 366 w 443"/>
              <a:gd name="T5" fmla="*/ 71 h 304"/>
              <a:gd name="T6" fmla="*/ 443 w 443"/>
              <a:gd name="T7" fmla="*/ 52 h 304"/>
              <a:gd name="T8" fmla="*/ 62 w 443"/>
              <a:gd name="T9" fmla="*/ 304 h 304"/>
              <a:gd name="T10" fmla="*/ 0 w 443"/>
              <a:gd name="T11" fmla="*/ 253 h 304"/>
              <a:gd name="T12" fmla="*/ 47 w 443"/>
              <a:gd name="T13" fmla="*/ 19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304">
                <a:moveTo>
                  <a:pt x="47" y="197"/>
                </a:moveTo>
                <a:cubicBezTo>
                  <a:pt x="176" y="182"/>
                  <a:pt x="287" y="107"/>
                  <a:pt x="350" y="0"/>
                </a:cubicBezTo>
                <a:cubicBezTo>
                  <a:pt x="366" y="71"/>
                  <a:pt x="366" y="71"/>
                  <a:pt x="366" y="71"/>
                </a:cubicBezTo>
                <a:cubicBezTo>
                  <a:pt x="443" y="52"/>
                  <a:pt x="443" y="52"/>
                  <a:pt x="443" y="52"/>
                </a:cubicBezTo>
                <a:cubicBezTo>
                  <a:pt x="364" y="188"/>
                  <a:pt x="225" y="284"/>
                  <a:pt x="62" y="304"/>
                </a:cubicBezTo>
                <a:cubicBezTo>
                  <a:pt x="0" y="253"/>
                  <a:pt x="0" y="253"/>
                  <a:pt x="0" y="253"/>
                </a:cubicBezTo>
                <a:lnTo>
                  <a:pt x="47" y="197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40B1A66-3489-0246-B579-5A44A4409BB8}"/>
              </a:ext>
            </a:extLst>
          </p:cNvPr>
          <p:cNvSpPr>
            <a:spLocks/>
          </p:cNvSpPr>
          <p:nvPr/>
        </p:nvSpPr>
        <p:spPr bwMode="auto">
          <a:xfrm>
            <a:off x="11200710" y="2419449"/>
            <a:ext cx="623888" cy="1887538"/>
          </a:xfrm>
          <a:custGeom>
            <a:avLst/>
            <a:gdLst>
              <a:gd name="T0" fmla="*/ 20 w 160"/>
              <a:gd name="T1" fmla="*/ 415 h 484"/>
              <a:gd name="T2" fmla="*/ 53 w 160"/>
              <a:gd name="T3" fmla="*/ 255 h 484"/>
              <a:gd name="T4" fmla="*/ 0 w 160"/>
              <a:gd name="T5" fmla="*/ 55 h 484"/>
              <a:gd name="T6" fmla="*/ 69 w 160"/>
              <a:gd name="T7" fmla="*/ 77 h 484"/>
              <a:gd name="T8" fmla="*/ 92 w 160"/>
              <a:gd name="T9" fmla="*/ 0 h 484"/>
              <a:gd name="T10" fmla="*/ 160 w 160"/>
              <a:gd name="T11" fmla="*/ 255 h 484"/>
              <a:gd name="T12" fmla="*/ 119 w 160"/>
              <a:gd name="T13" fmla="*/ 456 h 484"/>
              <a:gd name="T14" fmla="*/ 45 w 160"/>
              <a:gd name="T15" fmla="*/ 484 h 484"/>
              <a:gd name="T16" fmla="*/ 20 w 160"/>
              <a:gd name="T17" fmla="*/ 415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484">
                <a:moveTo>
                  <a:pt x="20" y="415"/>
                </a:moveTo>
                <a:cubicBezTo>
                  <a:pt x="41" y="366"/>
                  <a:pt x="53" y="312"/>
                  <a:pt x="53" y="255"/>
                </a:cubicBezTo>
                <a:cubicBezTo>
                  <a:pt x="53" y="182"/>
                  <a:pt x="33" y="114"/>
                  <a:pt x="0" y="55"/>
                </a:cubicBezTo>
                <a:cubicBezTo>
                  <a:pt x="69" y="77"/>
                  <a:pt x="69" y="77"/>
                  <a:pt x="69" y="77"/>
                </a:cubicBezTo>
                <a:cubicBezTo>
                  <a:pt x="92" y="0"/>
                  <a:pt x="92" y="0"/>
                  <a:pt x="92" y="0"/>
                </a:cubicBezTo>
                <a:cubicBezTo>
                  <a:pt x="135" y="75"/>
                  <a:pt x="160" y="162"/>
                  <a:pt x="160" y="255"/>
                </a:cubicBezTo>
                <a:cubicBezTo>
                  <a:pt x="160" y="327"/>
                  <a:pt x="145" y="394"/>
                  <a:pt x="119" y="456"/>
                </a:cubicBezTo>
                <a:cubicBezTo>
                  <a:pt x="45" y="484"/>
                  <a:pt x="45" y="484"/>
                  <a:pt x="45" y="484"/>
                </a:cubicBezTo>
                <a:lnTo>
                  <a:pt x="20" y="415"/>
                </a:lnTo>
                <a:close/>
              </a:path>
            </a:pathLst>
          </a:custGeom>
          <a:solidFill>
            <a:srgbClr val="03A9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2709E11-B15F-B743-B5F7-318D44F8C14E}"/>
              </a:ext>
            </a:extLst>
          </p:cNvPr>
          <p:cNvSpPr>
            <a:spLocks/>
          </p:cNvSpPr>
          <p:nvPr/>
        </p:nvSpPr>
        <p:spPr bwMode="auto">
          <a:xfrm>
            <a:off x="9832285" y="1420911"/>
            <a:ext cx="1590675" cy="1100138"/>
          </a:xfrm>
          <a:custGeom>
            <a:avLst/>
            <a:gdLst>
              <a:gd name="T0" fmla="*/ 323 w 408"/>
              <a:gd name="T1" fmla="*/ 269 h 282"/>
              <a:gd name="T2" fmla="*/ 1 w 408"/>
              <a:gd name="T3" fmla="*/ 107 h 282"/>
              <a:gd name="T4" fmla="*/ 55 w 408"/>
              <a:gd name="T5" fmla="*/ 57 h 282"/>
              <a:gd name="T6" fmla="*/ 0 w 408"/>
              <a:gd name="T7" fmla="*/ 0 h 282"/>
              <a:gd name="T8" fmla="*/ 408 w 408"/>
              <a:gd name="T9" fmla="*/ 204 h 282"/>
              <a:gd name="T10" fmla="*/ 396 w 408"/>
              <a:gd name="T11" fmla="*/ 282 h 282"/>
              <a:gd name="T12" fmla="*/ 323 w 408"/>
              <a:gd name="T13" fmla="*/ 269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8" h="282">
                <a:moveTo>
                  <a:pt x="323" y="269"/>
                </a:moveTo>
                <a:cubicBezTo>
                  <a:pt x="250" y="171"/>
                  <a:pt x="133" y="107"/>
                  <a:pt x="1" y="107"/>
                </a:cubicBezTo>
                <a:cubicBezTo>
                  <a:pt x="55" y="57"/>
                  <a:pt x="55" y="57"/>
                  <a:pt x="55" y="57"/>
                </a:cubicBezTo>
                <a:cubicBezTo>
                  <a:pt x="0" y="0"/>
                  <a:pt x="0" y="0"/>
                  <a:pt x="0" y="0"/>
                </a:cubicBezTo>
                <a:cubicBezTo>
                  <a:pt x="167" y="0"/>
                  <a:pt x="315" y="80"/>
                  <a:pt x="408" y="204"/>
                </a:cubicBezTo>
                <a:cubicBezTo>
                  <a:pt x="396" y="282"/>
                  <a:pt x="396" y="282"/>
                  <a:pt x="396" y="282"/>
                </a:cubicBezTo>
                <a:lnTo>
                  <a:pt x="323" y="269"/>
                </a:lnTo>
                <a:close/>
              </a:path>
            </a:pathLst>
          </a:custGeom>
          <a:solidFill>
            <a:srgbClr val="00CE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6EC792-3DFB-AE4D-9F2E-AC282EA0E713}"/>
              </a:ext>
            </a:extLst>
          </p:cNvPr>
          <p:cNvSpPr>
            <a:spLocks/>
          </p:cNvSpPr>
          <p:nvPr/>
        </p:nvSpPr>
        <p:spPr bwMode="auto">
          <a:xfrm>
            <a:off x="8101910" y="1432024"/>
            <a:ext cx="1727200" cy="1185863"/>
          </a:xfrm>
          <a:custGeom>
            <a:avLst/>
            <a:gdLst>
              <a:gd name="T0" fmla="*/ 396 w 443"/>
              <a:gd name="T1" fmla="*/ 107 h 304"/>
              <a:gd name="T2" fmla="*/ 93 w 443"/>
              <a:gd name="T3" fmla="*/ 304 h 304"/>
              <a:gd name="T4" fmla="*/ 77 w 443"/>
              <a:gd name="T5" fmla="*/ 233 h 304"/>
              <a:gd name="T6" fmla="*/ 0 w 443"/>
              <a:gd name="T7" fmla="*/ 252 h 304"/>
              <a:gd name="T8" fmla="*/ 381 w 443"/>
              <a:gd name="T9" fmla="*/ 0 h 304"/>
              <a:gd name="T10" fmla="*/ 443 w 443"/>
              <a:gd name="T11" fmla="*/ 50 h 304"/>
              <a:gd name="T12" fmla="*/ 396 w 443"/>
              <a:gd name="T13" fmla="*/ 10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304">
                <a:moveTo>
                  <a:pt x="396" y="107"/>
                </a:moveTo>
                <a:cubicBezTo>
                  <a:pt x="267" y="122"/>
                  <a:pt x="156" y="197"/>
                  <a:pt x="93" y="304"/>
                </a:cubicBezTo>
                <a:cubicBezTo>
                  <a:pt x="77" y="233"/>
                  <a:pt x="77" y="233"/>
                  <a:pt x="77" y="233"/>
                </a:cubicBezTo>
                <a:cubicBezTo>
                  <a:pt x="0" y="252"/>
                  <a:pt x="0" y="252"/>
                  <a:pt x="0" y="252"/>
                </a:cubicBezTo>
                <a:cubicBezTo>
                  <a:pt x="79" y="116"/>
                  <a:pt x="218" y="20"/>
                  <a:pt x="381" y="0"/>
                </a:cubicBezTo>
                <a:cubicBezTo>
                  <a:pt x="443" y="50"/>
                  <a:pt x="443" y="50"/>
                  <a:pt x="443" y="50"/>
                </a:cubicBezTo>
                <a:lnTo>
                  <a:pt x="396" y="107"/>
                </a:ln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BD2FD55-89EA-8C42-91B3-426C41B32257}"/>
              </a:ext>
            </a:extLst>
          </p:cNvPr>
          <p:cNvSpPr>
            <a:spLocks/>
          </p:cNvSpPr>
          <p:nvPr/>
        </p:nvSpPr>
        <p:spPr bwMode="auto">
          <a:xfrm>
            <a:off x="7832035" y="2521049"/>
            <a:ext cx="623888" cy="1890713"/>
          </a:xfrm>
          <a:custGeom>
            <a:avLst/>
            <a:gdLst>
              <a:gd name="T0" fmla="*/ 140 w 160"/>
              <a:gd name="T1" fmla="*/ 69 h 485"/>
              <a:gd name="T2" fmla="*/ 107 w 160"/>
              <a:gd name="T3" fmla="*/ 229 h 485"/>
              <a:gd name="T4" fmla="*/ 160 w 160"/>
              <a:gd name="T5" fmla="*/ 430 h 485"/>
              <a:gd name="T6" fmla="*/ 91 w 160"/>
              <a:gd name="T7" fmla="*/ 408 h 485"/>
              <a:gd name="T8" fmla="*/ 68 w 160"/>
              <a:gd name="T9" fmla="*/ 485 h 485"/>
              <a:gd name="T10" fmla="*/ 0 w 160"/>
              <a:gd name="T11" fmla="*/ 229 h 485"/>
              <a:gd name="T12" fmla="*/ 41 w 160"/>
              <a:gd name="T13" fmla="*/ 29 h 485"/>
              <a:gd name="T14" fmla="*/ 115 w 160"/>
              <a:gd name="T15" fmla="*/ 0 h 485"/>
              <a:gd name="T16" fmla="*/ 140 w 160"/>
              <a:gd name="T17" fmla="*/ 69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485">
                <a:moveTo>
                  <a:pt x="140" y="69"/>
                </a:moveTo>
                <a:cubicBezTo>
                  <a:pt x="119" y="119"/>
                  <a:pt x="107" y="173"/>
                  <a:pt x="107" y="229"/>
                </a:cubicBezTo>
                <a:cubicBezTo>
                  <a:pt x="107" y="302"/>
                  <a:pt x="127" y="371"/>
                  <a:pt x="160" y="430"/>
                </a:cubicBezTo>
                <a:cubicBezTo>
                  <a:pt x="91" y="408"/>
                  <a:pt x="91" y="408"/>
                  <a:pt x="91" y="408"/>
                </a:cubicBezTo>
                <a:cubicBezTo>
                  <a:pt x="68" y="485"/>
                  <a:pt x="68" y="485"/>
                  <a:pt x="68" y="485"/>
                </a:cubicBezTo>
                <a:cubicBezTo>
                  <a:pt x="25" y="410"/>
                  <a:pt x="0" y="322"/>
                  <a:pt x="0" y="229"/>
                </a:cubicBezTo>
                <a:cubicBezTo>
                  <a:pt x="0" y="158"/>
                  <a:pt x="15" y="91"/>
                  <a:pt x="41" y="29"/>
                </a:cubicBezTo>
                <a:cubicBezTo>
                  <a:pt x="115" y="0"/>
                  <a:pt x="115" y="0"/>
                  <a:pt x="115" y="0"/>
                </a:cubicBezTo>
                <a:lnTo>
                  <a:pt x="140" y="69"/>
                </a:lnTo>
                <a:close/>
              </a:path>
            </a:pathLst>
          </a:custGeom>
          <a:solidFill>
            <a:srgbClr val="FE26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grpSp>
        <p:nvGrpSpPr>
          <p:cNvPr id="11" name="Group 33">
            <a:extLst>
              <a:ext uri="{FF2B5EF4-FFF2-40B4-BE49-F238E27FC236}">
                <a16:creationId xmlns:a16="http://schemas.microsoft.com/office/drawing/2014/main" id="{1455EAD8-2006-2F4A-B04A-C987E3120FAC}"/>
              </a:ext>
            </a:extLst>
          </p:cNvPr>
          <p:cNvGrpSpPr/>
          <p:nvPr/>
        </p:nvGrpSpPr>
        <p:grpSpPr>
          <a:xfrm>
            <a:off x="8415856" y="1848717"/>
            <a:ext cx="2860736" cy="2980516"/>
            <a:chOff x="4698304" y="2137529"/>
            <a:chExt cx="2997898" cy="3123419"/>
          </a:xfrm>
        </p:grpSpPr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AE4FB915-2A59-2649-B829-038BC59525C5}"/>
                </a:ext>
              </a:extLst>
            </p:cNvPr>
            <p:cNvGrpSpPr/>
            <p:nvPr/>
          </p:nvGrpSpPr>
          <p:grpSpPr>
            <a:xfrm>
              <a:off x="4698304" y="2289610"/>
              <a:ext cx="2997898" cy="2971338"/>
              <a:chOff x="3163888" y="2097088"/>
              <a:chExt cx="2687637" cy="2663825"/>
            </a:xfrm>
            <a:effectLst>
              <a:outerShdw blurRad="762000" dist="368300" dir="2700000" sx="110000" sy="110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Oval 28">
                <a:extLst>
                  <a:ext uri="{FF2B5EF4-FFF2-40B4-BE49-F238E27FC236}">
                    <a16:creationId xmlns:a16="http://schemas.microsoft.com/office/drawing/2014/main" id="{FA30879D-1C2F-F744-A75D-45EC221C8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888" y="2097088"/>
                <a:ext cx="2660650" cy="2663825"/>
              </a:xfrm>
              <a:prstGeom prst="ellipse">
                <a:avLst/>
              </a:prstGeom>
              <a:gradFill flip="none" rotWithShape="1">
                <a:gsLst>
                  <a:gs pos="68000">
                    <a:srgbClr val="FFFFFF">
                      <a:lumMod val="85000"/>
                    </a:srgbClr>
                  </a:gs>
                  <a:gs pos="54000">
                    <a:srgbClr val="FFFFFF">
                      <a:lumMod val="95000"/>
                    </a:srgbClr>
                  </a:gs>
                  <a:gs pos="94000">
                    <a:srgbClr val="FFFFFF">
                      <a:lumMod val="50000"/>
                    </a:srgbClr>
                  </a:gs>
                  <a:gs pos="0">
                    <a:srgbClr val="DDDDDD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9">
                <a:extLst>
                  <a:ext uri="{FF2B5EF4-FFF2-40B4-BE49-F238E27FC236}">
                    <a16:creationId xmlns:a16="http://schemas.microsoft.com/office/drawing/2014/main" id="{7AA32C1B-10AC-1E40-BF56-666D834C7988}"/>
                  </a:ext>
                </a:extLst>
              </p:cNvPr>
              <p:cNvGrpSpPr/>
              <p:nvPr/>
            </p:nvGrpSpPr>
            <p:grpSpPr>
              <a:xfrm>
                <a:off x="3189288" y="2292350"/>
                <a:ext cx="2662237" cy="2422526"/>
                <a:chOff x="3189288" y="2292350"/>
                <a:chExt cx="2662237" cy="2422526"/>
              </a:xfrm>
              <a:solidFill>
                <a:srgbClr val="00CEE8">
                  <a:lumMod val="75000"/>
                </a:srgbClr>
              </a:solidFill>
            </p:grpSpPr>
            <p:sp>
              <p:nvSpPr>
                <p:cNvPr id="16" name="Freeform 34">
                  <a:extLst>
                    <a:ext uri="{FF2B5EF4-FFF2-40B4-BE49-F238E27FC236}">
                      <a16:creationId xmlns:a16="http://schemas.microsoft.com/office/drawing/2014/main" id="{655FA061-3410-0A41-BBFB-8CF65649EE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0725" y="2327275"/>
                  <a:ext cx="1320800" cy="2058988"/>
                </a:xfrm>
                <a:custGeom>
                  <a:avLst/>
                  <a:gdLst>
                    <a:gd name="T0" fmla="*/ 174 w 346"/>
                    <a:gd name="T1" fmla="*/ 182 h 539"/>
                    <a:gd name="T2" fmla="*/ 161 w 346"/>
                    <a:gd name="T3" fmla="*/ 195 h 539"/>
                    <a:gd name="T4" fmla="*/ 122 w 346"/>
                    <a:gd name="T5" fmla="*/ 169 h 539"/>
                    <a:gd name="T6" fmla="*/ 87 w 346"/>
                    <a:gd name="T7" fmla="*/ 161 h 539"/>
                    <a:gd name="T8" fmla="*/ 69 w 346"/>
                    <a:gd name="T9" fmla="*/ 159 h 539"/>
                    <a:gd name="T10" fmla="*/ 86 w 346"/>
                    <a:gd name="T11" fmla="*/ 127 h 539"/>
                    <a:gd name="T12" fmla="*/ 130 w 346"/>
                    <a:gd name="T13" fmla="*/ 141 h 539"/>
                    <a:gd name="T14" fmla="*/ 124 w 346"/>
                    <a:gd name="T15" fmla="*/ 154 h 539"/>
                    <a:gd name="T16" fmla="*/ 144 w 346"/>
                    <a:gd name="T17" fmla="*/ 144 h 539"/>
                    <a:gd name="T18" fmla="*/ 142 w 346"/>
                    <a:gd name="T19" fmla="*/ 131 h 539"/>
                    <a:gd name="T20" fmla="*/ 164 w 346"/>
                    <a:gd name="T21" fmla="*/ 162 h 539"/>
                    <a:gd name="T22" fmla="*/ 166 w 346"/>
                    <a:gd name="T23" fmla="*/ 149 h 539"/>
                    <a:gd name="T24" fmla="*/ 193 w 346"/>
                    <a:gd name="T25" fmla="*/ 161 h 539"/>
                    <a:gd name="T26" fmla="*/ 214 w 346"/>
                    <a:gd name="T27" fmla="*/ 164 h 539"/>
                    <a:gd name="T28" fmla="*/ 188 w 346"/>
                    <a:gd name="T29" fmla="*/ 135 h 539"/>
                    <a:gd name="T30" fmla="*/ 176 w 346"/>
                    <a:gd name="T31" fmla="*/ 109 h 539"/>
                    <a:gd name="T32" fmla="*/ 189 w 346"/>
                    <a:gd name="T33" fmla="*/ 120 h 539"/>
                    <a:gd name="T34" fmla="*/ 204 w 346"/>
                    <a:gd name="T35" fmla="*/ 119 h 539"/>
                    <a:gd name="T36" fmla="*/ 248 w 346"/>
                    <a:gd name="T37" fmla="*/ 153 h 539"/>
                    <a:gd name="T38" fmla="*/ 227 w 346"/>
                    <a:gd name="T39" fmla="*/ 109 h 539"/>
                    <a:gd name="T40" fmla="*/ 234 w 346"/>
                    <a:gd name="T41" fmla="*/ 117 h 539"/>
                    <a:gd name="T42" fmla="*/ 255 w 346"/>
                    <a:gd name="T43" fmla="*/ 144 h 539"/>
                    <a:gd name="T44" fmla="*/ 197 w 346"/>
                    <a:gd name="T45" fmla="*/ 111 h 539"/>
                    <a:gd name="T46" fmla="*/ 192 w 346"/>
                    <a:gd name="T47" fmla="*/ 113 h 539"/>
                    <a:gd name="T48" fmla="*/ 198 w 346"/>
                    <a:gd name="T49" fmla="*/ 106 h 539"/>
                    <a:gd name="T50" fmla="*/ 254 w 346"/>
                    <a:gd name="T51" fmla="*/ 61 h 539"/>
                    <a:gd name="T52" fmla="*/ 183 w 346"/>
                    <a:gd name="T53" fmla="*/ 2 h 539"/>
                    <a:gd name="T54" fmla="*/ 183 w 346"/>
                    <a:gd name="T55" fmla="*/ 12 h 539"/>
                    <a:gd name="T56" fmla="*/ 183 w 346"/>
                    <a:gd name="T57" fmla="*/ 15 h 539"/>
                    <a:gd name="T58" fmla="*/ 175 w 346"/>
                    <a:gd name="T59" fmla="*/ 10 h 539"/>
                    <a:gd name="T60" fmla="*/ 196 w 346"/>
                    <a:gd name="T61" fmla="*/ 29 h 539"/>
                    <a:gd name="T62" fmla="*/ 165 w 346"/>
                    <a:gd name="T63" fmla="*/ 23 h 539"/>
                    <a:gd name="T64" fmla="*/ 161 w 346"/>
                    <a:gd name="T65" fmla="*/ 21 h 539"/>
                    <a:gd name="T66" fmla="*/ 155 w 346"/>
                    <a:gd name="T67" fmla="*/ 25 h 539"/>
                    <a:gd name="T68" fmla="*/ 152 w 346"/>
                    <a:gd name="T69" fmla="*/ 29 h 539"/>
                    <a:gd name="T70" fmla="*/ 126 w 346"/>
                    <a:gd name="T71" fmla="*/ 27 h 539"/>
                    <a:gd name="T72" fmla="*/ 89 w 346"/>
                    <a:gd name="T73" fmla="*/ 19 h 539"/>
                    <a:gd name="T74" fmla="*/ 85 w 346"/>
                    <a:gd name="T75" fmla="*/ 25 h 539"/>
                    <a:gd name="T76" fmla="*/ 101 w 346"/>
                    <a:gd name="T77" fmla="*/ 72 h 539"/>
                    <a:gd name="T78" fmla="*/ 110 w 346"/>
                    <a:gd name="T79" fmla="*/ 53 h 539"/>
                    <a:gd name="T80" fmla="*/ 135 w 346"/>
                    <a:gd name="T81" fmla="*/ 51 h 539"/>
                    <a:gd name="T82" fmla="*/ 123 w 346"/>
                    <a:gd name="T83" fmla="*/ 63 h 539"/>
                    <a:gd name="T84" fmla="*/ 92 w 346"/>
                    <a:gd name="T85" fmla="*/ 70 h 539"/>
                    <a:gd name="T86" fmla="*/ 69 w 346"/>
                    <a:gd name="T87" fmla="*/ 96 h 539"/>
                    <a:gd name="T88" fmla="*/ 63 w 346"/>
                    <a:gd name="T89" fmla="*/ 130 h 539"/>
                    <a:gd name="T90" fmla="*/ 31 w 346"/>
                    <a:gd name="T91" fmla="*/ 208 h 539"/>
                    <a:gd name="T92" fmla="*/ 0 w 346"/>
                    <a:gd name="T93" fmla="*/ 296 h 539"/>
                    <a:gd name="T94" fmla="*/ 129 w 346"/>
                    <a:gd name="T95" fmla="*/ 352 h 539"/>
                    <a:gd name="T96" fmla="*/ 122 w 346"/>
                    <a:gd name="T97" fmla="*/ 538 h 539"/>
                    <a:gd name="T98" fmla="*/ 283 w 346"/>
                    <a:gd name="T99" fmla="*/ 303 h 539"/>
                    <a:gd name="T100" fmla="*/ 298 w 346"/>
                    <a:gd name="T101" fmla="*/ 244 h 539"/>
                    <a:gd name="T102" fmla="*/ 262 w 346"/>
                    <a:gd name="T103" fmla="*/ 194 h 539"/>
                    <a:gd name="T104" fmla="*/ 323 w 346"/>
                    <a:gd name="T105" fmla="*/ 245 h 539"/>
                    <a:gd name="T106" fmla="*/ 229 w 346"/>
                    <a:gd name="T107" fmla="*/ 455 h 539"/>
                    <a:gd name="T108" fmla="*/ 228 w 346"/>
                    <a:gd name="T109" fmla="*/ 455 h 539"/>
                    <a:gd name="T110" fmla="*/ 242 w 346"/>
                    <a:gd name="T111" fmla="*/ 454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539">
                      <a:moveTo>
                        <a:pt x="214" y="164"/>
                      </a:moveTo>
                      <a:cubicBezTo>
                        <a:pt x="214" y="164"/>
                        <a:pt x="217" y="186"/>
                        <a:pt x="216" y="187"/>
                      </a:cubicBezTo>
                      <a:cubicBezTo>
                        <a:pt x="215" y="189"/>
                        <a:pt x="210" y="189"/>
                        <a:pt x="207" y="188"/>
                      </a:cubicBezTo>
                      <a:cubicBezTo>
                        <a:pt x="206" y="188"/>
                        <a:pt x="203" y="187"/>
                        <a:pt x="198" y="191"/>
                      </a:cubicBezTo>
                      <a:cubicBezTo>
                        <a:pt x="178" y="185"/>
                        <a:pt x="178" y="185"/>
                        <a:pt x="174" y="182"/>
                      </a:cubicBezTo>
                      <a:cubicBezTo>
                        <a:pt x="172" y="180"/>
                        <a:pt x="170" y="178"/>
                        <a:pt x="165" y="179"/>
                      </a:cubicBezTo>
                      <a:cubicBezTo>
                        <a:pt x="164" y="179"/>
                        <a:pt x="162" y="179"/>
                        <a:pt x="161" y="182"/>
                      </a:cubicBezTo>
                      <a:cubicBezTo>
                        <a:pt x="161" y="182"/>
                        <a:pt x="161" y="182"/>
                        <a:pt x="161" y="183"/>
                      </a:cubicBezTo>
                      <a:cubicBezTo>
                        <a:pt x="161" y="186"/>
                        <a:pt x="163" y="188"/>
                        <a:pt x="163" y="191"/>
                      </a:cubicBezTo>
                      <a:cubicBezTo>
                        <a:pt x="163" y="193"/>
                        <a:pt x="162" y="193"/>
                        <a:pt x="161" y="195"/>
                      </a:cubicBezTo>
                      <a:cubicBezTo>
                        <a:pt x="160" y="195"/>
                        <a:pt x="159" y="195"/>
                        <a:pt x="148" y="190"/>
                      </a:cubicBezTo>
                      <a:cubicBezTo>
                        <a:pt x="143" y="188"/>
                        <a:pt x="140" y="183"/>
                        <a:pt x="135" y="182"/>
                      </a:cubicBezTo>
                      <a:cubicBezTo>
                        <a:pt x="122" y="179"/>
                        <a:pt x="122" y="179"/>
                        <a:pt x="119" y="178"/>
                      </a:cubicBezTo>
                      <a:cubicBezTo>
                        <a:pt x="119" y="177"/>
                        <a:pt x="119" y="177"/>
                        <a:pt x="119" y="177"/>
                      </a:cubicBezTo>
                      <a:cubicBezTo>
                        <a:pt x="119" y="174"/>
                        <a:pt x="122" y="172"/>
                        <a:pt x="122" y="169"/>
                      </a:cubicBezTo>
                      <a:cubicBezTo>
                        <a:pt x="122" y="167"/>
                        <a:pt x="119" y="165"/>
                        <a:pt x="119" y="162"/>
                      </a:cubicBezTo>
                      <a:cubicBezTo>
                        <a:pt x="117" y="161"/>
                        <a:pt x="116" y="158"/>
                        <a:pt x="114" y="158"/>
                      </a:cubicBezTo>
                      <a:cubicBezTo>
                        <a:pt x="110" y="158"/>
                        <a:pt x="109" y="162"/>
                        <a:pt x="106" y="162"/>
                      </a:cubicBezTo>
                      <a:cubicBezTo>
                        <a:pt x="90" y="162"/>
                        <a:pt x="90" y="162"/>
                        <a:pt x="90" y="162"/>
                      </a:cubicBezTo>
                      <a:cubicBezTo>
                        <a:pt x="89" y="161"/>
                        <a:pt x="88" y="161"/>
                        <a:pt x="87" y="161"/>
                      </a:cubicBezTo>
                      <a:cubicBezTo>
                        <a:pt x="83" y="161"/>
                        <a:pt x="82" y="162"/>
                        <a:pt x="79" y="164"/>
                      </a:cubicBezTo>
                      <a:cubicBezTo>
                        <a:pt x="69" y="173"/>
                        <a:pt x="66" y="173"/>
                        <a:pt x="64" y="173"/>
                      </a:cubicBezTo>
                      <a:cubicBezTo>
                        <a:pt x="53" y="173"/>
                        <a:pt x="50" y="169"/>
                        <a:pt x="55" y="165"/>
                      </a:cubicBezTo>
                      <a:cubicBezTo>
                        <a:pt x="55" y="165"/>
                        <a:pt x="56" y="165"/>
                        <a:pt x="58" y="165"/>
                      </a:cubicBezTo>
                      <a:cubicBezTo>
                        <a:pt x="63" y="164"/>
                        <a:pt x="64" y="164"/>
                        <a:pt x="69" y="159"/>
                      </a:cubicBezTo>
                      <a:cubicBezTo>
                        <a:pt x="72" y="157"/>
                        <a:pt x="73" y="152"/>
                        <a:pt x="72" y="150"/>
                      </a:cubicBezTo>
                      <a:cubicBezTo>
                        <a:pt x="70" y="147"/>
                        <a:pt x="70" y="147"/>
                        <a:pt x="71" y="147"/>
                      </a:cubicBezTo>
                      <a:cubicBezTo>
                        <a:pt x="71" y="147"/>
                        <a:pt x="72" y="146"/>
                        <a:pt x="72" y="145"/>
                      </a:cubicBezTo>
                      <a:cubicBezTo>
                        <a:pt x="75" y="142"/>
                        <a:pt x="80" y="140"/>
                        <a:pt x="82" y="136"/>
                      </a:cubicBezTo>
                      <a:cubicBezTo>
                        <a:pt x="84" y="133"/>
                        <a:pt x="82" y="128"/>
                        <a:pt x="86" y="127"/>
                      </a:cubicBezTo>
                      <a:cubicBezTo>
                        <a:pt x="90" y="126"/>
                        <a:pt x="93" y="129"/>
                        <a:pt x="97" y="127"/>
                      </a:cubicBezTo>
                      <a:cubicBezTo>
                        <a:pt x="103" y="122"/>
                        <a:pt x="103" y="122"/>
                        <a:pt x="106" y="124"/>
                      </a:cubicBezTo>
                      <a:cubicBezTo>
                        <a:pt x="107" y="124"/>
                        <a:pt x="108" y="125"/>
                        <a:pt x="109" y="126"/>
                      </a:cubicBezTo>
                      <a:cubicBezTo>
                        <a:pt x="109" y="129"/>
                        <a:pt x="109" y="129"/>
                        <a:pt x="116" y="133"/>
                      </a:cubicBezTo>
                      <a:cubicBezTo>
                        <a:pt x="120" y="136"/>
                        <a:pt x="125" y="138"/>
                        <a:pt x="130" y="141"/>
                      </a:cubicBezTo>
                      <a:cubicBezTo>
                        <a:pt x="130" y="141"/>
                        <a:pt x="130" y="141"/>
                        <a:pt x="130" y="141"/>
                      </a:cubicBezTo>
                      <a:cubicBezTo>
                        <a:pt x="131" y="141"/>
                        <a:pt x="133" y="143"/>
                        <a:pt x="133" y="143"/>
                      </a:cubicBezTo>
                      <a:cubicBezTo>
                        <a:pt x="137" y="147"/>
                        <a:pt x="137" y="150"/>
                        <a:pt x="137" y="151"/>
                      </a:cubicBezTo>
                      <a:cubicBezTo>
                        <a:pt x="137" y="151"/>
                        <a:pt x="137" y="154"/>
                        <a:pt x="131" y="153"/>
                      </a:cubicBezTo>
                      <a:cubicBezTo>
                        <a:pt x="131" y="153"/>
                        <a:pt x="127" y="153"/>
                        <a:pt x="124" y="154"/>
                      </a:cubicBezTo>
                      <a:cubicBezTo>
                        <a:pt x="125" y="157"/>
                        <a:pt x="136" y="162"/>
                        <a:pt x="136" y="162"/>
                      </a:cubicBezTo>
                      <a:cubicBezTo>
                        <a:pt x="138" y="160"/>
                        <a:pt x="134" y="157"/>
                        <a:pt x="137" y="155"/>
                      </a:cubicBezTo>
                      <a:cubicBezTo>
                        <a:pt x="137" y="155"/>
                        <a:pt x="138" y="154"/>
                        <a:pt x="141" y="149"/>
                      </a:cubicBezTo>
                      <a:cubicBezTo>
                        <a:pt x="143" y="147"/>
                        <a:pt x="139" y="146"/>
                        <a:pt x="138" y="143"/>
                      </a:cubicBezTo>
                      <a:cubicBezTo>
                        <a:pt x="138" y="142"/>
                        <a:pt x="138" y="142"/>
                        <a:pt x="144" y="144"/>
                      </a:cubicBezTo>
                      <a:cubicBezTo>
                        <a:pt x="145" y="141"/>
                        <a:pt x="142" y="139"/>
                        <a:pt x="140" y="139"/>
                      </a:cubicBezTo>
                      <a:cubicBezTo>
                        <a:pt x="130" y="135"/>
                        <a:pt x="113" y="123"/>
                        <a:pt x="113" y="118"/>
                      </a:cubicBezTo>
                      <a:cubicBezTo>
                        <a:pt x="116" y="115"/>
                        <a:pt x="117" y="115"/>
                        <a:pt x="118" y="116"/>
                      </a:cubicBezTo>
                      <a:cubicBezTo>
                        <a:pt x="123" y="118"/>
                        <a:pt x="126" y="123"/>
                        <a:pt x="130" y="126"/>
                      </a:cubicBezTo>
                      <a:cubicBezTo>
                        <a:pt x="134" y="129"/>
                        <a:pt x="139" y="129"/>
                        <a:pt x="142" y="131"/>
                      </a:cubicBezTo>
                      <a:cubicBezTo>
                        <a:pt x="144" y="133"/>
                        <a:pt x="145" y="134"/>
                        <a:pt x="145" y="134"/>
                      </a:cubicBezTo>
                      <a:cubicBezTo>
                        <a:pt x="147" y="137"/>
                        <a:pt x="147" y="141"/>
                        <a:pt x="149" y="143"/>
                      </a:cubicBezTo>
                      <a:cubicBezTo>
                        <a:pt x="152" y="147"/>
                        <a:pt x="156" y="148"/>
                        <a:pt x="159" y="151"/>
                      </a:cubicBezTo>
                      <a:cubicBezTo>
                        <a:pt x="159" y="152"/>
                        <a:pt x="159" y="152"/>
                        <a:pt x="159" y="152"/>
                      </a:cubicBezTo>
                      <a:cubicBezTo>
                        <a:pt x="159" y="158"/>
                        <a:pt x="164" y="162"/>
                        <a:pt x="164" y="162"/>
                      </a:cubicBezTo>
                      <a:cubicBezTo>
                        <a:pt x="164" y="162"/>
                        <a:pt x="164" y="161"/>
                        <a:pt x="165" y="160"/>
                      </a:cubicBezTo>
                      <a:cubicBezTo>
                        <a:pt x="165" y="161"/>
                        <a:pt x="166" y="161"/>
                        <a:pt x="166" y="161"/>
                      </a:cubicBezTo>
                      <a:cubicBezTo>
                        <a:pt x="166" y="161"/>
                        <a:pt x="167" y="161"/>
                        <a:pt x="167" y="161"/>
                      </a:cubicBezTo>
                      <a:cubicBezTo>
                        <a:pt x="167" y="160"/>
                        <a:pt x="167" y="159"/>
                        <a:pt x="167" y="158"/>
                      </a:cubicBezTo>
                      <a:cubicBezTo>
                        <a:pt x="166" y="155"/>
                        <a:pt x="168" y="152"/>
                        <a:pt x="166" y="149"/>
                      </a:cubicBezTo>
                      <a:cubicBezTo>
                        <a:pt x="159" y="143"/>
                        <a:pt x="160" y="142"/>
                        <a:pt x="161" y="140"/>
                      </a:cubicBezTo>
                      <a:cubicBezTo>
                        <a:pt x="162" y="140"/>
                        <a:pt x="162" y="142"/>
                        <a:pt x="164" y="142"/>
                      </a:cubicBezTo>
                      <a:cubicBezTo>
                        <a:pt x="166" y="133"/>
                        <a:pt x="170" y="138"/>
                        <a:pt x="170" y="138"/>
                      </a:cubicBezTo>
                      <a:cubicBezTo>
                        <a:pt x="171" y="139"/>
                        <a:pt x="171" y="139"/>
                        <a:pt x="170" y="141"/>
                      </a:cubicBezTo>
                      <a:cubicBezTo>
                        <a:pt x="177" y="153"/>
                        <a:pt x="192" y="166"/>
                        <a:pt x="193" y="161"/>
                      </a:cubicBezTo>
                      <a:cubicBezTo>
                        <a:pt x="194" y="160"/>
                        <a:pt x="194" y="159"/>
                        <a:pt x="194" y="158"/>
                      </a:cubicBezTo>
                      <a:cubicBezTo>
                        <a:pt x="197" y="159"/>
                        <a:pt x="200" y="162"/>
                        <a:pt x="203" y="162"/>
                      </a:cubicBezTo>
                      <a:cubicBezTo>
                        <a:pt x="204" y="162"/>
                        <a:pt x="204" y="162"/>
                        <a:pt x="211" y="157"/>
                      </a:cubicBezTo>
                      <a:cubicBezTo>
                        <a:pt x="211" y="158"/>
                        <a:pt x="211" y="158"/>
                        <a:pt x="212" y="158"/>
                      </a:cubicBezTo>
                      <a:cubicBezTo>
                        <a:pt x="212" y="158"/>
                        <a:pt x="214" y="163"/>
                        <a:pt x="214" y="164"/>
                      </a:cubicBezTo>
                      <a:close/>
                      <a:moveTo>
                        <a:pt x="219" y="134"/>
                      </a:moveTo>
                      <a:cubicBezTo>
                        <a:pt x="219" y="135"/>
                        <a:pt x="212" y="137"/>
                        <a:pt x="209" y="136"/>
                      </a:cubicBezTo>
                      <a:cubicBezTo>
                        <a:pt x="208" y="136"/>
                        <a:pt x="201" y="133"/>
                        <a:pt x="200" y="131"/>
                      </a:cubicBezTo>
                      <a:cubicBezTo>
                        <a:pt x="197" y="129"/>
                        <a:pt x="193" y="131"/>
                        <a:pt x="192" y="132"/>
                      </a:cubicBezTo>
                      <a:cubicBezTo>
                        <a:pt x="191" y="133"/>
                        <a:pt x="190" y="134"/>
                        <a:pt x="188" y="135"/>
                      </a:cubicBezTo>
                      <a:cubicBezTo>
                        <a:pt x="188" y="135"/>
                        <a:pt x="184" y="136"/>
                        <a:pt x="182" y="136"/>
                      </a:cubicBezTo>
                      <a:cubicBezTo>
                        <a:pt x="182" y="136"/>
                        <a:pt x="175" y="135"/>
                        <a:pt x="173" y="128"/>
                      </a:cubicBezTo>
                      <a:cubicBezTo>
                        <a:pt x="172" y="126"/>
                        <a:pt x="173" y="121"/>
                        <a:pt x="173" y="120"/>
                      </a:cubicBezTo>
                      <a:cubicBezTo>
                        <a:pt x="174" y="115"/>
                        <a:pt x="174" y="115"/>
                        <a:pt x="174" y="115"/>
                      </a:cubicBezTo>
                      <a:cubicBezTo>
                        <a:pt x="176" y="109"/>
                        <a:pt x="176" y="109"/>
                        <a:pt x="176" y="109"/>
                      </a:cubicBezTo>
                      <a:cubicBezTo>
                        <a:pt x="176" y="109"/>
                        <a:pt x="184" y="111"/>
                        <a:pt x="184" y="112"/>
                      </a:cubicBezTo>
                      <a:cubicBezTo>
                        <a:pt x="184" y="113"/>
                        <a:pt x="183" y="113"/>
                        <a:pt x="183" y="114"/>
                      </a:cubicBezTo>
                      <a:cubicBezTo>
                        <a:pt x="184" y="116"/>
                        <a:pt x="186" y="116"/>
                        <a:pt x="186" y="117"/>
                      </a:cubicBezTo>
                      <a:cubicBezTo>
                        <a:pt x="187" y="118"/>
                        <a:pt x="187" y="119"/>
                        <a:pt x="188" y="120"/>
                      </a:cubicBezTo>
                      <a:cubicBezTo>
                        <a:pt x="188" y="120"/>
                        <a:pt x="189" y="120"/>
                        <a:pt x="189" y="120"/>
                      </a:cubicBezTo>
                      <a:cubicBezTo>
                        <a:pt x="192" y="117"/>
                        <a:pt x="193" y="117"/>
                        <a:pt x="193" y="117"/>
                      </a:cubicBezTo>
                      <a:cubicBezTo>
                        <a:pt x="193" y="117"/>
                        <a:pt x="193" y="117"/>
                        <a:pt x="193" y="117"/>
                      </a:cubicBezTo>
                      <a:cubicBezTo>
                        <a:pt x="194" y="117"/>
                        <a:pt x="195" y="117"/>
                        <a:pt x="196" y="117"/>
                      </a:cubicBezTo>
                      <a:cubicBezTo>
                        <a:pt x="197" y="117"/>
                        <a:pt x="197" y="116"/>
                        <a:pt x="198" y="117"/>
                      </a:cubicBezTo>
                      <a:cubicBezTo>
                        <a:pt x="204" y="119"/>
                        <a:pt x="204" y="119"/>
                        <a:pt x="204" y="119"/>
                      </a:cubicBezTo>
                      <a:cubicBezTo>
                        <a:pt x="206" y="121"/>
                        <a:pt x="207" y="123"/>
                        <a:pt x="209" y="124"/>
                      </a:cubicBezTo>
                      <a:cubicBezTo>
                        <a:pt x="212" y="126"/>
                        <a:pt x="214" y="127"/>
                        <a:pt x="216" y="129"/>
                      </a:cubicBezTo>
                      <a:cubicBezTo>
                        <a:pt x="217" y="129"/>
                        <a:pt x="219" y="134"/>
                        <a:pt x="219" y="134"/>
                      </a:cubicBezTo>
                      <a:close/>
                      <a:moveTo>
                        <a:pt x="262" y="157"/>
                      </a:moveTo>
                      <a:cubicBezTo>
                        <a:pt x="262" y="159"/>
                        <a:pt x="250" y="158"/>
                        <a:pt x="248" y="153"/>
                      </a:cubicBezTo>
                      <a:cubicBezTo>
                        <a:pt x="247" y="153"/>
                        <a:pt x="244" y="146"/>
                        <a:pt x="245" y="142"/>
                      </a:cubicBezTo>
                      <a:cubicBezTo>
                        <a:pt x="246" y="141"/>
                        <a:pt x="246" y="140"/>
                        <a:pt x="244" y="138"/>
                      </a:cubicBezTo>
                      <a:cubicBezTo>
                        <a:pt x="241" y="135"/>
                        <a:pt x="238" y="133"/>
                        <a:pt x="236" y="130"/>
                      </a:cubicBezTo>
                      <a:cubicBezTo>
                        <a:pt x="227" y="120"/>
                        <a:pt x="226" y="119"/>
                        <a:pt x="226" y="118"/>
                      </a:cubicBezTo>
                      <a:cubicBezTo>
                        <a:pt x="225" y="115"/>
                        <a:pt x="227" y="110"/>
                        <a:pt x="227" y="109"/>
                      </a:cubicBezTo>
                      <a:cubicBezTo>
                        <a:pt x="227" y="107"/>
                        <a:pt x="228" y="107"/>
                        <a:pt x="230" y="107"/>
                      </a:cubicBezTo>
                      <a:cubicBezTo>
                        <a:pt x="234" y="107"/>
                        <a:pt x="234" y="107"/>
                        <a:pt x="235" y="108"/>
                      </a:cubicBezTo>
                      <a:cubicBezTo>
                        <a:pt x="236" y="110"/>
                        <a:pt x="239" y="114"/>
                        <a:pt x="238" y="115"/>
                      </a:cubicBezTo>
                      <a:cubicBezTo>
                        <a:pt x="238" y="116"/>
                        <a:pt x="238" y="116"/>
                        <a:pt x="237" y="116"/>
                      </a:cubicBezTo>
                      <a:cubicBezTo>
                        <a:pt x="237" y="116"/>
                        <a:pt x="237" y="116"/>
                        <a:pt x="234" y="117"/>
                      </a:cubicBezTo>
                      <a:cubicBezTo>
                        <a:pt x="234" y="117"/>
                        <a:pt x="234" y="117"/>
                        <a:pt x="234" y="118"/>
                      </a:cubicBezTo>
                      <a:cubicBezTo>
                        <a:pt x="234" y="118"/>
                        <a:pt x="234" y="118"/>
                        <a:pt x="234" y="118"/>
                      </a:cubicBezTo>
                      <a:cubicBezTo>
                        <a:pt x="234" y="118"/>
                        <a:pt x="242" y="127"/>
                        <a:pt x="243" y="127"/>
                      </a:cubicBezTo>
                      <a:cubicBezTo>
                        <a:pt x="244" y="128"/>
                        <a:pt x="246" y="129"/>
                        <a:pt x="247" y="131"/>
                      </a:cubicBezTo>
                      <a:cubicBezTo>
                        <a:pt x="250" y="135"/>
                        <a:pt x="251" y="140"/>
                        <a:pt x="255" y="144"/>
                      </a:cubicBezTo>
                      <a:cubicBezTo>
                        <a:pt x="259" y="148"/>
                        <a:pt x="262" y="157"/>
                        <a:pt x="262" y="157"/>
                      </a:cubicBezTo>
                      <a:close/>
                      <a:moveTo>
                        <a:pt x="198" y="106"/>
                      </a:moveTo>
                      <a:cubicBezTo>
                        <a:pt x="198" y="107"/>
                        <a:pt x="198" y="107"/>
                        <a:pt x="197" y="108"/>
                      </a:cubicBezTo>
                      <a:cubicBezTo>
                        <a:pt x="196" y="108"/>
                        <a:pt x="196" y="108"/>
                        <a:pt x="196" y="109"/>
                      </a:cubicBezTo>
                      <a:cubicBezTo>
                        <a:pt x="196" y="109"/>
                        <a:pt x="196" y="109"/>
                        <a:pt x="197" y="111"/>
                      </a:cubicBezTo>
                      <a:cubicBezTo>
                        <a:pt x="198" y="112"/>
                        <a:pt x="198" y="112"/>
                        <a:pt x="198" y="113"/>
                      </a:cubicBezTo>
                      <a:cubicBezTo>
                        <a:pt x="197" y="114"/>
                        <a:pt x="196" y="114"/>
                        <a:pt x="195" y="114"/>
                      </a:cubicBezTo>
                      <a:cubicBezTo>
                        <a:pt x="193" y="114"/>
                        <a:pt x="193" y="114"/>
                        <a:pt x="192" y="113"/>
                      </a:cubicBezTo>
                      <a:cubicBezTo>
                        <a:pt x="192" y="113"/>
                        <a:pt x="192" y="113"/>
                        <a:pt x="192" y="113"/>
                      </a:cubicBezTo>
                      <a:cubicBezTo>
                        <a:pt x="192" y="113"/>
                        <a:pt x="192" y="113"/>
                        <a:pt x="192" y="113"/>
                      </a:cubicBezTo>
                      <a:cubicBezTo>
                        <a:pt x="191" y="113"/>
                        <a:pt x="191" y="113"/>
                        <a:pt x="191" y="113"/>
                      </a:cubicBezTo>
                      <a:cubicBezTo>
                        <a:pt x="190" y="113"/>
                        <a:pt x="189" y="113"/>
                        <a:pt x="189" y="112"/>
                      </a:cubicBezTo>
                      <a:cubicBezTo>
                        <a:pt x="189" y="111"/>
                        <a:pt x="192" y="108"/>
                        <a:pt x="192" y="108"/>
                      </a:cubicBezTo>
                      <a:cubicBezTo>
                        <a:pt x="193" y="107"/>
                        <a:pt x="193" y="107"/>
                        <a:pt x="196" y="106"/>
                      </a:cubicBezTo>
                      <a:cubicBezTo>
                        <a:pt x="198" y="106"/>
                        <a:pt x="198" y="106"/>
                        <a:pt x="198" y="106"/>
                      </a:cubicBezTo>
                      <a:close/>
                      <a:moveTo>
                        <a:pt x="337" y="248"/>
                      </a:moveTo>
                      <a:cubicBezTo>
                        <a:pt x="335" y="235"/>
                        <a:pt x="332" y="218"/>
                        <a:pt x="329" y="205"/>
                      </a:cubicBezTo>
                      <a:cubicBezTo>
                        <a:pt x="319" y="170"/>
                        <a:pt x="319" y="170"/>
                        <a:pt x="312" y="153"/>
                      </a:cubicBezTo>
                      <a:cubicBezTo>
                        <a:pt x="296" y="120"/>
                        <a:pt x="296" y="120"/>
                        <a:pt x="286" y="105"/>
                      </a:cubicBezTo>
                      <a:cubicBezTo>
                        <a:pt x="266" y="75"/>
                        <a:pt x="266" y="75"/>
                        <a:pt x="254" y="61"/>
                      </a:cubicBezTo>
                      <a:cubicBezTo>
                        <a:pt x="230" y="35"/>
                        <a:pt x="230" y="35"/>
                        <a:pt x="216" y="23"/>
                      </a:cubicBezTo>
                      <a:cubicBezTo>
                        <a:pt x="204" y="13"/>
                        <a:pt x="204" y="13"/>
                        <a:pt x="204" y="13"/>
                      </a:cubicBezTo>
                      <a:cubicBezTo>
                        <a:pt x="204" y="13"/>
                        <a:pt x="204" y="13"/>
                        <a:pt x="204" y="13"/>
                      </a:cubicBezTo>
                      <a:cubicBezTo>
                        <a:pt x="201" y="11"/>
                        <a:pt x="182" y="1"/>
                        <a:pt x="181" y="0"/>
                      </a:cubicBezTo>
                      <a:cubicBezTo>
                        <a:pt x="182" y="1"/>
                        <a:pt x="183" y="2"/>
                        <a:pt x="183" y="2"/>
                      </a:cubicBezTo>
                      <a:cubicBezTo>
                        <a:pt x="182" y="3"/>
                        <a:pt x="181" y="6"/>
                        <a:pt x="181" y="7"/>
                      </a:cubicBezTo>
                      <a:cubicBezTo>
                        <a:pt x="182" y="8"/>
                        <a:pt x="183" y="8"/>
                        <a:pt x="184" y="8"/>
                      </a:cubicBezTo>
                      <a:cubicBezTo>
                        <a:pt x="183" y="9"/>
                        <a:pt x="182" y="9"/>
                        <a:pt x="181" y="9"/>
                      </a:cubicBezTo>
                      <a:cubicBezTo>
                        <a:pt x="184" y="12"/>
                        <a:pt x="184" y="12"/>
                        <a:pt x="189" y="14"/>
                      </a:cubicBezTo>
                      <a:cubicBezTo>
                        <a:pt x="187" y="14"/>
                        <a:pt x="185" y="13"/>
                        <a:pt x="183" y="12"/>
                      </a:cubicBezTo>
                      <a:cubicBezTo>
                        <a:pt x="183" y="13"/>
                        <a:pt x="183" y="14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83" y="15"/>
                        <a:pt x="183" y="15"/>
                        <a:pt x="183" y="15"/>
                      </a:cubicBezTo>
                      <a:cubicBezTo>
                        <a:pt x="178" y="11"/>
                        <a:pt x="178" y="11"/>
                        <a:pt x="175" y="10"/>
                      </a:cubicBezTo>
                      <a:cubicBezTo>
                        <a:pt x="182" y="15"/>
                        <a:pt x="190" y="19"/>
                        <a:pt x="197" y="24"/>
                      </a:cubicBezTo>
                      <a:cubicBezTo>
                        <a:pt x="196" y="23"/>
                        <a:pt x="195" y="23"/>
                        <a:pt x="194" y="23"/>
                      </a:cubicBezTo>
                      <a:cubicBezTo>
                        <a:pt x="196" y="25"/>
                        <a:pt x="198" y="27"/>
                        <a:pt x="199" y="30"/>
                      </a:cubicBezTo>
                      <a:cubicBezTo>
                        <a:pt x="197" y="30"/>
                        <a:pt x="195" y="29"/>
                        <a:pt x="193" y="28"/>
                      </a:cubicBezTo>
                      <a:cubicBezTo>
                        <a:pt x="194" y="29"/>
                        <a:pt x="195" y="29"/>
                        <a:pt x="196" y="29"/>
                      </a:cubicBezTo>
                      <a:cubicBezTo>
                        <a:pt x="191" y="19"/>
                        <a:pt x="171" y="10"/>
                        <a:pt x="171" y="9"/>
                      </a:cubicBezTo>
                      <a:cubicBezTo>
                        <a:pt x="171" y="14"/>
                        <a:pt x="171" y="14"/>
                        <a:pt x="186" y="23"/>
                      </a:cubicBezTo>
                      <a:cubicBezTo>
                        <a:pt x="178" y="21"/>
                        <a:pt x="164" y="17"/>
                        <a:pt x="164" y="17"/>
                      </a:cubicBezTo>
                      <a:cubicBezTo>
                        <a:pt x="165" y="18"/>
                        <a:pt x="168" y="19"/>
                        <a:pt x="170" y="20"/>
                      </a:cubicBezTo>
                      <a:cubicBezTo>
                        <a:pt x="169" y="21"/>
                        <a:pt x="166" y="22"/>
                        <a:pt x="165" y="23"/>
                      </a:cubicBezTo>
                      <a:cubicBezTo>
                        <a:pt x="164" y="23"/>
                        <a:pt x="163" y="22"/>
                        <a:pt x="162" y="22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59" y="22"/>
                        <a:pt x="157" y="24"/>
                        <a:pt x="155" y="25"/>
                      </a:cubicBezTo>
                      <a:cubicBezTo>
                        <a:pt x="156" y="26"/>
                        <a:pt x="156" y="27"/>
                        <a:pt x="157" y="27"/>
                      </a:cubicBezTo>
                      <a:cubicBezTo>
                        <a:pt x="155" y="27"/>
                        <a:pt x="153" y="27"/>
                        <a:pt x="151" y="27"/>
                      </a:cubicBezTo>
                      <a:cubicBezTo>
                        <a:pt x="151" y="26"/>
                        <a:pt x="151" y="25"/>
                        <a:pt x="151" y="24"/>
                      </a:cubicBezTo>
                      <a:cubicBezTo>
                        <a:pt x="149" y="23"/>
                        <a:pt x="147" y="23"/>
                        <a:pt x="145" y="22"/>
                      </a:cubicBezTo>
                      <a:cubicBezTo>
                        <a:pt x="147" y="24"/>
                        <a:pt x="147" y="24"/>
                        <a:pt x="152" y="29"/>
                      </a:cubicBezTo>
                      <a:cubicBezTo>
                        <a:pt x="150" y="29"/>
                        <a:pt x="148" y="30"/>
                        <a:pt x="147" y="31"/>
                      </a:cubicBezTo>
                      <a:cubicBezTo>
                        <a:pt x="147" y="32"/>
                        <a:pt x="148" y="33"/>
                        <a:pt x="148" y="34"/>
                      </a:cubicBezTo>
                      <a:cubicBezTo>
                        <a:pt x="146" y="34"/>
                        <a:pt x="144" y="34"/>
                        <a:pt x="142" y="34"/>
                      </a:cubicBezTo>
                      <a:cubicBezTo>
                        <a:pt x="143" y="34"/>
                        <a:pt x="144" y="35"/>
                        <a:pt x="145" y="36"/>
                      </a:cubicBezTo>
                      <a:cubicBezTo>
                        <a:pt x="145" y="36"/>
                        <a:pt x="145" y="36"/>
                        <a:pt x="126" y="27"/>
                      </a:cubicBezTo>
                      <a:cubicBezTo>
                        <a:pt x="137" y="29"/>
                        <a:pt x="138" y="30"/>
                        <a:pt x="144" y="30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44" y="29"/>
                        <a:pt x="144" y="28"/>
                        <a:pt x="144" y="27"/>
                      </a:cubicBezTo>
                      <a:cubicBezTo>
                        <a:pt x="132" y="18"/>
                        <a:pt x="125" y="18"/>
                        <a:pt x="89" y="19"/>
                      </a:cubicBezTo>
                      <a:cubicBezTo>
                        <a:pt x="89" y="20"/>
                        <a:pt x="88" y="22"/>
                        <a:pt x="88" y="23"/>
                      </a:cubicBezTo>
                      <a:cubicBezTo>
                        <a:pt x="85" y="23"/>
                        <a:pt x="85" y="23"/>
                        <a:pt x="85" y="23"/>
                      </a:cubicBezTo>
                      <a:cubicBezTo>
                        <a:pt x="84" y="22"/>
                        <a:pt x="84" y="22"/>
                        <a:pt x="84" y="22"/>
                      </a:cubicBezTo>
                      <a:cubicBezTo>
                        <a:pt x="83" y="23"/>
                        <a:pt x="81" y="25"/>
                        <a:pt x="80" y="26"/>
                      </a:cubicBezTo>
                      <a:cubicBezTo>
                        <a:pt x="81" y="26"/>
                        <a:pt x="84" y="25"/>
                        <a:pt x="85" y="25"/>
                      </a:cubicBezTo>
                      <a:cubicBezTo>
                        <a:pt x="81" y="34"/>
                        <a:pt x="69" y="38"/>
                        <a:pt x="68" y="49"/>
                      </a:cubicBezTo>
                      <a:cubicBezTo>
                        <a:pt x="68" y="50"/>
                        <a:pt x="74" y="65"/>
                        <a:pt x="82" y="62"/>
                      </a:cubicBezTo>
                      <a:cubicBezTo>
                        <a:pt x="84" y="61"/>
                        <a:pt x="85" y="59"/>
                        <a:pt x="87" y="58"/>
                      </a:cubicBezTo>
                      <a:cubicBezTo>
                        <a:pt x="87" y="58"/>
                        <a:pt x="89" y="58"/>
                        <a:pt x="90" y="58"/>
                      </a:cubicBezTo>
                      <a:cubicBezTo>
                        <a:pt x="99" y="68"/>
                        <a:pt x="99" y="68"/>
                        <a:pt x="101" y="72"/>
                      </a:cubicBezTo>
                      <a:cubicBezTo>
                        <a:pt x="102" y="72"/>
                        <a:pt x="103" y="72"/>
                        <a:pt x="104" y="72"/>
                      </a:cubicBezTo>
                      <a:cubicBezTo>
                        <a:pt x="104" y="71"/>
                        <a:pt x="105" y="70"/>
                        <a:pt x="105" y="69"/>
                      </a:cubicBezTo>
                      <a:cubicBezTo>
                        <a:pt x="106" y="69"/>
                        <a:pt x="107" y="69"/>
                        <a:pt x="108" y="69"/>
                      </a:cubicBezTo>
                      <a:cubicBezTo>
                        <a:pt x="110" y="65"/>
                        <a:pt x="107" y="59"/>
                        <a:pt x="110" y="56"/>
                      </a:cubicBezTo>
                      <a:cubicBezTo>
                        <a:pt x="110" y="55"/>
                        <a:pt x="110" y="54"/>
                        <a:pt x="110" y="53"/>
                      </a:cubicBezTo>
                      <a:cubicBezTo>
                        <a:pt x="99" y="49"/>
                        <a:pt x="101" y="47"/>
                        <a:pt x="107" y="37"/>
                      </a:cubicBezTo>
                      <a:cubicBezTo>
                        <a:pt x="107" y="37"/>
                        <a:pt x="106" y="36"/>
                        <a:pt x="106" y="35"/>
                      </a:cubicBezTo>
                      <a:cubicBezTo>
                        <a:pt x="106" y="34"/>
                        <a:pt x="107" y="33"/>
                        <a:pt x="108" y="33"/>
                      </a:cubicBezTo>
                      <a:cubicBezTo>
                        <a:pt x="109" y="33"/>
                        <a:pt x="112" y="33"/>
                        <a:pt x="113" y="33"/>
                      </a:cubicBezTo>
                      <a:cubicBezTo>
                        <a:pt x="114" y="47"/>
                        <a:pt x="114" y="47"/>
                        <a:pt x="135" y="51"/>
                      </a:cubicBezTo>
                      <a:cubicBezTo>
                        <a:pt x="136" y="51"/>
                        <a:pt x="136" y="52"/>
                        <a:pt x="137" y="53"/>
                      </a:cubicBezTo>
                      <a:cubicBezTo>
                        <a:pt x="133" y="54"/>
                        <a:pt x="129" y="54"/>
                        <a:pt x="125" y="56"/>
                      </a:cubicBezTo>
                      <a:cubicBezTo>
                        <a:pt x="126" y="58"/>
                        <a:pt x="126" y="58"/>
                        <a:pt x="131" y="62"/>
                      </a:cubicBezTo>
                      <a:cubicBezTo>
                        <a:pt x="129" y="62"/>
                        <a:pt x="127" y="62"/>
                        <a:pt x="125" y="62"/>
                      </a:cubicBezTo>
                      <a:cubicBezTo>
                        <a:pt x="124" y="62"/>
                        <a:pt x="124" y="63"/>
                        <a:pt x="123" y="63"/>
                      </a:cubicBezTo>
                      <a:cubicBezTo>
                        <a:pt x="125" y="73"/>
                        <a:pt x="125" y="73"/>
                        <a:pt x="124" y="76"/>
                      </a:cubicBezTo>
                      <a:cubicBezTo>
                        <a:pt x="122" y="75"/>
                        <a:pt x="120" y="74"/>
                        <a:pt x="118" y="74"/>
                      </a:cubicBezTo>
                      <a:cubicBezTo>
                        <a:pt x="114" y="75"/>
                        <a:pt x="113" y="75"/>
                        <a:pt x="109" y="79"/>
                      </a:cubicBezTo>
                      <a:cubicBezTo>
                        <a:pt x="103" y="76"/>
                        <a:pt x="95" y="80"/>
                        <a:pt x="91" y="72"/>
                      </a:cubicBezTo>
                      <a:cubicBezTo>
                        <a:pt x="91" y="71"/>
                        <a:pt x="92" y="70"/>
                        <a:pt x="92" y="70"/>
                      </a:cubicBezTo>
                      <a:cubicBezTo>
                        <a:pt x="92" y="68"/>
                        <a:pt x="91" y="66"/>
                        <a:pt x="91" y="64"/>
                      </a:cubicBezTo>
                      <a:cubicBezTo>
                        <a:pt x="81" y="64"/>
                        <a:pt x="85" y="70"/>
                        <a:pt x="90" y="77"/>
                      </a:cubicBezTo>
                      <a:cubicBezTo>
                        <a:pt x="89" y="78"/>
                        <a:pt x="89" y="79"/>
                        <a:pt x="89" y="80"/>
                      </a:cubicBezTo>
                      <a:cubicBezTo>
                        <a:pt x="85" y="80"/>
                        <a:pt x="85" y="80"/>
                        <a:pt x="69" y="94"/>
                      </a:cubicBezTo>
                      <a:cubicBezTo>
                        <a:pt x="69" y="95"/>
                        <a:pt x="69" y="96"/>
                        <a:pt x="69" y="96"/>
                      </a:cubicBezTo>
                      <a:cubicBezTo>
                        <a:pt x="63" y="101"/>
                        <a:pt x="63" y="101"/>
                        <a:pt x="59" y="99"/>
                      </a:cubicBezTo>
                      <a:cubicBezTo>
                        <a:pt x="59" y="101"/>
                        <a:pt x="58" y="103"/>
                        <a:pt x="57" y="105"/>
                      </a:cubicBezTo>
                      <a:cubicBezTo>
                        <a:pt x="51" y="104"/>
                        <a:pt x="51" y="104"/>
                        <a:pt x="48" y="105"/>
                      </a:cubicBezTo>
                      <a:cubicBezTo>
                        <a:pt x="48" y="106"/>
                        <a:pt x="48" y="107"/>
                        <a:pt x="48" y="108"/>
                      </a:cubicBezTo>
                      <a:cubicBezTo>
                        <a:pt x="61" y="111"/>
                        <a:pt x="65" y="121"/>
                        <a:pt x="63" y="130"/>
                      </a:cubicBezTo>
                      <a:cubicBezTo>
                        <a:pt x="53" y="131"/>
                        <a:pt x="42" y="121"/>
                        <a:pt x="33" y="132"/>
                      </a:cubicBezTo>
                      <a:cubicBezTo>
                        <a:pt x="24" y="143"/>
                        <a:pt x="36" y="153"/>
                        <a:pt x="35" y="165"/>
                      </a:cubicBezTo>
                      <a:cubicBezTo>
                        <a:pt x="52" y="160"/>
                        <a:pt x="48" y="175"/>
                        <a:pt x="48" y="175"/>
                      </a:cubicBezTo>
                      <a:cubicBezTo>
                        <a:pt x="46" y="181"/>
                        <a:pt x="38" y="182"/>
                        <a:pt x="36" y="187"/>
                      </a:cubicBezTo>
                      <a:cubicBezTo>
                        <a:pt x="32" y="194"/>
                        <a:pt x="36" y="202"/>
                        <a:pt x="31" y="208"/>
                      </a:cubicBezTo>
                      <a:cubicBezTo>
                        <a:pt x="28" y="212"/>
                        <a:pt x="28" y="212"/>
                        <a:pt x="17" y="217"/>
                      </a:cubicBezTo>
                      <a:cubicBezTo>
                        <a:pt x="14" y="223"/>
                        <a:pt x="0" y="258"/>
                        <a:pt x="0" y="259"/>
                      </a:cubicBezTo>
                      <a:cubicBezTo>
                        <a:pt x="2" y="261"/>
                        <a:pt x="2" y="261"/>
                        <a:pt x="2" y="261"/>
                      </a:cubicBezTo>
                      <a:cubicBezTo>
                        <a:pt x="4" y="265"/>
                        <a:pt x="4" y="265"/>
                        <a:pt x="4" y="265"/>
                      </a:cubicBezTo>
                      <a:cubicBezTo>
                        <a:pt x="1" y="275"/>
                        <a:pt x="5" y="286"/>
                        <a:pt x="0" y="296"/>
                      </a:cubicBezTo>
                      <a:cubicBezTo>
                        <a:pt x="8" y="311"/>
                        <a:pt x="8" y="311"/>
                        <a:pt x="9" y="313"/>
                      </a:cubicBezTo>
                      <a:cubicBezTo>
                        <a:pt x="35" y="352"/>
                        <a:pt x="44" y="350"/>
                        <a:pt x="60" y="348"/>
                      </a:cubicBezTo>
                      <a:cubicBezTo>
                        <a:pt x="74" y="346"/>
                        <a:pt x="87" y="337"/>
                        <a:pt x="102" y="338"/>
                      </a:cubicBezTo>
                      <a:cubicBezTo>
                        <a:pt x="106" y="338"/>
                        <a:pt x="106" y="338"/>
                        <a:pt x="112" y="349"/>
                      </a:cubicBezTo>
                      <a:cubicBezTo>
                        <a:pt x="129" y="352"/>
                        <a:pt x="129" y="352"/>
                        <a:pt x="129" y="352"/>
                      </a:cubicBezTo>
                      <a:cubicBezTo>
                        <a:pt x="133" y="363"/>
                        <a:pt x="121" y="373"/>
                        <a:pt x="127" y="383"/>
                      </a:cubicBezTo>
                      <a:cubicBezTo>
                        <a:pt x="136" y="402"/>
                        <a:pt x="136" y="402"/>
                        <a:pt x="138" y="412"/>
                      </a:cubicBezTo>
                      <a:cubicBezTo>
                        <a:pt x="139" y="417"/>
                        <a:pt x="133" y="441"/>
                        <a:pt x="129" y="451"/>
                      </a:cubicBezTo>
                      <a:cubicBezTo>
                        <a:pt x="119" y="478"/>
                        <a:pt x="125" y="514"/>
                        <a:pt x="125" y="514"/>
                      </a:cubicBezTo>
                      <a:cubicBezTo>
                        <a:pt x="125" y="522"/>
                        <a:pt x="118" y="529"/>
                        <a:pt x="122" y="538"/>
                      </a:cubicBezTo>
                      <a:cubicBezTo>
                        <a:pt x="126" y="539"/>
                        <a:pt x="141" y="537"/>
                        <a:pt x="154" y="525"/>
                      </a:cubicBezTo>
                      <a:cubicBezTo>
                        <a:pt x="174" y="507"/>
                        <a:pt x="221" y="449"/>
                        <a:pt x="221" y="448"/>
                      </a:cubicBezTo>
                      <a:cubicBezTo>
                        <a:pt x="233" y="431"/>
                        <a:pt x="229" y="408"/>
                        <a:pt x="237" y="390"/>
                      </a:cubicBezTo>
                      <a:cubicBezTo>
                        <a:pt x="245" y="371"/>
                        <a:pt x="264" y="360"/>
                        <a:pt x="272" y="342"/>
                      </a:cubicBezTo>
                      <a:cubicBezTo>
                        <a:pt x="272" y="341"/>
                        <a:pt x="284" y="306"/>
                        <a:pt x="283" y="303"/>
                      </a:cubicBezTo>
                      <a:cubicBezTo>
                        <a:pt x="259" y="317"/>
                        <a:pt x="258" y="307"/>
                        <a:pt x="258" y="304"/>
                      </a:cubicBezTo>
                      <a:cubicBezTo>
                        <a:pt x="259" y="297"/>
                        <a:pt x="259" y="297"/>
                        <a:pt x="211" y="198"/>
                      </a:cubicBezTo>
                      <a:cubicBezTo>
                        <a:pt x="225" y="205"/>
                        <a:pt x="225" y="205"/>
                        <a:pt x="261" y="297"/>
                      </a:cubicBezTo>
                      <a:cubicBezTo>
                        <a:pt x="261" y="297"/>
                        <a:pt x="280" y="287"/>
                        <a:pt x="286" y="275"/>
                      </a:cubicBezTo>
                      <a:cubicBezTo>
                        <a:pt x="286" y="275"/>
                        <a:pt x="298" y="272"/>
                        <a:pt x="298" y="244"/>
                      </a:cubicBezTo>
                      <a:cubicBezTo>
                        <a:pt x="298" y="234"/>
                        <a:pt x="289" y="228"/>
                        <a:pt x="287" y="219"/>
                      </a:cubicBezTo>
                      <a:cubicBezTo>
                        <a:pt x="284" y="223"/>
                        <a:pt x="284" y="227"/>
                        <a:pt x="282" y="231"/>
                      </a:cubicBezTo>
                      <a:cubicBezTo>
                        <a:pt x="278" y="229"/>
                        <a:pt x="278" y="229"/>
                        <a:pt x="274" y="217"/>
                      </a:cubicBezTo>
                      <a:cubicBezTo>
                        <a:pt x="274" y="219"/>
                        <a:pt x="274" y="221"/>
                        <a:pt x="274" y="223"/>
                      </a:cubicBezTo>
                      <a:cubicBezTo>
                        <a:pt x="270" y="216"/>
                        <a:pt x="262" y="194"/>
                        <a:pt x="262" y="194"/>
                      </a:cubicBezTo>
                      <a:cubicBezTo>
                        <a:pt x="272" y="198"/>
                        <a:pt x="274" y="221"/>
                        <a:pt x="286" y="213"/>
                      </a:cubicBezTo>
                      <a:cubicBezTo>
                        <a:pt x="304" y="225"/>
                        <a:pt x="304" y="225"/>
                        <a:pt x="309" y="225"/>
                      </a:cubicBezTo>
                      <a:cubicBezTo>
                        <a:pt x="313" y="229"/>
                        <a:pt x="315" y="234"/>
                        <a:pt x="318" y="239"/>
                      </a:cubicBezTo>
                      <a:cubicBezTo>
                        <a:pt x="318" y="243"/>
                        <a:pt x="318" y="243"/>
                        <a:pt x="321" y="252"/>
                      </a:cubicBezTo>
                      <a:cubicBezTo>
                        <a:pt x="322" y="250"/>
                        <a:pt x="323" y="247"/>
                        <a:pt x="323" y="245"/>
                      </a:cubicBezTo>
                      <a:cubicBezTo>
                        <a:pt x="325" y="253"/>
                        <a:pt x="330" y="328"/>
                        <a:pt x="330" y="329"/>
                      </a:cubicBezTo>
                      <a:cubicBezTo>
                        <a:pt x="346" y="303"/>
                        <a:pt x="334" y="275"/>
                        <a:pt x="337" y="248"/>
                      </a:cubicBezTo>
                      <a:close/>
                      <a:moveTo>
                        <a:pt x="229" y="455"/>
                      </a:moveTo>
                      <a:cubicBezTo>
                        <a:pt x="229" y="455"/>
                        <a:pt x="229" y="455"/>
                        <a:pt x="229" y="455"/>
                      </a:cubicBezTo>
                      <a:cubicBezTo>
                        <a:pt x="229" y="455"/>
                        <a:pt x="229" y="455"/>
                        <a:pt x="229" y="455"/>
                      </a:cubicBezTo>
                      <a:close/>
                      <a:moveTo>
                        <a:pt x="243" y="455"/>
                      </a:moveTo>
                      <a:cubicBezTo>
                        <a:pt x="245" y="451"/>
                        <a:pt x="251" y="434"/>
                        <a:pt x="250" y="432"/>
                      </a:cubicBezTo>
                      <a:cubicBezTo>
                        <a:pt x="250" y="433"/>
                        <a:pt x="250" y="433"/>
                        <a:pt x="248" y="436"/>
                      </a:cubicBezTo>
                      <a:cubicBezTo>
                        <a:pt x="238" y="454"/>
                        <a:pt x="229" y="455"/>
                        <a:pt x="229" y="455"/>
                      </a:cubicBezTo>
                      <a:cubicBezTo>
                        <a:pt x="229" y="455"/>
                        <a:pt x="229" y="455"/>
                        <a:pt x="228" y="455"/>
                      </a:cubicBezTo>
                      <a:cubicBezTo>
                        <a:pt x="228" y="455"/>
                        <a:pt x="228" y="455"/>
                        <a:pt x="227" y="456"/>
                      </a:cubicBezTo>
                      <a:cubicBezTo>
                        <a:pt x="225" y="460"/>
                        <a:pt x="224" y="464"/>
                        <a:pt x="222" y="469"/>
                      </a:cubicBezTo>
                      <a:cubicBezTo>
                        <a:pt x="219" y="476"/>
                        <a:pt x="213" y="480"/>
                        <a:pt x="209" y="487"/>
                      </a:cubicBezTo>
                      <a:cubicBezTo>
                        <a:pt x="194" y="518"/>
                        <a:pt x="225" y="488"/>
                        <a:pt x="241" y="456"/>
                      </a:cubicBezTo>
                      <a:cubicBezTo>
                        <a:pt x="242" y="454"/>
                        <a:pt x="242" y="454"/>
                        <a:pt x="242" y="454"/>
                      </a:cubicBezTo>
                      <a:cubicBezTo>
                        <a:pt x="242" y="455"/>
                        <a:pt x="242" y="456"/>
                        <a:pt x="242" y="456"/>
                      </a:cubicBezTo>
                      <a:cubicBezTo>
                        <a:pt x="243" y="456"/>
                        <a:pt x="243" y="456"/>
                        <a:pt x="243" y="4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UA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1404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Freeform 35">
                  <a:extLst>
                    <a:ext uri="{FF2B5EF4-FFF2-40B4-BE49-F238E27FC236}">
                      <a16:creationId xmlns:a16="http://schemas.microsoft.com/office/drawing/2014/main" id="{2209236C-28EF-2140-B4D0-99B3E38B538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189288" y="2468563"/>
                  <a:ext cx="1176338" cy="2246313"/>
                </a:xfrm>
                <a:custGeom>
                  <a:avLst/>
                  <a:gdLst>
                    <a:gd name="T0" fmla="*/ 200 w 308"/>
                    <a:gd name="T1" fmla="*/ 356 h 588"/>
                    <a:gd name="T2" fmla="*/ 125 w 308"/>
                    <a:gd name="T3" fmla="*/ 307 h 588"/>
                    <a:gd name="T4" fmla="*/ 124 w 308"/>
                    <a:gd name="T5" fmla="*/ 307 h 588"/>
                    <a:gd name="T6" fmla="*/ 123 w 308"/>
                    <a:gd name="T7" fmla="*/ 307 h 588"/>
                    <a:gd name="T8" fmla="*/ 106 w 308"/>
                    <a:gd name="T9" fmla="*/ 304 h 588"/>
                    <a:gd name="T10" fmla="*/ 73 w 308"/>
                    <a:gd name="T11" fmla="*/ 322 h 588"/>
                    <a:gd name="T12" fmla="*/ 55 w 308"/>
                    <a:gd name="T13" fmla="*/ 251 h 588"/>
                    <a:gd name="T14" fmla="*/ 31 w 308"/>
                    <a:gd name="T15" fmla="*/ 270 h 588"/>
                    <a:gd name="T16" fmla="*/ 74 w 308"/>
                    <a:gd name="T17" fmla="*/ 227 h 588"/>
                    <a:gd name="T18" fmla="*/ 153 w 308"/>
                    <a:gd name="T19" fmla="*/ 108 h 588"/>
                    <a:gd name="T20" fmla="*/ 161 w 308"/>
                    <a:gd name="T21" fmla="*/ 97 h 588"/>
                    <a:gd name="T22" fmla="*/ 210 w 308"/>
                    <a:gd name="T23" fmla="*/ 58 h 588"/>
                    <a:gd name="T24" fmla="*/ 202 w 308"/>
                    <a:gd name="T25" fmla="*/ 31 h 588"/>
                    <a:gd name="T26" fmla="*/ 181 w 308"/>
                    <a:gd name="T27" fmla="*/ 27 h 588"/>
                    <a:gd name="T28" fmla="*/ 119 w 308"/>
                    <a:gd name="T29" fmla="*/ 54 h 588"/>
                    <a:gd name="T30" fmla="*/ 172 w 308"/>
                    <a:gd name="T31" fmla="*/ 11 h 588"/>
                    <a:gd name="T32" fmla="*/ 172 w 308"/>
                    <a:gd name="T33" fmla="*/ 0 h 588"/>
                    <a:gd name="T34" fmla="*/ 161 w 308"/>
                    <a:gd name="T35" fmla="*/ 7 h 588"/>
                    <a:gd name="T36" fmla="*/ 156 w 308"/>
                    <a:gd name="T37" fmla="*/ 9 h 588"/>
                    <a:gd name="T38" fmla="*/ 123 w 308"/>
                    <a:gd name="T39" fmla="*/ 14 h 588"/>
                    <a:gd name="T40" fmla="*/ 65 w 308"/>
                    <a:gd name="T41" fmla="*/ 39 h 588"/>
                    <a:gd name="T42" fmla="*/ 45 w 308"/>
                    <a:gd name="T43" fmla="*/ 68 h 588"/>
                    <a:gd name="T44" fmla="*/ 47 w 308"/>
                    <a:gd name="T45" fmla="*/ 67 h 588"/>
                    <a:gd name="T46" fmla="*/ 8 w 308"/>
                    <a:gd name="T47" fmla="*/ 252 h 588"/>
                    <a:gd name="T48" fmla="*/ 36 w 308"/>
                    <a:gd name="T49" fmla="*/ 288 h 588"/>
                    <a:gd name="T50" fmla="*/ 83 w 308"/>
                    <a:gd name="T51" fmla="*/ 324 h 588"/>
                    <a:gd name="T52" fmla="*/ 163 w 308"/>
                    <a:gd name="T53" fmla="*/ 455 h 588"/>
                    <a:gd name="T54" fmla="*/ 261 w 308"/>
                    <a:gd name="T55" fmla="*/ 541 h 588"/>
                    <a:gd name="T56" fmla="*/ 265 w 308"/>
                    <a:gd name="T57" fmla="*/ 530 h 588"/>
                    <a:gd name="T58" fmla="*/ 260 w 308"/>
                    <a:gd name="T59" fmla="*/ 518 h 588"/>
                    <a:gd name="T60" fmla="*/ 271 w 308"/>
                    <a:gd name="T61" fmla="*/ 434 h 588"/>
                    <a:gd name="T62" fmla="*/ 93 w 308"/>
                    <a:gd name="T63" fmla="*/ 254 h 588"/>
                    <a:gd name="T64" fmla="*/ 88 w 308"/>
                    <a:gd name="T65" fmla="*/ 250 h 588"/>
                    <a:gd name="T66" fmla="*/ 79 w 308"/>
                    <a:gd name="T67" fmla="*/ 241 h 588"/>
                    <a:gd name="T68" fmla="*/ 61 w 308"/>
                    <a:gd name="T69" fmla="*/ 247 h 588"/>
                    <a:gd name="T70" fmla="*/ 61 w 308"/>
                    <a:gd name="T71" fmla="*/ 247 h 588"/>
                    <a:gd name="T72" fmla="*/ 61 w 308"/>
                    <a:gd name="T73" fmla="*/ 247 h 588"/>
                    <a:gd name="T74" fmla="*/ 76 w 308"/>
                    <a:gd name="T75" fmla="*/ 248 h 588"/>
                    <a:gd name="T76" fmla="*/ 93 w 308"/>
                    <a:gd name="T77" fmla="*/ 254 h 588"/>
                    <a:gd name="T78" fmla="*/ 104 w 308"/>
                    <a:gd name="T79" fmla="*/ 255 h 588"/>
                    <a:gd name="T80" fmla="*/ 98 w 308"/>
                    <a:gd name="T81" fmla="*/ 261 h 588"/>
                    <a:gd name="T82" fmla="*/ 91 w 308"/>
                    <a:gd name="T83" fmla="*/ 264 h 588"/>
                    <a:gd name="T84" fmla="*/ 102 w 308"/>
                    <a:gd name="T85" fmla="*/ 266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08" h="588">
                      <a:moveTo>
                        <a:pt x="276" y="385"/>
                      </a:moveTo>
                      <a:cubicBezTo>
                        <a:pt x="276" y="379"/>
                        <a:pt x="274" y="378"/>
                        <a:pt x="267" y="377"/>
                      </a:cubicBezTo>
                      <a:cubicBezTo>
                        <a:pt x="262" y="376"/>
                        <a:pt x="206" y="359"/>
                        <a:pt x="200" y="356"/>
                      </a:cubicBezTo>
                      <a:cubicBezTo>
                        <a:pt x="191" y="325"/>
                        <a:pt x="157" y="324"/>
                        <a:pt x="139" y="304"/>
                      </a:cubicBezTo>
                      <a:cubicBezTo>
                        <a:pt x="133" y="304"/>
                        <a:pt x="132" y="305"/>
                        <a:pt x="131" y="308"/>
                      </a:cubicBezTo>
                      <a:cubicBezTo>
                        <a:pt x="129" y="309"/>
                        <a:pt x="126" y="308"/>
                        <a:pt x="125" y="307"/>
                      </a:cubicBezTo>
                      <a:cubicBezTo>
                        <a:pt x="125" y="307"/>
                        <a:pt x="124" y="307"/>
                        <a:pt x="124" y="307"/>
                      </a:cubicBezTo>
                      <a:cubicBezTo>
                        <a:pt x="124" y="307"/>
                        <a:pt x="124" y="307"/>
                        <a:pt x="124" y="307"/>
                      </a:cubicBezTo>
                      <a:cubicBezTo>
                        <a:pt x="124" y="307"/>
                        <a:pt x="124" y="307"/>
                        <a:pt x="124" y="307"/>
                      </a:cubicBezTo>
                      <a:cubicBezTo>
                        <a:pt x="124" y="307"/>
                        <a:pt x="123" y="307"/>
                        <a:pt x="123" y="307"/>
                      </a:cubicBezTo>
                      <a:cubicBezTo>
                        <a:pt x="123" y="307"/>
                        <a:pt x="123" y="307"/>
                        <a:pt x="123" y="307"/>
                      </a:cubicBezTo>
                      <a:cubicBezTo>
                        <a:pt x="123" y="307"/>
                        <a:pt x="123" y="307"/>
                        <a:pt x="123" y="307"/>
                      </a:cubicBezTo>
                      <a:cubicBezTo>
                        <a:pt x="123" y="307"/>
                        <a:pt x="123" y="307"/>
                        <a:pt x="123" y="307"/>
                      </a:cubicBezTo>
                      <a:cubicBezTo>
                        <a:pt x="123" y="307"/>
                        <a:pt x="122" y="307"/>
                        <a:pt x="121" y="307"/>
                      </a:cubicBezTo>
                      <a:cubicBezTo>
                        <a:pt x="116" y="308"/>
                        <a:pt x="112" y="303"/>
                        <a:pt x="106" y="304"/>
                      </a:cubicBezTo>
                      <a:cubicBezTo>
                        <a:pt x="106" y="302"/>
                        <a:pt x="104" y="300"/>
                        <a:pt x="103" y="299"/>
                      </a:cubicBezTo>
                      <a:cubicBezTo>
                        <a:pt x="92" y="313"/>
                        <a:pt x="92" y="313"/>
                        <a:pt x="91" y="321"/>
                      </a:cubicBezTo>
                      <a:cubicBezTo>
                        <a:pt x="91" y="321"/>
                        <a:pt x="81" y="322"/>
                        <a:pt x="73" y="322"/>
                      </a:cubicBezTo>
                      <a:cubicBezTo>
                        <a:pt x="64" y="311"/>
                        <a:pt x="76" y="293"/>
                        <a:pt x="60" y="285"/>
                      </a:cubicBezTo>
                      <a:cubicBezTo>
                        <a:pt x="55" y="287"/>
                        <a:pt x="55" y="287"/>
                        <a:pt x="51" y="286"/>
                      </a:cubicBezTo>
                      <a:cubicBezTo>
                        <a:pt x="51" y="275"/>
                        <a:pt x="51" y="275"/>
                        <a:pt x="55" y="251"/>
                      </a:cubicBezTo>
                      <a:cubicBezTo>
                        <a:pt x="55" y="251"/>
                        <a:pt x="54" y="250"/>
                        <a:pt x="53" y="250"/>
                      </a:cubicBezTo>
                      <a:cubicBezTo>
                        <a:pt x="45" y="257"/>
                        <a:pt x="45" y="267"/>
                        <a:pt x="40" y="275"/>
                      </a:cubicBezTo>
                      <a:cubicBezTo>
                        <a:pt x="33" y="273"/>
                        <a:pt x="32" y="273"/>
                        <a:pt x="31" y="270"/>
                      </a:cubicBezTo>
                      <a:cubicBezTo>
                        <a:pt x="31" y="269"/>
                        <a:pt x="15" y="205"/>
                        <a:pt x="50" y="209"/>
                      </a:cubicBezTo>
                      <a:cubicBezTo>
                        <a:pt x="61" y="198"/>
                        <a:pt x="61" y="198"/>
                        <a:pt x="67" y="203"/>
                      </a:cubicBezTo>
                      <a:cubicBezTo>
                        <a:pt x="76" y="209"/>
                        <a:pt x="68" y="220"/>
                        <a:pt x="74" y="227"/>
                      </a:cubicBezTo>
                      <a:cubicBezTo>
                        <a:pt x="78" y="219"/>
                        <a:pt x="77" y="211"/>
                        <a:pt x="76" y="206"/>
                      </a:cubicBezTo>
                      <a:cubicBezTo>
                        <a:pt x="75" y="196"/>
                        <a:pt x="75" y="196"/>
                        <a:pt x="105" y="152"/>
                      </a:cubicBezTo>
                      <a:cubicBezTo>
                        <a:pt x="105" y="152"/>
                        <a:pt x="134" y="111"/>
                        <a:pt x="153" y="108"/>
                      </a:cubicBezTo>
                      <a:cubicBezTo>
                        <a:pt x="151" y="114"/>
                        <a:pt x="151" y="114"/>
                        <a:pt x="152" y="118"/>
                      </a:cubicBezTo>
                      <a:cubicBezTo>
                        <a:pt x="154" y="117"/>
                        <a:pt x="169" y="109"/>
                        <a:pt x="172" y="101"/>
                      </a:cubicBezTo>
                      <a:cubicBezTo>
                        <a:pt x="165" y="100"/>
                        <a:pt x="165" y="100"/>
                        <a:pt x="161" y="97"/>
                      </a:cubicBezTo>
                      <a:cubicBezTo>
                        <a:pt x="162" y="96"/>
                        <a:pt x="162" y="96"/>
                        <a:pt x="170" y="87"/>
                      </a:cubicBezTo>
                      <a:cubicBezTo>
                        <a:pt x="153" y="94"/>
                        <a:pt x="153" y="94"/>
                        <a:pt x="150" y="94"/>
                      </a:cubicBezTo>
                      <a:cubicBezTo>
                        <a:pt x="166" y="77"/>
                        <a:pt x="214" y="91"/>
                        <a:pt x="210" y="58"/>
                      </a:cubicBezTo>
                      <a:cubicBezTo>
                        <a:pt x="202" y="54"/>
                        <a:pt x="202" y="54"/>
                        <a:pt x="201" y="52"/>
                      </a:cubicBezTo>
                      <a:cubicBezTo>
                        <a:pt x="201" y="49"/>
                        <a:pt x="201" y="49"/>
                        <a:pt x="204" y="33"/>
                      </a:cubicBezTo>
                      <a:cubicBezTo>
                        <a:pt x="203" y="33"/>
                        <a:pt x="202" y="32"/>
                        <a:pt x="202" y="31"/>
                      </a:cubicBezTo>
                      <a:cubicBezTo>
                        <a:pt x="185" y="47"/>
                        <a:pt x="184" y="47"/>
                        <a:pt x="181" y="48"/>
                      </a:cubicBezTo>
                      <a:cubicBezTo>
                        <a:pt x="183" y="42"/>
                        <a:pt x="185" y="37"/>
                        <a:pt x="187" y="32"/>
                      </a:cubicBezTo>
                      <a:cubicBezTo>
                        <a:pt x="185" y="31"/>
                        <a:pt x="183" y="29"/>
                        <a:pt x="181" y="27"/>
                      </a:cubicBezTo>
                      <a:cubicBezTo>
                        <a:pt x="151" y="32"/>
                        <a:pt x="152" y="69"/>
                        <a:pt x="128" y="80"/>
                      </a:cubicBezTo>
                      <a:cubicBezTo>
                        <a:pt x="125" y="73"/>
                        <a:pt x="132" y="68"/>
                        <a:pt x="133" y="61"/>
                      </a:cubicBezTo>
                      <a:cubicBezTo>
                        <a:pt x="122" y="58"/>
                        <a:pt x="121" y="57"/>
                        <a:pt x="119" y="54"/>
                      </a:cubicBezTo>
                      <a:cubicBezTo>
                        <a:pt x="120" y="51"/>
                        <a:pt x="130" y="37"/>
                        <a:pt x="151" y="27"/>
                      </a:cubicBezTo>
                      <a:cubicBezTo>
                        <a:pt x="188" y="11"/>
                        <a:pt x="188" y="11"/>
                        <a:pt x="190" y="3"/>
                      </a:cubicBezTo>
                      <a:cubicBezTo>
                        <a:pt x="183" y="4"/>
                        <a:pt x="179" y="10"/>
                        <a:pt x="172" y="11"/>
                      </a:cubicBezTo>
                      <a:cubicBezTo>
                        <a:pt x="172" y="10"/>
                        <a:pt x="172" y="8"/>
                        <a:pt x="172" y="7"/>
                      </a:cubicBezTo>
                      <a:cubicBezTo>
                        <a:pt x="172" y="7"/>
                        <a:pt x="170" y="6"/>
                        <a:pt x="169" y="5"/>
                      </a:cubicBezTo>
                      <a:cubicBezTo>
                        <a:pt x="171" y="4"/>
                        <a:pt x="172" y="2"/>
                        <a:pt x="172" y="0"/>
                      </a:cubicBezTo>
                      <a:cubicBezTo>
                        <a:pt x="165" y="3"/>
                        <a:pt x="165" y="3"/>
                        <a:pt x="163" y="11"/>
                      </a:cubicBezTo>
                      <a:cubicBezTo>
                        <a:pt x="161" y="11"/>
                        <a:pt x="159" y="12"/>
                        <a:pt x="157" y="12"/>
                      </a:cubicBezTo>
                      <a:cubicBezTo>
                        <a:pt x="158" y="10"/>
                        <a:pt x="160" y="8"/>
                        <a:pt x="161" y="7"/>
                      </a:cubicBezTo>
                      <a:cubicBezTo>
                        <a:pt x="160" y="7"/>
                        <a:pt x="159" y="7"/>
                        <a:pt x="158" y="7"/>
                      </a:cubicBezTo>
                      <a:cubicBezTo>
                        <a:pt x="158" y="7"/>
                        <a:pt x="158" y="7"/>
                        <a:pt x="158" y="7"/>
                      </a:cubicBezTo>
                      <a:cubicBezTo>
                        <a:pt x="158" y="7"/>
                        <a:pt x="158" y="7"/>
                        <a:pt x="156" y="9"/>
                      </a:cubicBezTo>
                      <a:cubicBezTo>
                        <a:pt x="147" y="15"/>
                        <a:pt x="136" y="15"/>
                        <a:pt x="126" y="19"/>
                      </a:cubicBezTo>
                      <a:cubicBezTo>
                        <a:pt x="126" y="19"/>
                        <a:pt x="124" y="18"/>
                        <a:pt x="124" y="18"/>
                      </a:cubicBezTo>
                      <a:cubicBezTo>
                        <a:pt x="123" y="17"/>
                        <a:pt x="123" y="15"/>
                        <a:pt x="123" y="14"/>
                      </a:cubicBezTo>
                      <a:cubicBezTo>
                        <a:pt x="113" y="16"/>
                        <a:pt x="104" y="20"/>
                        <a:pt x="94" y="21"/>
                      </a:cubicBezTo>
                      <a:cubicBezTo>
                        <a:pt x="93" y="20"/>
                        <a:pt x="93" y="18"/>
                        <a:pt x="92" y="18"/>
                      </a:cubicBezTo>
                      <a:cubicBezTo>
                        <a:pt x="89" y="16"/>
                        <a:pt x="89" y="16"/>
                        <a:pt x="65" y="39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59" y="47"/>
                        <a:pt x="58" y="49"/>
                        <a:pt x="57" y="51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73"/>
                        <a:pt x="42" y="73"/>
                        <a:pt x="42" y="73"/>
                      </a:cubicBezTo>
                      <a:cubicBezTo>
                        <a:pt x="46" y="67"/>
                        <a:pt x="47" y="65"/>
                        <a:pt x="50" y="62"/>
                      </a:cubicBezTo>
                      <a:cubicBezTo>
                        <a:pt x="49" y="63"/>
                        <a:pt x="47" y="65"/>
                        <a:pt x="47" y="67"/>
                      </a:cubicBezTo>
                      <a:cubicBezTo>
                        <a:pt x="50" y="62"/>
                        <a:pt x="50" y="62"/>
                        <a:pt x="54" y="59"/>
                      </a:cubicBezTo>
                      <a:cubicBezTo>
                        <a:pt x="44" y="97"/>
                        <a:pt x="17" y="129"/>
                        <a:pt x="8" y="167"/>
                      </a:cubicBezTo>
                      <a:cubicBezTo>
                        <a:pt x="0" y="201"/>
                        <a:pt x="3" y="245"/>
                        <a:pt x="8" y="252"/>
                      </a:cubicBezTo>
                      <a:cubicBezTo>
                        <a:pt x="7" y="242"/>
                        <a:pt x="4" y="221"/>
                        <a:pt x="7" y="206"/>
                      </a:cubicBezTo>
                      <a:cubicBezTo>
                        <a:pt x="14" y="283"/>
                        <a:pt x="15" y="284"/>
                        <a:pt x="31" y="292"/>
                      </a:cubicBezTo>
                      <a:cubicBezTo>
                        <a:pt x="33" y="290"/>
                        <a:pt x="35" y="289"/>
                        <a:pt x="36" y="288"/>
                      </a:cubicBezTo>
                      <a:cubicBezTo>
                        <a:pt x="53" y="301"/>
                        <a:pt x="63" y="322"/>
                        <a:pt x="81" y="334"/>
                      </a:cubicBezTo>
                      <a:cubicBezTo>
                        <a:pt x="81" y="331"/>
                        <a:pt x="81" y="328"/>
                        <a:pt x="81" y="326"/>
                      </a:cubicBezTo>
                      <a:cubicBezTo>
                        <a:pt x="81" y="326"/>
                        <a:pt x="82" y="325"/>
                        <a:pt x="83" y="324"/>
                      </a:cubicBezTo>
                      <a:cubicBezTo>
                        <a:pt x="88" y="330"/>
                        <a:pt x="97" y="341"/>
                        <a:pt x="93" y="366"/>
                      </a:cubicBezTo>
                      <a:cubicBezTo>
                        <a:pt x="93" y="370"/>
                        <a:pt x="102" y="401"/>
                        <a:pt x="102" y="401"/>
                      </a:cubicBezTo>
                      <a:cubicBezTo>
                        <a:pt x="132" y="439"/>
                        <a:pt x="148" y="447"/>
                        <a:pt x="163" y="455"/>
                      </a:cubicBezTo>
                      <a:cubicBezTo>
                        <a:pt x="185" y="466"/>
                        <a:pt x="189" y="491"/>
                        <a:pt x="205" y="508"/>
                      </a:cubicBezTo>
                      <a:cubicBezTo>
                        <a:pt x="218" y="523"/>
                        <a:pt x="288" y="588"/>
                        <a:pt x="308" y="574"/>
                      </a:cubicBezTo>
                      <a:cubicBezTo>
                        <a:pt x="305" y="573"/>
                        <a:pt x="290" y="570"/>
                        <a:pt x="261" y="541"/>
                      </a:cubicBezTo>
                      <a:cubicBezTo>
                        <a:pt x="261" y="540"/>
                        <a:pt x="262" y="539"/>
                        <a:pt x="262" y="539"/>
                      </a:cubicBezTo>
                      <a:cubicBezTo>
                        <a:pt x="261" y="537"/>
                        <a:pt x="260" y="534"/>
                        <a:pt x="259" y="532"/>
                      </a:cubicBezTo>
                      <a:cubicBezTo>
                        <a:pt x="261" y="532"/>
                        <a:pt x="263" y="531"/>
                        <a:pt x="265" y="530"/>
                      </a:cubicBezTo>
                      <a:cubicBezTo>
                        <a:pt x="265" y="529"/>
                        <a:pt x="265" y="528"/>
                        <a:pt x="265" y="527"/>
                      </a:cubicBezTo>
                      <a:cubicBezTo>
                        <a:pt x="255" y="520"/>
                        <a:pt x="255" y="520"/>
                        <a:pt x="255" y="519"/>
                      </a:cubicBezTo>
                      <a:cubicBezTo>
                        <a:pt x="256" y="519"/>
                        <a:pt x="259" y="519"/>
                        <a:pt x="260" y="518"/>
                      </a:cubicBezTo>
                      <a:cubicBezTo>
                        <a:pt x="260" y="518"/>
                        <a:pt x="264" y="501"/>
                        <a:pt x="260" y="488"/>
                      </a:cubicBezTo>
                      <a:cubicBezTo>
                        <a:pt x="257" y="481"/>
                        <a:pt x="257" y="481"/>
                        <a:pt x="273" y="464"/>
                      </a:cubicBezTo>
                      <a:cubicBezTo>
                        <a:pt x="275" y="462"/>
                        <a:pt x="280" y="457"/>
                        <a:pt x="271" y="434"/>
                      </a:cubicBezTo>
                      <a:cubicBezTo>
                        <a:pt x="265" y="420"/>
                        <a:pt x="274" y="408"/>
                        <a:pt x="276" y="394"/>
                      </a:cubicBezTo>
                      <a:cubicBezTo>
                        <a:pt x="276" y="392"/>
                        <a:pt x="277" y="388"/>
                        <a:pt x="276" y="385"/>
                      </a:cubicBezTo>
                      <a:close/>
                      <a:moveTo>
                        <a:pt x="93" y="254"/>
                      </a:moveTo>
                      <a:cubicBezTo>
                        <a:pt x="93" y="254"/>
                        <a:pt x="93" y="254"/>
                        <a:pt x="93" y="254"/>
                      </a:cubicBezTo>
                      <a:cubicBezTo>
                        <a:pt x="93" y="253"/>
                        <a:pt x="93" y="253"/>
                        <a:pt x="91" y="253"/>
                      </a:cubicBezTo>
                      <a:cubicBezTo>
                        <a:pt x="89" y="252"/>
                        <a:pt x="89" y="251"/>
                        <a:pt x="88" y="250"/>
                      </a:cubicBezTo>
                      <a:cubicBezTo>
                        <a:pt x="86" y="249"/>
                        <a:pt x="84" y="246"/>
                        <a:pt x="82" y="244"/>
                      </a:cubicBezTo>
                      <a:cubicBezTo>
                        <a:pt x="82" y="243"/>
                        <a:pt x="81" y="243"/>
                        <a:pt x="81" y="242"/>
                      </a:cubicBezTo>
                      <a:cubicBezTo>
                        <a:pt x="80" y="242"/>
                        <a:pt x="79" y="242"/>
                        <a:pt x="79" y="241"/>
                      </a:cubicBezTo>
                      <a:cubicBezTo>
                        <a:pt x="78" y="241"/>
                        <a:pt x="74" y="240"/>
                        <a:pt x="66" y="241"/>
                      </a:cubicBezTo>
                      <a:cubicBezTo>
                        <a:pt x="65" y="241"/>
                        <a:pt x="64" y="242"/>
                        <a:pt x="64" y="242"/>
                      </a:cubicBezTo>
                      <a:cubicBezTo>
                        <a:pt x="62" y="244"/>
                        <a:pt x="62" y="246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1" y="247"/>
                        <a:pt x="61" y="247"/>
                        <a:pt x="61" y="247"/>
                      </a:cubicBezTo>
                      <a:cubicBezTo>
                        <a:pt x="67" y="246"/>
                        <a:pt x="72" y="247"/>
                        <a:pt x="76" y="248"/>
                      </a:cubicBezTo>
                      <a:cubicBezTo>
                        <a:pt x="82" y="250"/>
                        <a:pt x="82" y="250"/>
                        <a:pt x="82" y="254"/>
                      </a:cubicBezTo>
                      <a:cubicBezTo>
                        <a:pt x="82" y="257"/>
                        <a:pt x="82" y="259"/>
                        <a:pt x="84" y="259"/>
                      </a:cubicBezTo>
                      <a:cubicBezTo>
                        <a:pt x="84" y="259"/>
                        <a:pt x="93" y="254"/>
                        <a:pt x="93" y="254"/>
                      </a:cubicBezTo>
                      <a:close/>
                      <a:moveTo>
                        <a:pt x="112" y="259"/>
                      </a:moveTo>
                      <a:cubicBezTo>
                        <a:pt x="113" y="257"/>
                        <a:pt x="111" y="256"/>
                        <a:pt x="110" y="256"/>
                      </a:cubicBezTo>
                      <a:cubicBezTo>
                        <a:pt x="108" y="255"/>
                        <a:pt x="106" y="256"/>
                        <a:pt x="104" y="255"/>
                      </a:cubicBezTo>
                      <a:cubicBezTo>
                        <a:pt x="103" y="255"/>
                        <a:pt x="101" y="255"/>
                        <a:pt x="99" y="254"/>
                      </a:cubicBezTo>
                      <a:cubicBezTo>
                        <a:pt x="99" y="254"/>
                        <a:pt x="98" y="254"/>
                        <a:pt x="98" y="254"/>
                      </a:cubicBezTo>
                      <a:cubicBezTo>
                        <a:pt x="98" y="254"/>
                        <a:pt x="95" y="256"/>
                        <a:pt x="98" y="261"/>
                      </a:cubicBezTo>
                      <a:cubicBezTo>
                        <a:pt x="98" y="262"/>
                        <a:pt x="99" y="262"/>
                        <a:pt x="98" y="263"/>
                      </a:cubicBezTo>
                      <a:cubicBezTo>
                        <a:pt x="98" y="263"/>
                        <a:pt x="97" y="263"/>
                        <a:pt x="97" y="263"/>
                      </a:cubicBezTo>
                      <a:cubicBezTo>
                        <a:pt x="92" y="263"/>
                        <a:pt x="91" y="263"/>
                        <a:pt x="91" y="264"/>
                      </a:cubicBezTo>
                      <a:cubicBezTo>
                        <a:pt x="91" y="264"/>
                        <a:pt x="91" y="264"/>
                        <a:pt x="91" y="264"/>
                      </a:cubicBezTo>
                      <a:cubicBezTo>
                        <a:pt x="91" y="264"/>
                        <a:pt x="91" y="264"/>
                        <a:pt x="91" y="264"/>
                      </a:cubicBezTo>
                      <a:cubicBezTo>
                        <a:pt x="92" y="267"/>
                        <a:pt x="99" y="267"/>
                        <a:pt x="102" y="266"/>
                      </a:cubicBezTo>
                      <a:cubicBezTo>
                        <a:pt x="102" y="266"/>
                        <a:pt x="110" y="262"/>
                        <a:pt x="110" y="262"/>
                      </a:cubicBezTo>
                      <a:cubicBezTo>
                        <a:pt x="111" y="262"/>
                        <a:pt x="112" y="261"/>
                        <a:pt x="112" y="2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UA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1404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Freeform 36">
                  <a:extLst>
                    <a:ext uri="{FF2B5EF4-FFF2-40B4-BE49-F238E27FC236}">
                      <a16:creationId xmlns:a16="http://schemas.microsoft.com/office/drawing/2014/main" id="{5F928DFE-FF2D-2D49-9978-2489C5BDCE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3950" y="2292350"/>
                  <a:ext cx="1477963" cy="527050"/>
                </a:xfrm>
                <a:custGeom>
                  <a:avLst/>
                  <a:gdLst>
                    <a:gd name="T0" fmla="*/ 258 w 387"/>
                    <a:gd name="T1" fmla="*/ 85 h 138"/>
                    <a:gd name="T2" fmla="*/ 255 w 387"/>
                    <a:gd name="T3" fmla="*/ 96 h 138"/>
                    <a:gd name="T4" fmla="*/ 266 w 387"/>
                    <a:gd name="T5" fmla="*/ 98 h 138"/>
                    <a:gd name="T6" fmla="*/ 295 w 387"/>
                    <a:gd name="T7" fmla="*/ 102 h 138"/>
                    <a:gd name="T8" fmla="*/ 294 w 387"/>
                    <a:gd name="T9" fmla="*/ 95 h 138"/>
                    <a:gd name="T10" fmla="*/ 282 w 387"/>
                    <a:gd name="T11" fmla="*/ 85 h 138"/>
                    <a:gd name="T12" fmla="*/ 276 w 387"/>
                    <a:gd name="T13" fmla="*/ 76 h 138"/>
                    <a:gd name="T14" fmla="*/ 271 w 387"/>
                    <a:gd name="T15" fmla="*/ 70 h 138"/>
                    <a:gd name="T16" fmla="*/ 265 w 387"/>
                    <a:gd name="T17" fmla="*/ 75 h 138"/>
                    <a:gd name="T18" fmla="*/ 267 w 387"/>
                    <a:gd name="T19" fmla="*/ 82 h 138"/>
                    <a:gd name="T20" fmla="*/ 270 w 387"/>
                    <a:gd name="T21" fmla="*/ 86 h 138"/>
                    <a:gd name="T22" fmla="*/ 276 w 387"/>
                    <a:gd name="T23" fmla="*/ 93 h 138"/>
                    <a:gd name="T24" fmla="*/ 271 w 387"/>
                    <a:gd name="T25" fmla="*/ 99 h 138"/>
                    <a:gd name="T26" fmla="*/ 280 w 387"/>
                    <a:gd name="T27" fmla="*/ 104 h 138"/>
                    <a:gd name="T28" fmla="*/ 240 w 387"/>
                    <a:gd name="T29" fmla="*/ 3 h 138"/>
                    <a:gd name="T30" fmla="*/ 160 w 387"/>
                    <a:gd name="T31" fmla="*/ 8 h 138"/>
                    <a:gd name="T32" fmla="*/ 120 w 387"/>
                    <a:gd name="T33" fmla="*/ 26 h 138"/>
                    <a:gd name="T34" fmla="*/ 139 w 387"/>
                    <a:gd name="T35" fmla="*/ 76 h 138"/>
                    <a:gd name="T36" fmla="*/ 211 w 387"/>
                    <a:gd name="T37" fmla="*/ 38 h 138"/>
                    <a:gd name="T38" fmla="*/ 215 w 387"/>
                    <a:gd name="T39" fmla="*/ 26 h 138"/>
                    <a:gd name="T40" fmla="*/ 224 w 387"/>
                    <a:gd name="T41" fmla="*/ 16 h 138"/>
                    <a:gd name="T42" fmla="*/ 240 w 387"/>
                    <a:gd name="T43" fmla="*/ 3 h 138"/>
                    <a:gd name="T44" fmla="*/ 222 w 387"/>
                    <a:gd name="T45" fmla="*/ 46 h 138"/>
                    <a:gd name="T46" fmla="*/ 208 w 387"/>
                    <a:gd name="T47" fmla="*/ 50 h 138"/>
                    <a:gd name="T48" fmla="*/ 212 w 387"/>
                    <a:gd name="T49" fmla="*/ 55 h 138"/>
                    <a:gd name="T50" fmla="*/ 240 w 387"/>
                    <a:gd name="T51" fmla="*/ 49 h 138"/>
                    <a:gd name="T52" fmla="*/ 95 w 387"/>
                    <a:gd name="T53" fmla="*/ 44 h 138"/>
                    <a:gd name="T54" fmla="*/ 91 w 387"/>
                    <a:gd name="T55" fmla="*/ 39 h 138"/>
                    <a:gd name="T56" fmla="*/ 91 w 387"/>
                    <a:gd name="T57" fmla="*/ 39 h 138"/>
                    <a:gd name="T58" fmla="*/ 85 w 387"/>
                    <a:gd name="T59" fmla="*/ 36 h 138"/>
                    <a:gd name="T60" fmla="*/ 73 w 387"/>
                    <a:gd name="T61" fmla="*/ 36 h 138"/>
                    <a:gd name="T62" fmla="*/ 74 w 387"/>
                    <a:gd name="T63" fmla="*/ 49 h 138"/>
                    <a:gd name="T64" fmla="*/ 78 w 387"/>
                    <a:gd name="T65" fmla="*/ 57 h 138"/>
                    <a:gd name="T66" fmla="*/ 57 w 387"/>
                    <a:gd name="T67" fmla="*/ 65 h 138"/>
                    <a:gd name="T68" fmla="*/ 75 w 387"/>
                    <a:gd name="T69" fmla="*/ 74 h 138"/>
                    <a:gd name="T70" fmla="*/ 84 w 387"/>
                    <a:gd name="T71" fmla="*/ 70 h 138"/>
                    <a:gd name="T72" fmla="*/ 105 w 387"/>
                    <a:gd name="T73" fmla="*/ 55 h 138"/>
                    <a:gd name="T74" fmla="*/ 10 w 387"/>
                    <a:gd name="T75" fmla="*/ 46 h 138"/>
                    <a:gd name="T76" fmla="*/ 10 w 387"/>
                    <a:gd name="T77" fmla="*/ 49 h 138"/>
                    <a:gd name="T78" fmla="*/ 31 w 387"/>
                    <a:gd name="T79" fmla="*/ 48 h 138"/>
                    <a:gd name="T80" fmla="*/ 28 w 387"/>
                    <a:gd name="T81" fmla="*/ 48 h 138"/>
                    <a:gd name="T82" fmla="*/ 7 w 387"/>
                    <a:gd name="T83" fmla="*/ 56 h 138"/>
                    <a:gd name="T84" fmla="*/ 20 w 387"/>
                    <a:gd name="T85" fmla="*/ 57 h 138"/>
                    <a:gd name="T86" fmla="*/ 151 w 387"/>
                    <a:gd name="T87" fmla="*/ 7 h 138"/>
                    <a:gd name="T88" fmla="*/ 92 w 387"/>
                    <a:gd name="T89" fmla="*/ 22 h 138"/>
                    <a:gd name="T90" fmla="*/ 102 w 387"/>
                    <a:gd name="T91" fmla="*/ 25 h 138"/>
                    <a:gd name="T92" fmla="*/ 83 w 387"/>
                    <a:gd name="T93" fmla="*/ 130 h 138"/>
                    <a:gd name="T94" fmla="*/ 69 w 387"/>
                    <a:gd name="T95" fmla="*/ 127 h 138"/>
                    <a:gd name="T96" fmla="*/ 65 w 387"/>
                    <a:gd name="T97" fmla="*/ 137 h 138"/>
                    <a:gd name="T98" fmla="*/ 381 w 387"/>
                    <a:gd name="T99" fmla="*/ 10 h 138"/>
                    <a:gd name="T100" fmla="*/ 371 w 387"/>
                    <a:gd name="T101" fmla="*/ 10 h 138"/>
                    <a:gd name="T102" fmla="*/ 369 w 387"/>
                    <a:gd name="T103" fmla="*/ 13 h 138"/>
                    <a:gd name="T104" fmla="*/ 376 w 387"/>
                    <a:gd name="T105" fmla="*/ 23 h 138"/>
                    <a:gd name="T106" fmla="*/ 378 w 387"/>
                    <a:gd name="T107" fmla="*/ 12 h 138"/>
                    <a:gd name="T108" fmla="*/ 298 w 387"/>
                    <a:gd name="T109" fmla="*/ 2 h 138"/>
                    <a:gd name="T110" fmla="*/ 283 w 387"/>
                    <a:gd name="T111" fmla="*/ 5 h 138"/>
                    <a:gd name="T112" fmla="*/ 297 w 387"/>
                    <a:gd name="T113" fmla="*/ 11 h 138"/>
                    <a:gd name="T114" fmla="*/ 304 w 387"/>
                    <a:gd name="T115" fmla="*/ 6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87" h="138">
                      <a:moveTo>
                        <a:pt x="267" y="87"/>
                      </a:moveTo>
                      <a:cubicBezTo>
                        <a:pt x="267" y="85"/>
                        <a:pt x="265" y="84"/>
                        <a:pt x="261" y="84"/>
                      </a:cubicBezTo>
                      <a:cubicBezTo>
                        <a:pt x="260" y="84"/>
                        <a:pt x="259" y="85"/>
                        <a:pt x="259" y="85"/>
                      </a:cubicBezTo>
                      <a:cubicBezTo>
                        <a:pt x="259" y="85"/>
                        <a:pt x="258" y="85"/>
                        <a:pt x="258" y="85"/>
                      </a:cubicBezTo>
                      <a:cubicBezTo>
                        <a:pt x="257" y="87"/>
                        <a:pt x="257" y="87"/>
                        <a:pt x="257" y="88"/>
                      </a:cubicBezTo>
                      <a:cubicBezTo>
                        <a:pt x="256" y="90"/>
                        <a:pt x="254" y="89"/>
                        <a:pt x="253" y="90"/>
                      </a:cubicBezTo>
                      <a:cubicBezTo>
                        <a:pt x="253" y="90"/>
                        <a:pt x="252" y="92"/>
                        <a:pt x="254" y="94"/>
                      </a:cubicBezTo>
                      <a:cubicBezTo>
                        <a:pt x="255" y="95"/>
                        <a:pt x="255" y="96"/>
                        <a:pt x="255" y="96"/>
                      </a:cubicBezTo>
                      <a:cubicBezTo>
                        <a:pt x="255" y="97"/>
                        <a:pt x="253" y="98"/>
                        <a:pt x="253" y="99"/>
                      </a:cubicBezTo>
                      <a:cubicBezTo>
                        <a:pt x="253" y="99"/>
                        <a:pt x="253" y="101"/>
                        <a:pt x="254" y="101"/>
                      </a:cubicBezTo>
                      <a:cubicBezTo>
                        <a:pt x="254" y="102"/>
                        <a:pt x="255" y="103"/>
                        <a:pt x="257" y="102"/>
                      </a:cubicBezTo>
                      <a:cubicBezTo>
                        <a:pt x="258" y="102"/>
                        <a:pt x="264" y="100"/>
                        <a:pt x="266" y="98"/>
                      </a:cubicBezTo>
                      <a:cubicBezTo>
                        <a:pt x="267" y="97"/>
                        <a:pt x="267" y="94"/>
                        <a:pt x="266" y="92"/>
                      </a:cubicBezTo>
                      <a:cubicBezTo>
                        <a:pt x="266" y="90"/>
                        <a:pt x="266" y="89"/>
                        <a:pt x="266" y="88"/>
                      </a:cubicBezTo>
                      <a:cubicBezTo>
                        <a:pt x="267" y="88"/>
                        <a:pt x="267" y="87"/>
                        <a:pt x="267" y="87"/>
                      </a:cubicBezTo>
                      <a:close/>
                      <a:moveTo>
                        <a:pt x="295" y="102"/>
                      </a:moveTo>
                      <a:cubicBezTo>
                        <a:pt x="296" y="102"/>
                        <a:pt x="296" y="102"/>
                        <a:pt x="296" y="102"/>
                      </a:cubicBezTo>
                      <a:cubicBezTo>
                        <a:pt x="295" y="101"/>
                        <a:pt x="294" y="101"/>
                        <a:pt x="294" y="99"/>
                      </a:cubicBezTo>
                      <a:cubicBezTo>
                        <a:pt x="293" y="98"/>
                        <a:pt x="295" y="97"/>
                        <a:pt x="294" y="96"/>
                      </a:cubicBezTo>
                      <a:cubicBezTo>
                        <a:pt x="294" y="96"/>
                        <a:pt x="294" y="95"/>
                        <a:pt x="294" y="95"/>
                      </a:cubicBezTo>
                      <a:cubicBezTo>
                        <a:pt x="294" y="95"/>
                        <a:pt x="294" y="95"/>
                        <a:pt x="294" y="95"/>
                      </a:cubicBezTo>
                      <a:cubicBezTo>
                        <a:pt x="293" y="93"/>
                        <a:pt x="290" y="93"/>
                        <a:pt x="289" y="92"/>
                      </a:cubicBezTo>
                      <a:cubicBezTo>
                        <a:pt x="288" y="91"/>
                        <a:pt x="287" y="89"/>
                        <a:pt x="286" y="87"/>
                      </a:cubicBezTo>
                      <a:cubicBezTo>
                        <a:pt x="284" y="86"/>
                        <a:pt x="283" y="86"/>
                        <a:pt x="282" y="85"/>
                      </a:cubicBezTo>
                      <a:cubicBezTo>
                        <a:pt x="281" y="84"/>
                        <a:pt x="280" y="83"/>
                        <a:pt x="279" y="82"/>
                      </a:cubicBezTo>
                      <a:cubicBezTo>
                        <a:pt x="278" y="81"/>
                        <a:pt x="277" y="81"/>
                        <a:pt x="276" y="81"/>
                      </a:cubicBezTo>
                      <a:cubicBezTo>
                        <a:pt x="276" y="81"/>
                        <a:pt x="275" y="80"/>
                        <a:pt x="275" y="79"/>
                      </a:cubicBezTo>
                      <a:cubicBezTo>
                        <a:pt x="275" y="78"/>
                        <a:pt x="275" y="77"/>
                        <a:pt x="276" y="76"/>
                      </a:cubicBezTo>
                      <a:cubicBezTo>
                        <a:pt x="276" y="75"/>
                        <a:pt x="276" y="75"/>
                        <a:pt x="276" y="75"/>
                      </a:cubicBezTo>
                      <a:cubicBezTo>
                        <a:pt x="273" y="73"/>
                        <a:pt x="274" y="72"/>
                        <a:pt x="274" y="72"/>
                      </a:cubicBezTo>
                      <a:cubicBezTo>
                        <a:pt x="276" y="70"/>
                        <a:pt x="275" y="68"/>
                        <a:pt x="274" y="68"/>
                      </a:cubicBezTo>
                      <a:cubicBezTo>
                        <a:pt x="273" y="68"/>
                        <a:pt x="273" y="68"/>
                        <a:pt x="271" y="70"/>
                      </a:cubicBezTo>
                      <a:cubicBezTo>
                        <a:pt x="271" y="70"/>
                        <a:pt x="270" y="71"/>
                        <a:pt x="270" y="72"/>
                      </a:cubicBezTo>
                      <a:cubicBezTo>
                        <a:pt x="269" y="72"/>
                        <a:pt x="268" y="71"/>
                        <a:pt x="267" y="71"/>
                      </a:cubicBezTo>
                      <a:cubicBezTo>
                        <a:pt x="267" y="72"/>
                        <a:pt x="265" y="73"/>
                        <a:pt x="265" y="74"/>
                      </a:cubicBezTo>
                      <a:cubicBezTo>
                        <a:pt x="265" y="74"/>
                        <a:pt x="265" y="74"/>
                        <a:pt x="265" y="75"/>
                      </a:cubicBezTo>
                      <a:cubicBezTo>
                        <a:pt x="265" y="77"/>
                        <a:pt x="264" y="77"/>
                        <a:pt x="263" y="77"/>
                      </a:cubicBezTo>
                      <a:cubicBezTo>
                        <a:pt x="264" y="79"/>
                        <a:pt x="266" y="79"/>
                        <a:pt x="267" y="80"/>
                      </a:cubicBezTo>
                      <a:cubicBezTo>
                        <a:pt x="268" y="80"/>
                        <a:pt x="266" y="81"/>
                        <a:pt x="267" y="82"/>
                      </a:cubicBezTo>
                      <a:cubicBezTo>
                        <a:pt x="267" y="82"/>
                        <a:pt x="267" y="82"/>
                        <a:pt x="267" y="82"/>
                      </a:cubicBezTo>
                      <a:cubicBezTo>
                        <a:pt x="269" y="84"/>
                        <a:pt x="269" y="83"/>
                        <a:pt x="269" y="83"/>
                      </a:cubicBezTo>
                      <a:cubicBezTo>
                        <a:pt x="269" y="83"/>
                        <a:pt x="270" y="83"/>
                        <a:pt x="270" y="83"/>
                      </a:cubicBezTo>
                      <a:cubicBezTo>
                        <a:pt x="270" y="84"/>
                        <a:pt x="270" y="85"/>
                        <a:pt x="270" y="86"/>
                      </a:cubicBezTo>
                      <a:cubicBezTo>
                        <a:pt x="269" y="86"/>
                        <a:pt x="269" y="86"/>
                        <a:pt x="270" y="86"/>
                      </a:cubicBezTo>
                      <a:cubicBezTo>
                        <a:pt x="271" y="87"/>
                        <a:pt x="272" y="87"/>
                        <a:pt x="275" y="87"/>
                      </a:cubicBezTo>
                      <a:cubicBezTo>
                        <a:pt x="275" y="87"/>
                        <a:pt x="275" y="87"/>
                        <a:pt x="275" y="87"/>
                      </a:cubicBezTo>
                      <a:cubicBezTo>
                        <a:pt x="276" y="87"/>
                        <a:pt x="277" y="92"/>
                        <a:pt x="276" y="93"/>
                      </a:cubicBezTo>
                      <a:cubicBezTo>
                        <a:pt x="276" y="93"/>
                        <a:pt x="276" y="93"/>
                        <a:pt x="276" y="93"/>
                      </a:cubicBezTo>
                      <a:cubicBezTo>
                        <a:pt x="273" y="93"/>
                        <a:pt x="272" y="94"/>
                        <a:pt x="271" y="95"/>
                      </a:cubicBezTo>
                      <a:cubicBezTo>
                        <a:pt x="271" y="95"/>
                        <a:pt x="271" y="95"/>
                        <a:pt x="271" y="95"/>
                      </a:cubicBezTo>
                      <a:cubicBezTo>
                        <a:pt x="274" y="96"/>
                        <a:pt x="274" y="96"/>
                        <a:pt x="274" y="96"/>
                      </a:cubicBezTo>
                      <a:cubicBezTo>
                        <a:pt x="273" y="98"/>
                        <a:pt x="271" y="98"/>
                        <a:pt x="271" y="99"/>
                      </a:cubicBezTo>
                      <a:cubicBezTo>
                        <a:pt x="270" y="99"/>
                        <a:pt x="269" y="100"/>
                        <a:pt x="278" y="101"/>
                      </a:cubicBezTo>
                      <a:cubicBezTo>
                        <a:pt x="272" y="103"/>
                        <a:pt x="272" y="104"/>
                        <a:pt x="271" y="105"/>
                      </a:cubicBezTo>
                      <a:cubicBezTo>
                        <a:pt x="271" y="106"/>
                        <a:pt x="272" y="107"/>
                        <a:pt x="272" y="107"/>
                      </a:cubicBezTo>
                      <a:cubicBezTo>
                        <a:pt x="275" y="107"/>
                        <a:pt x="277" y="105"/>
                        <a:pt x="280" y="104"/>
                      </a:cubicBezTo>
                      <a:cubicBezTo>
                        <a:pt x="281" y="104"/>
                        <a:pt x="283" y="105"/>
                        <a:pt x="284" y="105"/>
                      </a:cubicBezTo>
                      <a:cubicBezTo>
                        <a:pt x="295" y="102"/>
                        <a:pt x="295" y="102"/>
                        <a:pt x="295" y="102"/>
                      </a:cubicBezTo>
                      <a:close/>
                      <a:moveTo>
                        <a:pt x="240" y="3"/>
                      </a:moveTo>
                      <a:cubicBezTo>
                        <a:pt x="240" y="3"/>
                        <a:pt x="240" y="3"/>
                        <a:pt x="240" y="3"/>
                      </a:cubicBezTo>
                      <a:cubicBezTo>
                        <a:pt x="234" y="3"/>
                        <a:pt x="229" y="3"/>
                        <a:pt x="223" y="4"/>
                      </a:cubicBezTo>
                      <a:cubicBezTo>
                        <a:pt x="221" y="2"/>
                        <a:pt x="220" y="0"/>
                        <a:pt x="194" y="2"/>
                      </a:cubicBezTo>
                      <a:cubicBezTo>
                        <a:pt x="188" y="2"/>
                        <a:pt x="182" y="6"/>
                        <a:pt x="176" y="6"/>
                      </a:cubicBezTo>
                      <a:cubicBezTo>
                        <a:pt x="170" y="7"/>
                        <a:pt x="165" y="7"/>
                        <a:pt x="160" y="8"/>
                      </a:cubicBezTo>
                      <a:cubicBezTo>
                        <a:pt x="159" y="8"/>
                        <a:pt x="158" y="8"/>
                        <a:pt x="157" y="8"/>
                      </a:cubicBezTo>
                      <a:cubicBezTo>
                        <a:pt x="143" y="11"/>
                        <a:pt x="132" y="20"/>
                        <a:pt x="117" y="20"/>
                      </a:cubicBezTo>
                      <a:cubicBezTo>
                        <a:pt x="117" y="20"/>
                        <a:pt x="117" y="20"/>
                        <a:pt x="117" y="20"/>
                      </a:cubicBezTo>
                      <a:cubicBezTo>
                        <a:pt x="121" y="24"/>
                        <a:pt x="121" y="24"/>
                        <a:pt x="120" y="26"/>
                      </a:cubicBezTo>
                      <a:cubicBezTo>
                        <a:pt x="137" y="21"/>
                        <a:pt x="138" y="25"/>
                        <a:pt x="139" y="32"/>
                      </a:cubicBezTo>
                      <a:cubicBezTo>
                        <a:pt x="141" y="43"/>
                        <a:pt x="141" y="43"/>
                        <a:pt x="134" y="45"/>
                      </a:cubicBezTo>
                      <a:cubicBezTo>
                        <a:pt x="130" y="46"/>
                        <a:pt x="124" y="53"/>
                        <a:pt x="124" y="55"/>
                      </a:cubicBezTo>
                      <a:cubicBezTo>
                        <a:pt x="124" y="55"/>
                        <a:pt x="130" y="78"/>
                        <a:pt x="139" y="76"/>
                      </a:cubicBezTo>
                      <a:cubicBezTo>
                        <a:pt x="141" y="75"/>
                        <a:pt x="143" y="74"/>
                        <a:pt x="147" y="70"/>
                      </a:cubicBezTo>
                      <a:cubicBezTo>
                        <a:pt x="158" y="56"/>
                        <a:pt x="158" y="56"/>
                        <a:pt x="169" y="52"/>
                      </a:cubicBezTo>
                      <a:cubicBezTo>
                        <a:pt x="176" y="49"/>
                        <a:pt x="183" y="46"/>
                        <a:pt x="190" y="43"/>
                      </a:cubicBezTo>
                      <a:cubicBezTo>
                        <a:pt x="197" y="40"/>
                        <a:pt x="204" y="41"/>
                        <a:pt x="211" y="38"/>
                      </a:cubicBezTo>
                      <a:cubicBezTo>
                        <a:pt x="211" y="37"/>
                        <a:pt x="212" y="37"/>
                        <a:pt x="213" y="36"/>
                      </a:cubicBezTo>
                      <a:cubicBezTo>
                        <a:pt x="212" y="34"/>
                        <a:pt x="209" y="33"/>
                        <a:pt x="210" y="30"/>
                      </a:cubicBezTo>
                      <a:cubicBezTo>
                        <a:pt x="212" y="30"/>
                        <a:pt x="214" y="34"/>
                        <a:pt x="217" y="32"/>
                      </a:cubicBezTo>
                      <a:cubicBezTo>
                        <a:pt x="218" y="30"/>
                        <a:pt x="217" y="28"/>
                        <a:pt x="215" y="26"/>
                      </a:cubicBezTo>
                      <a:cubicBezTo>
                        <a:pt x="215" y="26"/>
                        <a:pt x="215" y="26"/>
                        <a:pt x="215" y="25"/>
                      </a:cubicBezTo>
                      <a:cubicBezTo>
                        <a:pt x="216" y="25"/>
                        <a:pt x="216" y="25"/>
                        <a:pt x="220" y="23"/>
                      </a:cubicBezTo>
                      <a:cubicBezTo>
                        <a:pt x="223" y="22"/>
                        <a:pt x="226" y="21"/>
                        <a:pt x="226" y="20"/>
                      </a:cubicBezTo>
                      <a:cubicBezTo>
                        <a:pt x="227" y="18"/>
                        <a:pt x="224" y="17"/>
                        <a:pt x="224" y="16"/>
                      </a:cubicBezTo>
                      <a:cubicBezTo>
                        <a:pt x="224" y="14"/>
                        <a:pt x="226" y="14"/>
                        <a:pt x="226" y="12"/>
                      </a:cubicBezTo>
                      <a:cubicBezTo>
                        <a:pt x="226" y="12"/>
                        <a:pt x="225" y="11"/>
                        <a:pt x="225" y="10"/>
                      </a:cubicBezTo>
                      <a:cubicBezTo>
                        <a:pt x="225" y="9"/>
                        <a:pt x="232" y="6"/>
                        <a:pt x="237" y="4"/>
                      </a:cubicBezTo>
                      <a:cubicBezTo>
                        <a:pt x="239" y="3"/>
                        <a:pt x="239" y="3"/>
                        <a:pt x="240" y="3"/>
                      </a:cubicBezTo>
                      <a:close/>
                      <a:moveTo>
                        <a:pt x="240" y="49"/>
                      </a:moveTo>
                      <a:cubicBezTo>
                        <a:pt x="241" y="47"/>
                        <a:pt x="234" y="44"/>
                        <a:pt x="233" y="44"/>
                      </a:cubicBezTo>
                      <a:cubicBezTo>
                        <a:pt x="230" y="44"/>
                        <a:pt x="229" y="46"/>
                        <a:pt x="226" y="46"/>
                      </a:cubicBezTo>
                      <a:cubicBezTo>
                        <a:pt x="225" y="46"/>
                        <a:pt x="224" y="45"/>
                        <a:pt x="222" y="46"/>
                      </a:cubicBezTo>
                      <a:cubicBezTo>
                        <a:pt x="222" y="46"/>
                        <a:pt x="222" y="46"/>
                        <a:pt x="222" y="46"/>
                      </a:cubicBezTo>
                      <a:cubicBezTo>
                        <a:pt x="220" y="48"/>
                        <a:pt x="217" y="49"/>
                        <a:pt x="217" y="49"/>
                      </a:cubicBezTo>
                      <a:cubicBezTo>
                        <a:pt x="215" y="49"/>
                        <a:pt x="217" y="46"/>
                        <a:pt x="216" y="46"/>
                      </a:cubicBezTo>
                      <a:cubicBezTo>
                        <a:pt x="215" y="45"/>
                        <a:pt x="209" y="47"/>
                        <a:pt x="208" y="50"/>
                      </a:cubicBezTo>
                      <a:cubicBezTo>
                        <a:pt x="208" y="51"/>
                        <a:pt x="209" y="51"/>
                        <a:pt x="211" y="52"/>
                      </a:cubicBezTo>
                      <a:cubicBezTo>
                        <a:pt x="213" y="52"/>
                        <a:pt x="213" y="52"/>
                        <a:pt x="214" y="52"/>
                      </a:cubicBezTo>
                      <a:cubicBezTo>
                        <a:pt x="213" y="53"/>
                        <a:pt x="212" y="53"/>
                        <a:pt x="211" y="54"/>
                      </a:cubicBezTo>
                      <a:cubicBezTo>
                        <a:pt x="211" y="54"/>
                        <a:pt x="211" y="54"/>
                        <a:pt x="212" y="55"/>
                      </a:cubicBezTo>
                      <a:cubicBezTo>
                        <a:pt x="214" y="55"/>
                        <a:pt x="216" y="55"/>
                        <a:pt x="218" y="55"/>
                      </a:cubicBezTo>
                      <a:cubicBezTo>
                        <a:pt x="219" y="55"/>
                        <a:pt x="221" y="55"/>
                        <a:pt x="223" y="56"/>
                      </a:cubicBezTo>
                      <a:cubicBezTo>
                        <a:pt x="223" y="56"/>
                        <a:pt x="225" y="56"/>
                        <a:pt x="227" y="56"/>
                      </a:cubicBezTo>
                      <a:cubicBezTo>
                        <a:pt x="229" y="55"/>
                        <a:pt x="240" y="49"/>
                        <a:pt x="240" y="49"/>
                      </a:cubicBezTo>
                      <a:close/>
                      <a:moveTo>
                        <a:pt x="105" y="55"/>
                      </a:moveTo>
                      <a:cubicBezTo>
                        <a:pt x="105" y="55"/>
                        <a:pt x="105" y="55"/>
                        <a:pt x="105" y="54"/>
                      </a:cubicBezTo>
                      <a:cubicBezTo>
                        <a:pt x="105" y="53"/>
                        <a:pt x="105" y="53"/>
                        <a:pt x="102" y="52"/>
                      </a:cubicBezTo>
                      <a:cubicBezTo>
                        <a:pt x="98" y="49"/>
                        <a:pt x="96" y="45"/>
                        <a:pt x="95" y="44"/>
                      </a:cubicBezTo>
                      <a:cubicBezTo>
                        <a:pt x="94" y="42"/>
                        <a:pt x="96" y="41"/>
                        <a:pt x="95" y="39"/>
                      </a:cubicBezTo>
                      <a:cubicBezTo>
                        <a:pt x="94" y="38"/>
                        <a:pt x="93" y="38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91" y="39"/>
                        <a:pt x="91" y="39"/>
                        <a:pt x="91" y="39"/>
                      </a:cubicBezTo>
                      <a:cubicBezTo>
                        <a:pt x="88" y="39"/>
                        <a:pt x="86" y="39"/>
                        <a:pt x="84" y="38"/>
                      </a:cubicBezTo>
                      <a:cubicBezTo>
                        <a:pt x="84" y="38"/>
                        <a:pt x="84" y="38"/>
                        <a:pt x="85" y="36"/>
                      </a:cubicBezTo>
                      <a:cubicBezTo>
                        <a:pt x="85" y="36"/>
                        <a:pt x="85" y="36"/>
                        <a:pt x="77" y="38"/>
                      </a:cubicBezTo>
                      <a:cubicBezTo>
                        <a:pt x="73" y="39"/>
                        <a:pt x="73" y="39"/>
                        <a:pt x="73" y="36"/>
                      </a:cubicBezTo>
                      <a:cubicBezTo>
                        <a:pt x="73" y="36"/>
                        <a:pt x="73" y="36"/>
                        <a:pt x="73" y="36"/>
                      </a:cubicBezTo>
                      <a:cubicBezTo>
                        <a:pt x="73" y="36"/>
                        <a:pt x="73" y="36"/>
                        <a:pt x="73" y="36"/>
                      </a:cubicBezTo>
                      <a:cubicBezTo>
                        <a:pt x="73" y="36"/>
                        <a:pt x="59" y="42"/>
                        <a:pt x="59" y="44"/>
                      </a:cubicBezTo>
                      <a:cubicBezTo>
                        <a:pt x="59" y="45"/>
                        <a:pt x="61" y="46"/>
                        <a:pt x="67" y="46"/>
                      </a:cubicBezTo>
                      <a:cubicBezTo>
                        <a:pt x="69" y="46"/>
                        <a:pt x="72" y="47"/>
                        <a:pt x="73" y="47"/>
                      </a:cubicBezTo>
                      <a:cubicBezTo>
                        <a:pt x="75" y="48"/>
                        <a:pt x="75" y="49"/>
                        <a:pt x="74" y="49"/>
                      </a:cubicBezTo>
                      <a:cubicBezTo>
                        <a:pt x="73" y="52"/>
                        <a:pt x="74" y="53"/>
                        <a:pt x="74" y="53"/>
                      </a:cubicBezTo>
                      <a:cubicBezTo>
                        <a:pt x="74" y="53"/>
                        <a:pt x="75" y="53"/>
                        <a:pt x="77" y="52"/>
                      </a:cubicBezTo>
                      <a:cubicBezTo>
                        <a:pt x="78" y="52"/>
                        <a:pt x="79" y="51"/>
                        <a:pt x="80" y="51"/>
                      </a:cubicBezTo>
                      <a:cubicBezTo>
                        <a:pt x="80" y="51"/>
                        <a:pt x="80" y="56"/>
                        <a:pt x="78" y="57"/>
                      </a:cubicBezTo>
                      <a:cubicBezTo>
                        <a:pt x="77" y="58"/>
                        <a:pt x="75" y="58"/>
                        <a:pt x="73" y="58"/>
                      </a:cubicBezTo>
                      <a:cubicBezTo>
                        <a:pt x="70" y="60"/>
                        <a:pt x="67" y="63"/>
                        <a:pt x="63" y="64"/>
                      </a:cubicBezTo>
                      <a:cubicBezTo>
                        <a:pt x="61" y="64"/>
                        <a:pt x="59" y="64"/>
                        <a:pt x="57" y="65"/>
                      </a:cubicBezTo>
                      <a:cubicBezTo>
                        <a:pt x="57" y="65"/>
                        <a:pt x="57" y="65"/>
                        <a:pt x="57" y="65"/>
                      </a:cubicBezTo>
                      <a:cubicBezTo>
                        <a:pt x="58" y="66"/>
                        <a:pt x="61" y="67"/>
                        <a:pt x="63" y="67"/>
                      </a:cubicBezTo>
                      <a:cubicBezTo>
                        <a:pt x="64" y="67"/>
                        <a:pt x="65" y="67"/>
                        <a:pt x="66" y="68"/>
                      </a:cubicBezTo>
                      <a:cubicBezTo>
                        <a:pt x="69" y="69"/>
                        <a:pt x="71" y="72"/>
                        <a:pt x="74" y="73"/>
                      </a:cubicBezTo>
                      <a:cubicBezTo>
                        <a:pt x="74" y="73"/>
                        <a:pt x="75" y="73"/>
                        <a:pt x="75" y="74"/>
                      </a:cubicBezTo>
                      <a:cubicBezTo>
                        <a:pt x="77" y="74"/>
                        <a:pt x="77" y="73"/>
                        <a:pt x="78" y="71"/>
                      </a:cubicBezTo>
                      <a:cubicBezTo>
                        <a:pt x="78" y="70"/>
                        <a:pt x="77" y="69"/>
                        <a:pt x="77" y="68"/>
                      </a:cubicBezTo>
                      <a:cubicBezTo>
                        <a:pt x="77" y="68"/>
                        <a:pt x="78" y="65"/>
                        <a:pt x="80" y="68"/>
                      </a:cubicBezTo>
                      <a:cubicBezTo>
                        <a:pt x="82" y="70"/>
                        <a:pt x="83" y="71"/>
                        <a:pt x="84" y="70"/>
                      </a:cubicBezTo>
                      <a:cubicBezTo>
                        <a:pt x="86" y="70"/>
                        <a:pt x="88" y="67"/>
                        <a:pt x="87" y="65"/>
                      </a:cubicBezTo>
                      <a:cubicBezTo>
                        <a:pt x="86" y="62"/>
                        <a:pt x="87" y="59"/>
                        <a:pt x="89" y="59"/>
                      </a:cubicBezTo>
                      <a:cubicBezTo>
                        <a:pt x="92" y="58"/>
                        <a:pt x="95" y="59"/>
                        <a:pt x="98" y="58"/>
                      </a:cubicBezTo>
                      <a:cubicBezTo>
                        <a:pt x="103" y="57"/>
                        <a:pt x="104" y="56"/>
                        <a:pt x="105" y="55"/>
                      </a:cubicBezTo>
                      <a:close/>
                      <a:moveTo>
                        <a:pt x="23" y="43"/>
                      </a:moveTo>
                      <a:cubicBezTo>
                        <a:pt x="23" y="43"/>
                        <a:pt x="23" y="42"/>
                        <a:pt x="23" y="42"/>
                      </a:cubicBezTo>
                      <a:cubicBezTo>
                        <a:pt x="23" y="42"/>
                        <a:pt x="23" y="42"/>
                        <a:pt x="15" y="43"/>
                      </a:cubicBezTo>
                      <a:cubicBezTo>
                        <a:pt x="14" y="43"/>
                        <a:pt x="14" y="43"/>
                        <a:pt x="10" y="46"/>
                      </a:cubicBezTo>
                      <a:cubicBezTo>
                        <a:pt x="8" y="47"/>
                        <a:pt x="5" y="48"/>
                        <a:pt x="3" y="50"/>
                      </a:cubicBezTo>
                      <a:cubicBezTo>
                        <a:pt x="3" y="50"/>
                        <a:pt x="0" y="53"/>
                        <a:pt x="0" y="54"/>
                      </a:cubicBezTo>
                      <a:cubicBezTo>
                        <a:pt x="0" y="55"/>
                        <a:pt x="3" y="55"/>
                        <a:pt x="3" y="54"/>
                      </a:cubicBezTo>
                      <a:cubicBezTo>
                        <a:pt x="6" y="53"/>
                        <a:pt x="8" y="50"/>
                        <a:pt x="10" y="49"/>
                      </a:cubicBezTo>
                      <a:cubicBezTo>
                        <a:pt x="13" y="47"/>
                        <a:pt x="16" y="47"/>
                        <a:pt x="19" y="46"/>
                      </a:cubicBezTo>
                      <a:cubicBezTo>
                        <a:pt x="19" y="45"/>
                        <a:pt x="20" y="45"/>
                        <a:pt x="23" y="43"/>
                      </a:cubicBezTo>
                      <a:close/>
                      <a:moveTo>
                        <a:pt x="30" y="53"/>
                      </a:moveTo>
                      <a:cubicBezTo>
                        <a:pt x="31" y="51"/>
                        <a:pt x="31" y="49"/>
                        <a:pt x="31" y="48"/>
                      </a:cubicBezTo>
                      <a:cubicBezTo>
                        <a:pt x="33" y="46"/>
                        <a:pt x="35" y="45"/>
                        <a:pt x="36" y="43"/>
                      </a:cubicBezTo>
                      <a:cubicBezTo>
                        <a:pt x="36" y="43"/>
                        <a:pt x="36" y="42"/>
                        <a:pt x="36" y="42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3" y="43"/>
                        <a:pt x="31" y="46"/>
                        <a:pt x="28" y="48"/>
                      </a:cubicBezTo>
                      <a:cubicBezTo>
                        <a:pt x="27" y="48"/>
                        <a:pt x="27" y="48"/>
                        <a:pt x="25" y="47"/>
                      </a:cubicBezTo>
                      <a:cubicBezTo>
                        <a:pt x="23" y="45"/>
                        <a:pt x="19" y="47"/>
                        <a:pt x="19" y="47"/>
                      </a:cubicBezTo>
                      <a:cubicBezTo>
                        <a:pt x="19" y="47"/>
                        <a:pt x="9" y="53"/>
                        <a:pt x="9" y="54"/>
                      </a:cubicBezTo>
                      <a:cubicBezTo>
                        <a:pt x="8" y="54"/>
                        <a:pt x="8" y="56"/>
                        <a:pt x="7" y="56"/>
                      </a:cubicBezTo>
                      <a:cubicBezTo>
                        <a:pt x="4" y="58"/>
                        <a:pt x="2" y="59"/>
                        <a:pt x="2" y="60"/>
                      </a:cubicBezTo>
                      <a:cubicBezTo>
                        <a:pt x="2" y="61"/>
                        <a:pt x="7" y="61"/>
                        <a:pt x="10" y="60"/>
                      </a:cubicBezTo>
                      <a:cubicBezTo>
                        <a:pt x="13" y="59"/>
                        <a:pt x="16" y="57"/>
                        <a:pt x="19" y="56"/>
                      </a:cubicBezTo>
                      <a:cubicBezTo>
                        <a:pt x="20" y="56"/>
                        <a:pt x="20" y="56"/>
                        <a:pt x="20" y="57"/>
                      </a:cubicBezTo>
                      <a:cubicBezTo>
                        <a:pt x="21" y="58"/>
                        <a:pt x="24" y="57"/>
                        <a:pt x="24" y="57"/>
                      </a:cubicBezTo>
                      <a:cubicBezTo>
                        <a:pt x="27" y="56"/>
                        <a:pt x="30" y="53"/>
                        <a:pt x="30" y="53"/>
                      </a:cubicBezTo>
                      <a:close/>
                      <a:moveTo>
                        <a:pt x="151" y="7"/>
                      </a:move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7"/>
                        <a:pt x="147" y="7"/>
                      </a:cubicBezTo>
                      <a:cubicBezTo>
                        <a:pt x="96" y="12"/>
                        <a:pt x="85" y="18"/>
                        <a:pt x="84" y="20"/>
                      </a:cubicBezTo>
                      <a:cubicBezTo>
                        <a:pt x="84" y="20"/>
                        <a:pt x="82" y="22"/>
                        <a:pt x="84" y="22"/>
                      </a:cubicBezTo>
                      <a:cubicBezTo>
                        <a:pt x="86" y="23"/>
                        <a:pt x="89" y="21"/>
                        <a:pt x="92" y="22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1" y="26"/>
                        <a:pt x="85" y="23"/>
                        <a:pt x="85" y="27"/>
                      </a:cubicBezTo>
                      <a:cubicBezTo>
                        <a:pt x="86" y="27"/>
                        <a:pt x="102" y="25"/>
                        <a:pt x="102" y="25"/>
                      </a:cubicBezTo>
                      <a:cubicBezTo>
                        <a:pt x="102" y="25"/>
                        <a:pt x="102" y="25"/>
                        <a:pt x="102" y="25"/>
                      </a:cubicBezTo>
                      <a:cubicBezTo>
                        <a:pt x="107" y="23"/>
                        <a:pt x="112" y="20"/>
                        <a:pt x="116" y="18"/>
                      </a:cubicBezTo>
                      <a:cubicBezTo>
                        <a:pt x="118" y="17"/>
                        <a:pt x="118" y="17"/>
                        <a:pt x="123" y="16"/>
                      </a:cubicBezTo>
                      <a:cubicBezTo>
                        <a:pt x="131" y="14"/>
                        <a:pt x="149" y="9"/>
                        <a:pt x="151" y="7"/>
                      </a:cubicBezTo>
                      <a:close/>
                      <a:moveTo>
                        <a:pt x="83" y="130"/>
                      </a:moveTo>
                      <a:cubicBezTo>
                        <a:pt x="83" y="128"/>
                        <a:pt x="82" y="127"/>
                        <a:pt x="82" y="127"/>
                      </a:cubicBezTo>
                      <a:cubicBezTo>
                        <a:pt x="82" y="127"/>
                        <a:pt x="82" y="127"/>
                        <a:pt x="80" y="127"/>
                      </a:cubicBezTo>
                      <a:cubicBezTo>
                        <a:pt x="80" y="127"/>
                        <a:pt x="75" y="126"/>
                        <a:pt x="77" y="124"/>
                      </a:cubicBezTo>
                      <a:cubicBezTo>
                        <a:pt x="76" y="124"/>
                        <a:pt x="72" y="125"/>
                        <a:pt x="69" y="127"/>
                      </a:cubicBezTo>
                      <a:cubicBezTo>
                        <a:pt x="68" y="128"/>
                        <a:pt x="68" y="128"/>
                        <a:pt x="67" y="130"/>
                      </a:cubicBezTo>
                      <a:cubicBezTo>
                        <a:pt x="65" y="133"/>
                        <a:pt x="64" y="133"/>
                        <a:pt x="63" y="135"/>
                      </a:cubicBezTo>
                      <a:cubicBezTo>
                        <a:pt x="63" y="135"/>
                        <a:pt x="63" y="135"/>
                        <a:pt x="63" y="135"/>
                      </a:cubicBezTo>
                      <a:cubicBezTo>
                        <a:pt x="63" y="136"/>
                        <a:pt x="65" y="137"/>
                        <a:pt x="65" y="137"/>
                      </a:cubicBezTo>
                      <a:cubicBezTo>
                        <a:pt x="65" y="137"/>
                        <a:pt x="72" y="138"/>
                        <a:pt x="72" y="138"/>
                      </a:cubicBezTo>
                      <a:cubicBezTo>
                        <a:pt x="72" y="138"/>
                        <a:pt x="72" y="138"/>
                        <a:pt x="72" y="138"/>
                      </a:cubicBezTo>
                      <a:cubicBezTo>
                        <a:pt x="74" y="137"/>
                        <a:pt x="81" y="133"/>
                        <a:pt x="83" y="130"/>
                      </a:cubicBezTo>
                      <a:close/>
                      <a:moveTo>
                        <a:pt x="381" y="10"/>
                      </a:moveTo>
                      <a:cubicBezTo>
                        <a:pt x="381" y="10"/>
                        <a:pt x="380" y="9"/>
                        <a:pt x="378" y="9"/>
                      </a:cubicBezTo>
                      <a:cubicBezTo>
                        <a:pt x="378" y="9"/>
                        <a:pt x="377" y="9"/>
                        <a:pt x="377" y="9"/>
                      </a:cubicBezTo>
                      <a:cubicBezTo>
                        <a:pt x="376" y="10"/>
                        <a:pt x="374" y="10"/>
                        <a:pt x="373" y="10"/>
                      </a:cubicBezTo>
                      <a:cubicBezTo>
                        <a:pt x="372" y="10"/>
                        <a:pt x="371" y="10"/>
                        <a:pt x="371" y="10"/>
                      </a:cubicBezTo>
                      <a:cubicBezTo>
                        <a:pt x="371" y="10"/>
                        <a:pt x="371" y="10"/>
                        <a:pt x="370" y="10"/>
                      </a:cubicBezTo>
                      <a:cubicBezTo>
                        <a:pt x="370" y="10"/>
                        <a:pt x="370" y="10"/>
                        <a:pt x="370" y="11"/>
                      </a:cubicBezTo>
                      <a:cubicBezTo>
                        <a:pt x="370" y="11"/>
                        <a:pt x="370" y="11"/>
                        <a:pt x="370" y="12"/>
                      </a:cubicBezTo>
                      <a:cubicBezTo>
                        <a:pt x="369" y="12"/>
                        <a:pt x="369" y="13"/>
                        <a:pt x="369" y="13"/>
                      </a:cubicBezTo>
                      <a:cubicBezTo>
                        <a:pt x="369" y="13"/>
                        <a:pt x="369" y="13"/>
                        <a:pt x="369" y="13"/>
                      </a:cubicBezTo>
                      <a:cubicBezTo>
                        <a:pt x="369" y="14"/>
                        <a:pt x="369" y="15"/>
                        <a:pt x="370" y="15"/>
                      </a:cubicBezTo>
                      <a:cubicBezTo>
                        <a:pt x="372" y="18"/>
                        <a:pt x="372" y="19"/>
                        <a:pt x="372" y="20"/>
                      </a:cubicBezTo>
                      <a:cubicBezTo>
                        <a:pt x="372" y="21"/>
                        <a:pt x="374" y="22"/>
                        <a:pt x="376" y="23"/>
                      </a:cubicBezTo>
                      <a:cubicBezTo>
                        <a:pt x="376" y="23"/>
                        <a:pt x="386" y="26"/>
                        <a:pt x="387" y="25"/>
                      </a:cubicBezTo>
                      <a:cubicBezTo>
                        <a:pt x="387" y="25"/>
                        <a:pt x="387" y="25"/>
                        <a:pt x="387" y="25"/>
                      </a:cubicBezTo>
                      <a:cubicBezTo>
                        <a:pt x="385" y="24"/>
                        <a:pt x="379" y="22"/>
                        <a:pt x="377" y="18"/>
                      </a:cubicBezTo>
                      <a:cubicBezTo>
                        <a:pt x="376" y="13"/>
                        <a:pt x="376" y="13"/>
                        <a:pt x="378" y="12"/>
                      </a:cubicBezTo>
                      <a:cubicBezTo>
                        <a:pt x="381" y="11"/>
                        <a:pt x="382" y="11"/>
                        <a:pt x="381" y="10"/>
                      </a:cubicBezTo>
                      <a:close/>
                      <a:moveTo>
                        <a:pt x="308" y="4"/>
                      </a:move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7" y="2"/>
                        <a:pt x="302" y="2"/>
                        <a:pt x="298" y="2"/>
                      </a:cubicBezTo>
                      <a:cubicBezTo>
                        <a:pt x="296" y="2"/>
                        <a:pt x="295" y="2"/>
                        <a:pt x="294" y="3"/>
                      </a:cubicBezTo>
                      <a:cubicBezTo>
                        <a:pt x="293" y="3"/>
                        <a:pt x="293" y="4"/>
                        <a:pt x="291" y="4"/>
                      </a:cubicBezTo>
                      <a:cubicBezTo>
                        <a:pt x="289" y="5"/>
                        <a:pt x="288" y="3"/>
                        <a:pt x="286" y="4"/>
                      </a:cubicBezTo>
                      <a:cubicBezTo>
                        <a:pt x="285" y="4"/>
                        <a:pt x="283" y="5"/>
                        <a:pt x="283" y="5"/>
                      </a:cubicBezTo>
                      <a:cubicBezTo>
                        <a:pt x="283" y="6"/>
                        <a:pt x="283" y="6"/>
                        <a:pt x="283" y="6"/>
                      </a:cubicBezTo>
                      <a:cubicBezTo>
                        <a:pt x="283" y="6"/>
                        <a:pt x="283" y="6"/>
                        <a:pt x="283" y="6"/>
                      </a:cubicBezTo>
                      <a:cubicBezTo>
                        <a:pt x="284" y="6"/>
                        <a:pt x="287" y="7"/>
                        <a:pt x="291" y="8"/>
                      </a:cubicBezTo>
                      <a:cubicBezTo>
                        <a:pt x="294" y="8"/>
                        <a:pt x="294" y="11"/>
                        <a:pt x="297" y="11"/>
                      </a:cubicBezTo>
                      <a:cubicBezTo>
                        <a:pt x="297" y="11"/>
                        <a:pt x="298" y="11"/>
                        <a:pt x="299" y="9"/>
                      </a:cubicBezTo>
                      <a:cubicBezTo>
                        <a:pt x="299" y="8"/>
                        <a:pt x="299" y="8"/>
                        <a:pt x="300" y="7"/>
                      </a:cubicBezTo>
                      <a:cubicBezTo>
                        <a:pt x="304" y="8"/>
                        <a:pt x="306" y="8"/>
                        <a:pt x="307" y="8"/>
                      </a:cubicBezTo>
                      <a:cubicBezTo>
                        <a:pt x="307" y="7"/>
                        <a:pt x="306" y="6"/>
                        <a:pt x="304" y="6"/>
                      </a:cubicBezTo>
                      <a:cubicBezTo>
                        <a:pt x="303" y="6"/>
                        <a:pt x="302" y="6"/>
                        <a:pt x="301" y="5"/>
                      </a:cubicBezTo>
                      <a:cubicBezTo>
                        <a:pt x="301" y="5"/>
                        <a:pt x="301" y="5"/>
                        <a:pt x="301" y="5"/>
                      </a:cubicBezTo>
                      <a:cubicBezTo>
                        <a:pt x="307" y="5"/>
                        <a:pt x="307" y="5"/>
                        <a:pt x="30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UA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14042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3" name="Oval 63">
              <a:extLst>
                <a:ext uri="{FF2B5EF4-FFF2-40B4-BE49-F238E27FC236}">
                  <a16:creationId xmlns:a16="http://schemas.microsoft.com/office/drawing/2014/main" id="{FD0C171F-F2C4-6346-9B36-4CA8191BB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348" y="2137529"/>
              <a:ext cx="2196834" cy="219974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466997B-19C5-6348-8BB3-60305AEF06D4}"/>
              </a:ext>
            </a:extLst>
          </p:cNvPr>
          <p:cNvSpPr/>
          <p:nvPr/>
        </p:nvSpPr>
        <p:spPr>
          <a:xfrm>
            <a:off x="418279" y="914213"/>
            <a:ext cx="724238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Dentro de las festividades y actividades que se desarrollan durante el carnaval, se puede destacar la Batalla de Flores por ser lo más simbólico de todas las celebraciones y que incorpora a los personajes típicos del Carnaval: </a:t>
            </a:r>
            <a:r>
              <a:rPr lang="es-ES" b="1" dirty="0">
                <a:solidFill>
                  <a:schemeClr val="dk1"/>
                </a:solidFill>
              </a:rPr>
              <a:t>El Rey Momo, María Moñitos y el Hombre Caimán</a:t>
            </a:r>
            <a:r>
              <a:rPr lang="es-ES" dirty="0">
                <a:solidFill>
                  <a:schemeClr val="dk1"/>
                </a:solidFill>
              </a:rPr>
              <a:t>. </a:t>
            </a:r>
          </a:p>
          <a:p>
            <a:endParaRPr lang="es-ES" dirty="0">
              <a:solidFill>
                <a:schemeClr val="dk1"/>
              </a:solidFill>
            </a:endParaRPr>
          </a:p>
          <a:p>
            <a:r>
              <a:rPr lang="es-ES" dirty="0">
                <a:solidFill>
                  <a:schemeClr val="dk1"/>
                </a:solidFill>
              </a:rPr>
              <a:t>La Batalla de Flores es un desfile de carrozas, comparsas, grupos de bailes y disfraces; el desfile es presidido por la carroza de la Reina que baila y arroja flores a los espectadores, acompañada por una gran comparsa de príncipes y princesas.</a:t>
            </a:r>
            <a:endParaRPr lang="es-CO" dirty="0">
              <a:solidFill>
                <a:schemeClr val="dk1"/>
              </a:solidFill>
            </a:endParaRPr>
          </a:p>
          <a:p>
            <a:r>
              <a:rPr lang="es-ES" dirty="0">
                <a:solidFill>
                  <a:schemeClr val="dk1"/>
                </a:solidFill>
              </a:rPr>
              <a:t> </a:t>
            </a:r>
            <a:endParaRPr lang="es-CO" dirty="0">
              <a:solidFill>
                <a:schemeClr val="dk1"/>
              </a:solidFill>
            </a:endParaRPr>
          </a:p>
          <a:p>
            <a:pPr algn="just"/>
            <a:r>
              <a:rPr lang="es-ES" dirty="0">
                <a:solidFill>
                  <a:schemeClr val="accent6"/>
                </a:solidFill>
              </a:rPr>
              <a:t>Se pretende entonces, desarrollar soluciones que permitan mediante una aplicación el </a:t>
            </a:r>
            <a:r>
              <a:rPr lang="es-ES" sz="2000" b="1" dirty="0">
                <a:solidFill>
                  <a:schemeClr val="accent6"/>
                </a:solidFill>
              </a:rPr>
              <a:t>reconocimiento especifico de disfraces, mascaras y maquillajes </a:t>
            </a:r>
            <a:r>
              <a:rPr lang="es-ES" dirty="0">
                <a:solidFill>
                  <a:schemeClr val="accent6"/>
                </a:solidFill>
              </a:rPr>
              <a:t>en rostros, ya sea en fotos, video o directamente desde la cámara de un celular o computador, con el fin de complementarlo con enlaces o descripciones especificas de cada uno de los disfraces y demás aspectos configurados por los participantes del Bootcamp. </a:t>
            </a:r>
            <a:endParaRPr lang="es-CO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01BDE8-D24F-294E-9B38-1DC959401DF1}"/>
              </a:ext>
            </a:extLst>
          </p:cNvPr>
          <p:cNvSpPr txBox="1"/>
          <p:nvPr/>
        </p:nvSpPr>
        <p:spPr>
          <a:xfrm>
            <a:off x="787179" y="341914"/>
            <a:ext cx="7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Bootcamp – Reto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C8E3DD8-218A-2048-B658-5461C3B48660}"/>
              </a:ext>
            </a:extLst>
          </p:cNvPr>
          <p:cNvCxnSpPr/>
          <p:nvPr/>
        </p:nvCxnSpPr>
        <p:spPr>
          <a:xfrm>
            <a:off x="882595" y="711246"/>
            <a:ext cx="21548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8" descr="Bienestar al Aprendiz CNCA - Posts | Facebook">
            <a:extLst>
              <a:ext uri="{FF2B5EF4-FFF2-40B4-BE49-F238E27FC236}">
                <a16:creationId xmlns:a16="http://schemas.microsoft.com/office/drawing/2014/main" id="{87B42DF4-40E1-9B4A-92C7-C02276C7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3834"/>
            <a:ext cx="2598440" cy="96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">
            <a:extLst>
              <a:ext uri="{FF2B5EF4-FFF2-40B4-BE49-F238E27FC236}">
                <a16:creationId xmlns:a16="http://schemas.microsoft.com/office/drawing/2014/main" id="{1875D650-7AAB-444C-9B78-1B6C88B8FC09}"/>
              </a:ext>
            </a:extLst>
          </p:cNvPr>
          <p:cNvGrpSpPr/>
          <p:nvPr/>
        </p:nvGrpSpPr>
        <p:grpSpPr>
          <a:xfrm>
            <a:off x="5880101" y="1336675"/>
            <a:ext cx="7027518" cy="5521325"/>
            <a:chOff x="3487738" y="574675"/>
            <a:chExt cx="7027518" cy="5521325"/>
          </a:xfrm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37834C7-53DD-8F48-A9A7-60D731C4F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574675"/>
              <a:ext cx="7024688" cy="5521325"/>
            </a:xfrm>
            <a:custGeom>
              <a:avLst/>
              <a:gdLst>
                <a:gd name="T0" fmla="*/ 3 w 1846"/>
                <a:gd name="T1" fmla="*/ 1047 h 1450"/>
                <a:gd name="T2" fmla="*/ 50 w 1846"/>
                <a:gd name="T3" fmla="*/ 843 h 1450"/>
                <a:gd name="T4" fmla="*/ 188 w 1846"/>
                <a:gd name="T5" fmla="*/ 789 h 1450"/>
                <a:gd name="T6" fmla="*/ 515 w 1846"/>
                <a:gd name="T7" fmla="*/ 928 h 1450"/>
                <a:gd name="T8" fmla="*/ 720 w 1846"/>
                <a:gd name="T9" fmla="*/ 1295 h 1450"/>
                <a:gd name="T10" fmla="*/ 976 w 1846"/>
                <a:gd name="T11" fmla="*/ 1440 h 1450"/>
                <a:gd name="T12" fmla="*/ 1244 w 1846"/>
                <a:gd name="T13" fmla="*/ 1331 h 1450"/>
                <a:gd name="T14" fmla="*/ 1274 w 1846"/>
                <a:gd name="T15" fmla="*/ 1050 h 1450"/>
                <a:gd name="T16" fmla="*/ 1220 w 1846"/>
                <a:gd name="T17" fmla="*/ 1013 h 1450"/>
                <a:gd name="T18" fmla="*/ 1125 w 1846"/>
                <a:gd name="T19" fmla="*/ 1031 h 1450"/>
                <a:gd name="T20" fmla="*/ 1020 w 1846"/>
                <a:gd name="T21" fmla="*/ 981 h 1450"/>
                <a:gd name="T22" fmla="*/ 1027 w 1846"/>
                <a:gd name="T23" fmla="*/ 895 h 1450"/>
                <a:gd name="T24" fmla="*/ 1029 w 1846"/>
                <a:gd name="T25" fmla="*/ 846 h 1450"/>
                <a:gd name="T26" fmla="*/ 990 w 1846"/>
                <a:gd name="T27" fmla="*/ 801 h 1450"/>
                <a:gd name="T28" fmla="*/ 1001 w 1846"/>
                <a:gd name="T29" fmla="*/ 758 h 1450"/>
                <a:gd name="T30" fmla="*/ 988 w 1846"/>
                <a:gd name="T31" fmla="*/ 744 h 1450"/>
                <a:gd name="T32" fmla="*/ 916 w 1846"/>
                <a:gd name="T33" fmla="*/ 705 h 1450"/>
                <a:gd name="T34" fmla="*/ 1027 w 1846"/>
                <a:gd name="T35" fmla="*/ 509 h 1450"/>
                <a:gd name="T36" fmla="*/ 989 w 1846"/>
                <a:gd name="T37" fmla="*/ 450 h 1450"/>
                <a:gd name="T38" fmla="*/ 1059 w 1846"/>
                <a:gd name="T39" fmla="*/ 180 h 1450"/>
                <a:gd name="T40" fmla="*/ 1504 w 1846"/>
                <a:gd name="T41" fmla="*/ 27 h 1450"/>
                <a:gd name="T42" fmla="*/ 1846 w 1846"/>
                <a:gd name="T43" fmla="*/ 401 h 1450"/>
                <a:gd name="T44" fmla="*/ 1760 w 1846"/>
                <a:gd name="T45" fmla="*/ 689 h 1450"/>
                <a:gd name="T46" fmla="*/ 1658 w 1846"/>
                <a:gd name="T47" fmla="*/ 875 h 1450"/>
                <a:gd name="T48" fmla="*/ 1668 w 1846"/>
                <a:gd name="T49" fmla="*/ 1441 h 1450"/>
                <a:gd name="T50" fmla="*/ 1593 w 1846"/>
                <a:gd name="T51" fmla="*/ 796 h 1450"/>
                <a:gd name="T52" fmla="*/ 1645 w 1846"/>
                <a:gd name="T53" fmla="*/ 691 h 1450"/>
                <a:gd name="T54" fmla="*/ 1629 w 1846"/>
                <a:gd name="T55" fmla="*/ 632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6" h="1450">
                  <a:moveTo>
                    <a:pt x="3" y="1047"/>
                  </a:moveTo>
                  <a:cubicBezTo>
                    <a:pt x="0" y="975"/>
                    <a:pt x="1" y="895"/>
                    <a:pt x="50" y="843"/>
                  </a:cubicBezTo>
                  <a:cubicBezTo>
                    <a:pt x="85" y="806"/>
                    <a:pt x="138" y="792"/>
                    <a:pt x="188" y="789"/>
                  </a:cubicBezTo>
                  <a:cubicBezTo>
                    <a:pt x="311" y="781"/>
                    <a:pt x="436" y="834"/>
                    <a:pt x="515" y="928"/>
                  </a:cubicBezTo>
                  <a:cubicBezTo>
                    <a:pt x="606" y="1036"/>
                    <a:pt x="634" y="1184"/>
                    <a:pt x="720" y="1295"/>
                  </a:cubicBezTo>
                  <a:cubicBezTo>
                    <a:pt x="783" y="1374"/>
                    <a:pt x="876" y="1430"/>
                    <a:pt x="976" y="1440"/>
                  </a:cubicBezTo>
                  <a:cubicBezTo>
                    <a:pt x="1076" y="1450"/>
                    <a:pt x="1182" y="1410"/>
                    <a:pt x="1244" y="1331"/>
                  </a:cubicBezTo>
                  <a:cubicBezTo>
                    <a:pt x="1296" y="1267"/>
                    <a:pt x="1290" y="1121"/>
                    <a:pt x="1274" y="1050"/>
                  </a:cubicBezTo>
                  <a:cubicBezTo>
                    <a:pt x="1268" y="1026"/>
                    <a:pt x="1245" y="1009"/>
                    <a:pt x="1220" y="1013"/>
                  </a:cubicBezTo>
                  <a:cubicBezTo>
                    <a:pt x="1192" y="1017"/>
                    <a:pt x="1157" y="1027"/>
                    <a:pt x="1125" y="1031"/>
                  </a:cubicBezTo>
                  <a:cubicBezTo>
                    <a:pt x="1074" y="1038"/>
                    <a:pt x="1040" y="1033"/>
                    <a:pt x="1020" y="981"/>
                  </a:cubicBezTo>
                  <a:cubicBezTo>
                    <a:pt x="1010" y="956"/>
                    <a:pt x="1041" y="906"/>
                    <a:pt x="1027" y="895"/>
                  </a:cubicBezTo>
                  <a:cubicBezTo>
                    <a:pt x="968" y="849"/>
                    <a:pt x="1026" y="863"/>
                    <a:pt x="1029" y="846"/>
                  </a:cubicBezTo>
                  <a:cubicBezTo>
                    <a:pt x="1033" y="825"/>
                    <a:pt x="963" y="847"/>
                    <a:pt x="990" y="801"/>
                  </a:cubicBezTo>
                  <a:cubicBezTo>
                    <a:pt x="1001" y="783"/>
                    <a:pt x="1002" y="768"/>
                    <a:pt x="1001" y="758"/>
                  </a:cubicBezTo>
                  <a:cubicBezTo>
                    <a:pt x="999" y="751"/>
                    <a:pt x="995" y="746"/>
                    <a:pt x="988" y="744"/>
                  </a:cubicBezTo>
                  <a:cubicBezTo>
                    <a:pt x="968" y="739"/>
                    <a:pt x="921" y="726"/>
                    <a:pt x="916" y="705"/>
                  </a:cubicBezTo>
                  <a:cubicBezTo>
                    <a:pt x="909" y="678"/>
                    <a:pt x="1033" y="565"/>
                    <a:pt x="1027" y="509"/>
                  </a:cubicBezTo>
                  <a:cubicBezTo>
                    <a:pt x="1026" y="491"/>
                    <a:pt x="999" y="482"/>
                    <a:pt x="989" y="450"/>
                  </a:cubicBezTo>
                  <a:cubicBezTo>
                    <a:pt x="982" y="428"/>
                    <a:pt x="989" y="312"/>
                    <a:pt x="1059" y="180"/>
                  </a:cubicBezTo>
                  <a:cubicBezTo>
                    <a:pt x="1129" y="48"/>
                    <a:pt x="1290" y="0"/>
                    <a:pt x="1504" y="27"/>
                  </a:cubicBezTo>
                  <a:cubicBezTo>
                    <a:pt x="1719" y="55"/>
                    <a:pt x="1845" y="271"/>
                    <a:pt x="1846" y="401"/>
                  </a:cubicBezTo>
                  <a:cubicBezTo>
                    <a:pt x="1846" y="505"/>
                    <a:pt x="1814" y="601"/>
                    <a:pt x="1760" y="689"/>
                  </a:cubicBezTo>
                  <a:cubicBezTo>
                    <a:pt x="1726" y="746"/>
                    <a:pt x="1666" y="807"/>
                    <a:pt x="1658" y="875"/>
                  </a:cubicBezTo>
                  <a:cubicBezTo>
                    <a:pt x="1627" y="1146"/>
                    <a:pt x="1781" y="1441"/>
                    <a:pt x="1668" y="1441"/>
                  </a:cubicBezTo>
                  <a:cubicBezTo>
                    <a:pt x="1555" y="1441"/>
                    <a:pt x="1505" y="970"/>
                    <a:pt x="1593" y="796"/>
                  </a:cubicBezTo>
                  <a:cubicBezTo>
                    <a:pt x="1602" y="779"/>
                    <a:pt x="1640" y="710"/>
                    <a:pt x="1645" y="691"/>
                  </a:cubicBezTo>
                  <a:cubicBezTo>
                    <a:pt x="1649" y="672"/>
                    <a:pt x="1640" y="648"/>
                    <a:pt x="1629" y="632"/>
                  </a:cubicBezTo>
                </a:path>
              </a:pathLst>
            </a:custGeom>
            <a:noFill/>
            <a:ln w="76200" cap="rnd">
              <a:solidFill>
                <a:srgbClr val="414042">
                  <a:lumMod val="5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B8017C79-505D-C341-A840-566C462DC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3378" y="649765"/>
              <a:ext cx="7021878" cy="5413659"/>
            </a:xfrm>
            <a:custGeom>
              <a:avLst/>
              <a:gdLst>
                <a:gd name="T0" fmla="*/ 3 w 1846"/>
                <a:gd name="T1" fmla="*/ 1047 h 1450"/>
                <a:gd name="T2" fmla="*/ 50 w 1846"/>
                <a:gd name="T3" fmla="*/ 843 h 1450"/>
                <a:gd name="T4" fmla="*/ 188 w 1846"/>
                <a:gd name="T5" fmla="*/ 789 h 1450"/>
                <a:gd name="T6" fmla="*/ 515 w 1846"/>
                <a:gd name="T7" fmla="*/ 928 h 1450"/>
                <a:gd name="T8" fmla="*/ 720 w 1846"/>
                <a:gd name="T9" fmla="*/ 1295 h 1450"/>
                <a:gd name="T10" fmla="*/ 976 w 1846"/>
                <a:gd name="T11" fmla="*/ 1440 h 1450"/>
                <a:gd name="T12" fmla="*/ 1244 w 1846"/>
                <a:gd name="T13" fmla="*/ 1331 h 1450"/>
                <a:gd name="T14" fmla="*/ 1274 w 1846"/>
                <a:gd name="T15" fmla="*/ 1050 h 1450"/>
                <a:gd name="T16" fmla="*/ 1220 w 1846"/>
                <a:gd name="T17" fmla="*/ 1013 h 1450"/>
                <a:gd name="T18" fmla="*/ 1125 w 1846"/>
                <a:gd name="T19" fmla="*/ 1031 h 1450"/>
                <a:gd name="T20" fmla="*/ 1020 w 1846"/>
                <a:gd name="T21" fmla="*/ 981 h 1450"/>
                <a:gd name="T22" fmla="*/ 1027 w 1846"/>
                <a:gd name="T23" fmla="*/ 895 h 1450"/>
                <a:gd name="T24" fmla="*/ 1029 w 1846"/>
                <a:gd name="T25" fmla="*/ 846 h 1450"/>
                <a:gd name="T26" fmla="*/ 990 w 1846"/>
                <a:gd name="T27" fmla="*/ 801 h 1450"/>
                <a:gd name="T28" fmla="*/ 1001 w 1846"/>
                <a:gd name="T29" fmla="*/ 758 h 1450"/>
                <a:gd name="T30" fmla="*/ 988 w 1846"/>
                <a:gd name="T31" fmla="*/ 744 h 1450"/>
                <a:gd name="T32" fmla="*/ 916 w 1846"/>
                <a:gd name="T33" fmla="*/ 705 h 1450"/>
                <a:gd name="T34" fmla="*/ 1027 w 1846"/>
                <a:gd name="T35" fmla="*/ 509 h 1450"/>
                <a:gd name="T36" fmla="*/ 989 w 1846"/>
                <a:gd name="T37" fmla="*/ 450 h 1450"/>
                <a:gd name="T38" fmla="*/ 1059 w 1846"/>
                <a:gd name="T39" fmla="*/ 180 h 1450"/>
                <a:gd name="T40" fmla="*/ 1504 w 1846"/>
                <a:gd name="T41" fmla="*/ 27 h 1450"/>
                <a:gd name="T42" fmla="*/ 1846 w 1846"/>
                <a:gd name="T43" fmla="*/ 401 h 1450"/>
                <a:gd name="T44" fmla="*/ 1760 w 1846"/>
                <a:gd name="T45" fmla="*/ 689 h 1450"/>
                <a:gd name="T46" fmla="*/ 1658 w 1846"/>
                <a:gd name="T47" fmla="*/ 875 h 1450"/>
                <a:gd name="T48" fmla="*/ 1668 w 1846"/>
                <a:gd name="T49" fmla="*/ 1441 h 1450"/>
                <a:gd name="T50" fmla="*/ 1593 w 1846"/>
                <a:gd name="T51" fmla="*/ 796 h 1450"/>
                <a:gd name="T52" fmla="*/ 1645 w 1846"/>
                <a:gd name="T53" fmla="*/ 691 h 1450"/>
                <a:gd name="T54" fmla="*/ 1629 w 1846"/>
                <a:gd name="T55" fmla="*/ 632 h 1450"/>
                <a:gd name="connsiteX0" fmla="*/ 2 w 9996"/>
                <a:gd name="connsiteY0" fmla="*/ 6839 h 9805"/>
                <a:gd name="connsiteX1" fmla="*/ 267 w 9996"/>
                <a:gd name="connsiteY1" fmla="*/ 5678 h 9805"/>
                <a:gd name="connsiteX2" fmla="*/ 1014 w 9996"/>
                <a:gd name="connsiteY2" fmla="*/ 5305 h 9805"/>
                <a:gd name="connsiteX3" fmla="*/ 2786 w 9996"/>
                <a:gd name="connsiteY3" fmla="*/ 6264 h 9805"/>
                <a:gd name="connsiteX4" fmla="*/ 3896 w 9996"/>
                <a:gd name="connsiteY4" fmla="*/ 8795 h 9805"/>
                <a:gd name="connsiteX5" fmla="*/ 5283 w 9996"/>
                <a:gd name="connsiteY5" fmla="*/ 9795 h 9805"/>
                <a:gd name="connsiteX6" fmla="*/ 6735 w 9996"/>
                <a:gd name="connsiteY6" fmla="*/ 9043 h 9805"/>
                <a:gd name="connsiteX7" fmla="*/ 6897 w 9996"/>
                <a:gd name="connsiteY7" fmla="*/ 7105 h 9805"/>
                <a:gd name="connsiteX8" fmla="*/ 6605 w 9996"/>
                <a:gd name="connsiteY8" fmla="*/ 6850 h 9805"/>
                <a:gd name="connsiteX9" fmla="*/ 6090 w 9996"/>
                <a:gd name="connsiteY9" fmla="*/ 6974 h 9805"/>
                <a:gd name="connsiteX10" fmla="*/ 5521 w 9996"/>
                <a:gd name="connsiteY10" fmla="*/ 6630 h 9805"/>
                <a:gd name="connsiteX11" fmla="*/ 5559 w 9996"/>
                <a:gd name="connsiteY11" fmla="*/ 6036 h 9805"/>
                <a:gd name="connsiteX12" fmla="*/ 5570 w 9996"/>
                <a:gd name="connsiteY12" fmla="*/ 5698 h 9805"/>
                <a:gd name="connsiteX13" fmla="*/ 5359 w 9996"/>
                <a:gd name="connsiteY13" fmla="*/ 5388 h 9805"/>
                <a:gd name="connsiteX14" fmla="*/ 5419 w 9996"/>
                <a:gd name="connsiteY14" fmla="*/ 5092 h 9805"/>
                <a:gd name="connsiteX15" fmla="*/ 5348 w 9996"/>
                <a:gd name="connsiteY15" fmla="*/ 4995 h 9805"/>
                <a:gd name="connsiteX16" fmla="*/ 4958 w 9996"/>
                <a:gd name="connsiteY16" fmla="*/ 4726 h 9805"/>
                <a:gd name="connsiteX17" fmla="*/ 5559 w 9996"/>
                <a:gd name="connsiteY17" fmla="*/ 3374 h 9805"/>
                <a:gd name="connsiteX18" fmla="*/ 5354 w 9996"/>
                <a:gd name="connsiteY18" fmla="*/ 2967 h 9805"/>
                <a:gd name="connsiteX19" fmla="*/ 5733 w 9996"/>
                <a:gd name="connsiteY19" fmla="*/ 1105 h 9805"/>
                <a:gd name="connsiteX20" fmla="*/ 8143 w 9996"/>
                <a:gd name="connsiteY20" fmla="*/ 50 h 9805"/>
                <a:gd name="connsiteX21" fmla="*/ 9996 w 9996"/>
                <a:gd name="connsiteY21" fmla="*/ 2630 h 9805"/>
                <a:gd name="connsiteX22" fmla="*/ 9530 w 9996"/>
                <a:gd name="connsiteY22" fmla="*/ 4616 h 9805"/>
                <a:gd name="connsiteX23" fmla="*/ 8978 w 9996"/>
                <a:gd name="connsiteY23" fmla="*/ 5898 h 9805"/>
                <a:gd name="connsiteX24" fmla="*/ 9032 w 9996"/>
                <a:gd name="connsiteY24" fmla="*/ 9802 h 9805"/>
                <a:gd name="connsiteX25" fmla="*/ 8625 w 9996"/>
                <a:gd name="connsiteY25" fmla="*/ 5354 h 9805"/>
                <a:gd name="connsiteX26" fmla="*/ 8907 w 9996"/>
                <a:gd name="connsiteY26" fmla="*/ 4630 h 9805"/>
                <a:gd name="connsiteX27" fmla="*/ 8820 w 9996"/>
                <a:gd name="connsiteY27" fmla="*/ 4223 h 9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96" h="9805">
                  <a:moveTo>
                    <a:pt x="2" y="6839"/>
                  </a:moveTo>
                  <a:cubicBezTo>
                    <a:pt x="-14" y="6342"/>
                    <a:pt x="98" y="5934"/>
                    <a:pt x="267" y="5678"/>
                  </a:cubicBezTo>
                  <a:cubicBezTo>
                    <a:pt x="436" y="5422"/>
                    <a:pt x="744" y="5326"/>
                    <a:pt x="1014" y="5305"/>
                  </a:cubicBezTo>
                  <a:cubicBezTo>
                    <a:pt x="1681" y="5250"/>
                    <a:pt x="2358" y="5616"/>
                    <a:pt x="2786" y="6264"/>
                  </a:cubicBezTo>
                  <a:cubicBezTo>
                    <a:pt x="3279" y="7009"/>
                    <a:pt x="3430" y="8030"/>
                    <a:pt x="3896" y="8795"/>
                  </a:cubicBezTo>
                  <a:cubicBezTo>
                    <a:pt x="4238" y="9340"/>
                    <a:pt x="4741" y="9726"/>
                    <a:pt x="5283" y="9795"/>
                  </a:cubicBezTo>
                  <a:cubicBezTo>
                    <a:pt x="5825" y="9864"/>
                    <a:pt x="6399" y="9588"/>
                    <a:pt x="6735" y="9043"/>
                  </a:cubicBezTo>
                  <a:cubicBezTo>
                    <a:pt x="7017" y="8602"/>
                    <a:pt x="6984" y="7595"/>
                    <a:pt x="6897" y="7105"/>
                  </a:cubicBezTo>
                  <a:cubicBezTo>
                    <a:pt x="6865" y="6940"/>
                    <a:pt x="6740" y="6823"/>
                    <a:pt x="6605" y="6850"/>
                  </a:cubicBezTo>
                  <a:cubicBezTo>
                    <a:pt x="6453" y="6878"/>
                    <a:pt x="6264" y="6947"/>
                    <a:pt x="6090" y="6974"/>
                  </a:cubicBezTo>
                  <a:cubicBezTo>
                    <a:pt x="5814" y="7023"/>
                    <a:pt x="5630" y="6988"/>
                    <a:pt x="5521" y="6630"/>
                  </a:cubicBezTo>
                  <a:cubicBezTo>
                    <a:pt x="5467" y="6457"/>
                    <a:pt x="5635" y="6112"/>
                    <a:pt x="5559" y="6036"/>
                  </a:cubicBezTo>
                  <a:cubicBezTo>
                    <a:pt x="5240" y="5719"/>
                    <a:pt x="5554" y="5816"/>
                    <a:pt x="5570" y="5698"/>
                  </a:cubicBezTo>
                  <a:cubicBezTo>
                    <a:pt x="5592" y="5554"/>
                    <a:pt x="5213" y="5705"/>
                    <a:pt x="5359" y="5388"/>
                  </a:cubicBezTo>
                  <a:cubicBezTo>
                    <a:pt x="5419" y="5264"/>
                    <a:pt x="5424" y="5161"/>
                    <a:pt x="5419" y="5092"/>
                  </a:cubicBezTo>
                  <a:cubicBezTo>
                    <a:pt x="5408" y="5043"/>
                    <a:pt x="5386" y="5009"/>
                    <a:pt x="5348" y="4995"/>
                  </a:cubicBezTo>
                  <a:cubicBezTo>
                    <a:pt x="5240" y="4961"/>
                    <a:pt x="4985" y="4871"/>
                    <a:pt x="4958" y="4726"/>
                  </a:cubicBezTo>
                  <a:cubicBezTo>
                    <a:pt x="4920" y="4540"/>
                    <a:pt x="5592" y="3761"/>
                    <a:pt x="5559" y="3374"/>
                  </a:cubicBezTo>
                  <a:cubicBezTo>
                    <a:pt x="5554" y="3250"/>
                    <a:pt x="5408" y="3188"/>
                    <a:pt x="5354" y="2967"/>
                  </a:cubicBezTo>
                  <a:cubicBezTo>
                    <a:pt x="5316" y="2816"/>
                    <a:pt x="5354" y="2016"/>
                    <a:pt x="5733" y="1105"/>
                  </a:cubicBezTo>
                  <a:cubicBezTo>
                    <a:pt x="6112" y="195"/>
                    <a:pt x="6984" y="-136"/>
                    <a:pt x="8143" y="50"/>
                  </a:cubicBezTo>
                  <a:cubicBezTo>
                    <a:pt x="9308" y="243"/>
                    <a:pt x="9991" y="1733"/>
                    <a:pt x="9996" y="2630"/>
                  </a:cubicBezTo>
                  <a:cubicBezTo>
                    <a:pt x="9996" y="3347"/>
                    <a:pt x="9823" y="4009"/>
                    <a:pt x="9530" y="4616"/>
                  </a:cubicBezTo>
                  <a:cubicBezTo>
                    <a:pt x="9346" y="5009"/>
                    <a:pt x="9021" y="5430"/>
                    <a:pt x="8978" y="5898"/>
                  </a:cubicBezTo>
                  <a:cubicBezTo>
                    <a:pt x="8810" y="7767"/>
                    <a:pt x="9644" y="9802"/>
                    <a:pt x="9032" y="9802"/>
                  </a:cubicBezTo>
                  <a:cubicBezTo>
                    <a:pt x="8420" y="9802"/>
                    <a:pt x="8149" y="6554"/>
                    <a:pt x="8625" y="5354"/>
                  </a:cubicBezTo>
                  <a:cubicBezTo>
                    <a:pt x="8674" y="5236"/>
                    <a:pt x="8880" y="4761"/>
                    <a:pt x="8907" y="4630"/>
                  </a:cubicBezTo>
                  <a:cubicBezTo>
                    <a:pt x="8929" y="4498"/>
                    <a:pt x="8880" y="4333"/>
                    <a:pt x="8820" y="4223"/>
                  </a:cubicBezTo>
                </a:path>
              </a:pathLst>
            </a:custGeom>
            <a:noFill/>
            <a:ln w="19050" cap="rnd">
              <a:solidFill>
                <a:srgbClr val="FFFFFF">
                  <a:lumMod val="50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1074">
            <a:extLst>
              <a:ext uri="{FF2B5EF4-FFF2-40B4-BE49-F238E27FC236}">
                <a16:creationId xmlns:a16="http://schemas.microsoft.com/office/drawing/2014/main" id="{EC87DE3B-F98F-B245-8565-94851842B930}"/>
              </a:ext>
            </a:extLst>
          </p:cNvPr>
          <p:cNvGrpSpPr/>
          <p:nvPr/>
        </p:nvGrpSpPr>
        <p:grpSpPr>
          <a:xfrm>
            <a:off x="5797447" y="5184925"/>
            <a:ext cx="187325" cy="263426"/>
            <a:chOff x="1897062" y="2883150"/>
            <a:chExt cx="700088" cy="984501"/>
          </a:xfrm>
        </p:grpSpPr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7DA4526D-233F-B74D-AB38-41F112BD6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2" y="2883150"/>
              <a:ext cx="700088" cy="984501"/>
            </a:xfrm>
            <a:custGeom>
              <a:avLst/>
              <a:gdLst>
                <a:gd name="T0" fmla="*/ 4 w 40"/>
                <a:gd name="T1" fmla="*/ 3 h 56"/>
                <a:gd name="T2" fmla="*/ 0 w 40"/>
                <a:gd name="T3" fmla="*/ 54 h 56"/>
                <a:gd name="T4" fmla="*/ 2 w 40"/>
                <a:gd name="T5" fmla="*/ 56 h 56"/>
                <a:gd name="T6" fmla="*/ 38 w 40"/>
                <a:gd name="T7" fmla="*/ 56 h 56"/>
                <a:gd name="T8" fmla="*/ 40 w 40"/>
                <a:gd name="T9" fmla="*/ 54 h 56"/>
                <a:gd name="T10" fmla="*/ 36 w 40"/>
                <a:gd name="T11" fmla="*/ 3 h 56"/>
                <a:gd name="T12" fmla="*/ 34 w 40"/>
                <a:gd name="T13" fmla="*/ 1 h 56"/>
                <a:gd name="T14" fmla="*/ 20 w 40"/>
                <a:gd name="T15" fmla="*/ 0 h 56"/>
                <a:gd name="T16" fmla="*/ 6 w 40"/>
                <a:gd name="T17" fmla="*/ 1 h 56"/>
                <a:gd name="T18" fmla="*/ 4 w 40"/>
                <a:gd name="T19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6">
                  <a:moveTo>
                    <a:pt x="4" y="3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9" y="56"/>
                    <a:pt x="40" y="55"/>
                    <a:pt x="40" y="5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0" y="0"/>
                    <a:pt x="25" y="0"/>
                    <a:pt x="20" y="0"/>
                  </a:cubicBezTo>
                  <a:cubicBezTo>
                    <a:pt x="15" y="0"/>
                    <a:pt x="10" y="0"/>
                    <a:pt x="6" y="1"/>
                  </a:cubicBezTo>
                  <a:cubicBezTo>
                    <a:pt x="5" y="1"/>
                    <a:pt x="4" y="2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80808"/>
                </a:gs>
                <a:gs pos="80000">
                  <a:srgbClr val="292929"/>
                </a:gs>
                <a:gs pos="30000">
                  <a:srgbClr val="B2B2B2"/>
                </a:gs>
                <a:gs pos="15000">
                  <a:srgbClr val="4D4D4D"/>
                </a:gs>
                <a:gs pos="0">
                  <a:srgbClr val="080808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23E26DD6-7B3D-3546-A8CD-BF09AA44A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645" y="2883150"/>
              <a:ext cx="72926" cy="984501"/>
            </a:xfrm>
            <a:custGeom>
              <a:avLst/>
              <a:gdLst>
                <a:gd name="T0" fmla="*/ 0 w 4"/>
                <a:gd name="T1" fmla="*/ 0 h 56"/>
                <a:gd name="T2" fmla="*/ 0 w 4"/>
                <a:gd name="T3" fmla="*/ 56 h 56"/>
                <a:gd name="T4" fmla="*/ 4 w 4"/>
                <a:gd name="T5" fmla="*/ 56 h 56"/>
                <a:gd name="T6" fmla="*/ 4 w 4"/>
                <a:gd name="T7" fmla="*/ 0 h 56"/>
                <a:gd name="T8" fmla="*/ 2 w 4"/>
                <a:gd name="T9" fmla="*/ 0 h 56"/>
                <a:gd name="T10" fmla="*/ 0 w 4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6">
                  <a:moveTo>
                    <a:pt x="0" y="0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roup 1073">
              <a:extLst>
                <a:ext uri="{FF2B5EF4-FFF2-40B4-BE49-F238E27FC236}">
                  <a16:creationId xmlns:a16="http://schemas.microsoft.com/office/drawing/2014/main" id="{80CC5500-DEFF-6C4F-8FB8-0367E31019E4}"/>
                </a:ext>
              </a:extLst>
            </p:cNvPr>
            <p:cNvGrpSpPr/>
            <p:nvPr/>
          </p:nvGrpSpPr>
          <p:grpSpPr>
            <a:xfrm>
              <a:off x="1897062" y="2883150"/>
              <a:ext cx="700088" cy="984497"/>
              <a:chOff x="1897062" y="2883150"/>
              <a:chExt cx="700088" cy="984497"/>
            </a:xfrm>
            <a:solidFill>
              <a:srgbClr val="4D4D4D"/>
            </a:solidFill>
          </p:grpSpPr>
          <p:sp>
            <p:nvSpPr>
              <p:cNvPr id="12" name="Freeform 24">
                <a:extLst>
                  <a:ext uri="{FF2B5EF4-FFF2-40B4-BE49-F238E27FC236}">
                    <a16:creationId xmlns:a16="http://schemas.microsoft.com/office/drawing/2014/main" id="{83205C6E-C203-384E-AE62-1F243AEA4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698" y="2883150"/>
                <a:ext cx="561531" cy="72926"/>
              </a:xfrm>
              <a:custGeom>
                <a:avLst/>
                <a:gdLst>
                  <a:gd name="T0" fmla="*/ 32 w 32"/>
                  <a:gd name="T1" fmla="*/ 3 h 4"/>
                  <a:gd name="T2" fmla="*/ 30 w 32"/>
                  <a:gd name="T3" fmla="*/ 1 h 4"/>
                  <a:gd name="T4" fmla="*/ 16 w 32"/>
                  <a:gd name="T5" fmla="*/ 0 h 4"/>
                  <a:gd name="T6" fmla="*/ 2 w 32"/>
                  <a:gd name="T7" fmla="*/ 1 h 4"/>
                  <a:gd name="T8" fmla="*/ 0 w 32"/>
                  <a:gd name="T9" fmla="*/ 3 h 4"/>
                  <a:gd name="T10" fmla="*/ 0 w 32"/>
                  <a:gd name="T11" fmla="*/ 4 h 4"/>
                  <a:gd name="T12" fmla="*/ 32 w 32"/>
                  <a:gd name="T13" fmla="*/ 4 h 4"/>
                  <a:gd name="T14" fmla="*/ 32 w 3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4">
                    <a:moveTo>
                      <a:pt x="32" y="3"/>
                    </a:moveTo>
                    <a:cubicBezTo>
                      <a:pt x="32" y="2"/>
                      <a:pt x="31" y="1"/>
                      <a:pt x="30" y="1"/>
                    </a:cubicBezTo>
                    <a:cubicBezTo>
                      <a:pt x="26" y="0"/>
                      <a:pt x="21" y="0"/>
                      <a:pt x="16" y="0"/>
                    </a:cubicBezTo>
                    <a:cubicBezTo>
                      <a:pt x="11" y="0"/>
                      <a:pt x="6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2" y="4"/>
                      <a:pt x="32" y="4"/>
                      <a:pt x="32" y="4"/>
                    </a:cubicBezTo>
                    <a:lnTo>
                      <a:pt x="3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25">
                <a:extLst>
                  <a:ext uri="{FF2B5EF4-FFF2-40B4-BE49-F238E27FC236}">
                    <a16:creationId xmlns:a16="http://schemas.microsoft.com/office/drawing/2014/main" id="{00EA0726-D2AC-1740-BFB7-69D2012F1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112" y="3058172"/>
                <a:ext cx="590702" cy="72926"/>
              </a:xfrm>
              <a:custGeom>
                <a:avLst/>
                <a:gdLst>
                  <a:gd name="T0" fmla="*/ 0 w 81"/>
                  <a:gd name="T1" fmla="*/ 10 h 10"/>
                  <a:gd name="T2" fmla="*/ 81 w 81"/>
                  <a:gd name="T3" fmla="*/ 10 h 10"/>
                  <a:gd name="T4" fmla="*/ 79 w 81"/>
                  <a:gd name="T5" fmla="*/ 0 h 10"/>
                  <a:gd name="T6" fmla="*/ 2 w 81"/>
                  <a:gd name="T7" fmla="*/ 0 h 10"/>
                  <a:gd name="T8" fmla="*/ 0 w 8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0">
                    <a:moveTo>
                      <a:pt x="0" y="10"/>
                    </a:moveTo>
                    <a:lnTo>
                      <a:pt x="81" y="10"/>
                    </a:lnTo>
                    <a:lnTo>
                      <a:pt x="79" y="0"/>
                    </a:lnTo>
                    <a:lnTo>
                      <a:pt x="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02CD3D44-C4FB-7C47-9036-298A2EADF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112" y="3255069"/>
                <a:ext cx="612577" cy="65636"/>
              </a:xfrm>
              <a:custGeom>
                <a:avLst/>
                <a:gdLst>
                  <a:gd name="T0" fmla="*/ 0 w 84"/>
                  <a:gd name="T1" fmla="*/ 9 h 9"/>
                  <a:gd name="T2" fmla="*/ 84 w 84"/>
                  <a:gd name="T3" fmla="*/ 9 h 9"/>
                  <a:gd name="T4" fmla="*/ 81 w 84"/>
                  <a:gd name="T5" fmla="*/ 0 h 9"/>
                  <a:gd name="T6" fmla="*/ 0 w 84"/>
                  <a:gd name="T7" fmla="*/ 0 h 9"/>
                  <a:gd name="T8" fmla="*/ 0 w 8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">
                    <a:moveTo>
                      <a:pt x="0" y="9"/>
                    </a:moveTo>
                    <a:lnTo>
                      <a:pt x="84" y="9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Rectangle 27">
                <a:extLst>
                  <a:ext uri="{FF2B5EF4-FFF2-40B4-BE49-F238E27FC236}">
                    <a16:creationId xmlns:a16="http://schemas.microsoft.com/office/drawing/2014/main" id="{EB70AA29-A0CC-8C41-8051-F4F4A9317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527" y="3430091"/>
                <a:ext cx="627162" cy="65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3AC4B7AF-1E9E-A643-B081-35942D98A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647" y="3605113"/>
                <a:ext cx="663627" cy="875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9">
                <a:extLst>
                  <a:ext uri="{FF2B5EF4-FFF2-40B4-BE49-F238E27FC236}">
                    <a16:creationId xmlns:a16="http://schemas.microsoft.com/office/drawing/2014/main" id="{EE3CAE2A-8B9F-C645-B14B-B41F43D10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7062" y="3794721"/>
                <a:ext cx="700088" cy="72926"/>
              </a:xfrm>
              <a:custGeom>
                <a:avLst/>
                <a:gdLst>
                  <a:gd name="T0" fmla="*/ 0 w 40"/>
                  <a:gd name="T1" fmla="*/ 2 h 4"/>
                  <a:gd name="T2" fmla="*/ 2 w 40"/>
                  <a:gd name="T3" fmla="*/ 4 h 4"/>
                  <a:gd name="T4" fmla="*/ 38 w 40"/>
                  <a:gd name="T5" fmla="*/ 4 h 4"/>
                  <a:gd name="T6" fmla="*/ 40 w 40"/>
                  <a:gd name="T7" fmla="*/ 2 h 4"/>
                  <a:gd name="T8" fmla="*/ 40 w 40"/>
                  <a:gd name="T9" fmla="*/ 0 h 4"/>
                  <a:gd name="T10" fmla="*/ 0 w 40"/>
                  <a:gd name="T11" fmla="*/ 0 h 4"/>
                  <a:gd name="T12" fmla="*/ 0 w 4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40" y="3"/>
                      <a:pt x="40" y="2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12002E3-2B47-7745-AF68-2EFF2FC5CEA9}"/>
              </a:ext>
            </a:extLst>
          </p:cNvPr>
          <p:cNvGrpSpPr/>
          <p:nvPr/>
        </p:nvGrpSpPr>
        <p:grpSpPr>
          <a:xfrm rot="8688630">
            <a:off x="11930906" y="3521828"/>
            <a:ext cx="187325" cy="263426"/>
            <a:chOff x="1897062" y="2883150"/>
            <a:chExt cx="700088" cy="984501"/>
          </a:xfrm>
        </p:grpSpPr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F07D9768-3789-8E4A-8FF7-55B656AA5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062" y="2883150"/>
              <a:ext cx="700088" cy="984501"/>
            </a:xfrm>
            <a:custGeom>
              <a:avLst/>
              <a:gdLst>
                <a:gd name="T0" fmla="*/ 4 w 40"/>
                <a:gd name="T1" fmla="*/ 3 h 56"/>
                <a:gd name="T2" fmla="*/ 0 w 40"/>
                <a:gd name="T3" fmla="*/ 54 h 56"/>
                <a:gd name="T4" fmla="*/ 2 w 40"/>
                <a:gd name="T5" fmla="*/ 56 h 56"/>
                <a:gd name="T6" fmla="*/ 38 w 40"/>
                <a:gd name="T7" fmla="*/ 56 h 56"/>
                <a:gd name="T8" fmla="*/ 40 w 40"/>
                <a:gd name="T9" fmla="*/ 54 h 56"/>
                <a:gd name="T10" fmla="*/ 36 w 40"/>
                <a:gd name="T11" fmla="*/ 3 h 56"/>
                <a:gd name="T12" fmla="*/ 34 w 40"/>
                <a:gd name="T13" fmla="*/ 1 h 56"/>
                <a:gd name="T14" fmla="*/ 20 w 40"/>
                <a:gd name="T15" fmla="*/ 0 h 56"/>
                <a:gd name="T16" fmla="*/ 6 w 40"/>
                <a:gd name="T17" fmla="*/ 1 h 56"/>
                <a:gd name="T18" fmla="*/ 4 w 40"/>
                <a:gd name="T19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6">
                  <a:moveTo>
                    <a:pt x="4" y="3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9" y="56"/>
                    <a:pt x="40" y="55"/>
                    <a:pt x="40" y="5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0" y="0"/>
                    <a:pt x="25" y="0"/>
                    <a:pt x="20" y="0"/>
                  </a:cubicBezTo>
                  <a:cubicBezTo>
                    <a:pt x="15" y="0"/>
                    <a:pt x="10" y="0"/>
                    <a:pt x="6" y="1"/>
                  </a:cubicBezTo>
                  <a:cubicBezTo>
                    <a:pt x="5" y="1"/>
                    <a:pt x="4" y="2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80808"/>
                </a:gs>
                <a:gs pos="80000">
                  <a:srgbClr val="292929"/>
                </a:gs>
                <a:gs pos="30000">
                  <a:srgbClr val="B2B2B2"/>
                </a:gs>
                <a:gs pos="15000">
                  <a:srgbClr val="4D4D4D"/>
                </a:gs>
                <a:gs pos="0">
                  <a:srgbClr val="080808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F58BE255-695E-3440-A749-C3077214C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645" y="2883150"/>
              <a:ext cx="72926" cy="984501"/>
            </a:xfrm>
            <a:custGeom>
              <a:avLst/>
              <a:gdLst>
                <a:gd name="T0" fmla="*/ 0 w 4"/>
                <a:gd name="T1" fmla="*/ 0 h 56"/>
                <a:gd name="T2" fmla="*/ 0 w 4"/>
                <a:gd name="T3" fmla="*/ 56 h 56"/>
                <a:gd name="T4" fmla="*/ 4 w 4"/>
                <a:gd name="T5" fmla="*/ 56 h 56"/>
                <a:gd name="T6" fmla="*/ 4 w 4"/>
                <a:gd name="T7" fmla="*/ 0 h 56"/>
                <a:gd name="T8" fmla="*/ 2 w 4"/>
                <a:gd name="T9" fmla="*/ 0 h 56"/>
                <a:gd name="T10" fmla="*/ 0 w 4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6">
                  <a:moveTo>
                    <a:pt x="0" y="0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UA" sz="1800" b="0" i="0" u="none" strike="noStrike" kern="0" cap="none" spc="0" normalizeH="0" baseline="0" noProof="0">
                <a:ln>
                  <a:noFill/>
                </a:ln>
                <a:solidFill>
                  <a:srgbClr val="414042"/>
                </a:solidFill>
                <a:effectLst/>
                <a:uLnTx/>
                <a:uFillTx/>
              </a:endParaRPr>
            </a:p>
          </p:txBody>
        </p:sp>
        <p:grpSp>
          <p:nvGrpSpPr>
            <p:cNvPr id="21" name="Group 126">
              <a:extLst>
                <a:ext uri="{FF2B5EF4-FFF2-40B4-BE49-F238E27FC236}">
                  <a16:creationId xmlns:a16="http://schemas.microsoft.com/office/drawing/2014/main" id="{E612EADB-5D66-4F4D-8EC0-124A31FEC882}"/>
                </a:ext>
              </a:extLst>
            </p:cNvPr>
            <p:cNvGrpSpPr/>
            <p:nvPr/>
          </p:nvGrpSpPr>
          <p:grpSpPr>
            <a:xfrm>
              <a:off x="1897062" y="2883150"/>
              <a:ext cx="700088" cy="984497"/>
              <a:chOff x="1897062" y="2883150"/>
              <a:chExt cx="700088" cy="984497"/>
            </a:xfrm>
            <a:solidFill>
              <a:srgbClr val="4D4D4D"/>
            </a:solidFill>
          </p:grpSpPr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BF362460-2835-9E4C-8E9B-C2FC59B58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698" y="2883150"/>
                <a:ext cx="561531" cy="72926"/>
              </a:xfrm>
              <a:custGeom>
                <a:avLst/>
                <a:gdLst>
                  <a:gd name="T0" fmla="*/ 32 w 32"/>
                  <a:gd name="T1" fmla="*/ 3 h 4"/>
                  <a:gd name="T2" fmla="*/ 30 w 32"/>
                  <a:gd name="T3" fmla="*/ 1 h 4"/>
                  <a:gd name="T4" fmla="*/ 16 w 32"/>
                  <a:gd name="T5" fmla="*/ 0 h 4"/>
                  <a:gd name="T6" fmla="*/ 2 w 32"/>
                  <a:gd name="T7" fmla="*/ 1 h 4"/>
                  <a:gd name="T8" fmla="*/ 0 w 32"/>
                  <a:gd name="T9" fmla="*/ 3 h 4"/>
                  <a:gd name="T10" fmla="*/ 0 w 32"/>
                  <a:gd name="T11" fmla="*/ 4 h 4"/>
                  <a:gd name="T12" fmla="*/ 32 w 32"/>
                  <a:gd name="T13" fmla="*/ 4 h 4"/>
                  <a:gd name="T14" fmla="*/ 32 w 3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4">
                    <a:moveTo>
                      <a:pt x="32" y="3"/>
                    </a:moveTo>
                    <a:cubicBezTo>
                      <a:pt x="32" y="2"/>
                      <a:pt x="31" y="1"/>
                      <a:pt x="30" y="1"/>
                    </a:cubicBezTo>
                    <a:cubicBezTo>
                      <a:pt x="26" y="0"/>
                      <a:pt x="21" y="0"/>
                      <a:pt x="16" y="0"/>
                    </a:cubicBezTo>
                    <a:cubicBezTo>
                      <a:pt x="11" y="0"/>
                      <a:pt x="6" y="0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2" y="4"/>
                      <a:pt x="32" y="4"/>
                      <a:pt x="32" y="4"/>
                    </a:cubicBezTo>
                    <a:lnTo>
                      <a:pt x="3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E9599275-65C5-FE42-9A5C-CBFA42A90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112" y="3058172"/>
                <a:ext cx="590702" cy="72926"/>
              </a:xfrm>
              <a:custGeom>
                <a:avLst/>
                <a:gdLst>
                  <a:gd name="T0" fmla="*/ 0 w 81"/>
                  <a:gd name="T1" fmla="*/ 10 h 10"/>
                  <a:gd name="T2" fmla="*/ 81 w 81"/>
                  <a:gd name="T3" fmla="*/ 10 h 10"/>
                  <a:gd name="T4" fmla="*/ 79 w 81"/>
                  <a:gd name="T5" fmla="*/ 0 h 10"/>
                  <a:gd name="T6" fmla="*/ 2 w 81"/>
                  <a:gd name="T7" fmla="*/ 0 h 10"/>
                  <a:gd name="T8" fmla="*/ 0 w 8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0">
                    <a:moveTo>
                      <a:pt x="0" y="10"/>
                    </a:moveTo>
                    <a:lnTo>
                      <a:pt x="81" y="10"/>
                    </a:lnTo>
                    <a:lnTo>
                      <a:pt x="79" y="0"/>
                    </a:lnTo>
                    <a:lnTo>
                      <a:pt x="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8A868B78-E212-BC4E-BB60-89AE8D3F1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112" y="3255069"/>
                <a:ext cx="612577" cy="65636"/>
              </a:xfrm>
              <a:custGeom>
                <a:avLst/>
                <a:gdLst>
                  <a:gd name="T0" fmla="*/ 0 w 84"/>
                  <a:gd name="T1" fmla="*/ 9 h 9"/>
                  <a:gd name="T2" fmla="*/ 84 w 84"/>
                  <a:gd name="T3" fmla="*/ 9 h 9"/>
                  <a:gd name="T4" fmla="*/ 81 w 84"/>
                  <a:gd name="T5" fmla="*/ 0 h 9"/>
                  <a:gd name="T6" fmla="*/ 0 w 84"/>
                  <a:gd name="T7" fmla="*/ 0 h 9"/>
                  <a:gd name="T8" fmla="*/ 0 w 8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9">
                    <a:moveTo>
                      <a:pt x="0" y="9"/>
                    </a:moveTo>
                    <a:lnTo>
                      <a:pt x="84" y="9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27">
                <a:extLst>
                  <a:ext uri="{FF2B5EF4-FFF2-40B4-BE49-F238E27FC236}">
                    <a16:creationId xmlns:a16="http://schemas.microsoft.com/office/drawing/2014/main" id="{8AD4FC26-4337-B248-A315-0EF35A74C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527" y="3430091"/>
                <a:ext cx="627162" cy="65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28">
                <a:extLst>
                  <a:ext uri="{FF2B5EF4-FFF2-40B4-BE49-F238E27FC236}">
                    <a16:creationId xmlns:a16="http://schemas.microsoft.com/office/drawing/2014/main" id="{04D42361-E9E0-BF42-AC72-D2A9735B8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647" y="3605113"/>
                <a:ext cx="663627" cy="875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76D0DFD7-FEC4-D449-98FE-288DC5E3F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7062" y="3794721"/>
                <a:ext cx="700088" cy="72926"/>
              </a:xfrm>
              <a:custGeom>
                <a:avLst/>
                <a:gdLst>
                  <a:gd name="T0" fmla="*/ 0 w 40"/>
                  <a:gd name="T1" fmla="*/ 2 h 4"/>
                  <a:gd name="T2" fmla="*/ 2 w 40"/>
                  <a:gd name="T3" fmla="*/ 4 h 4"/>
                  <a:gd name="T4" fmla="*/ 38 w 40"/>
                  <a:gd name="T5" fmla="*/ 4 h 4"/>
                  <a:gd name="T6" fmla="*/ 40 w 40"/>
                  <a:gd name="T7" fmla="*/ 2 h 4"/>
                  <a:gd name="T8" fmla="*/ 40 w 40"/>
                  <a:gd name="T9" fmla="*/ 0 h 4"/>
                  <a:gd name="T10" fmla="*/ 0 w 40"/>
                  <a:gd name="T11" fmla="*/ 0 h 4"/>
                  <a:gd name="T12" fmla="*/ 0 w 4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">
                    <a:moveTo>
                      <a:pt x="0" y="2"/>
                    </a:moveTo>
                    <a:cubicBezTo>
                      <a:pt x="0" y="3"/>
                      <a:pt x="1" y="4"/>
                      <a:pt x="2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40" y="3"/>
                      <a:pt x="40" y="2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UA" sz="1800" b="0" i="0" u="none" strike="noStrike" kern="0" cap="none" spc="0" normalizeH="0" baseline="0" noProof="0">
                  <a:ln>
                    <a:noFill/>
                  </a:ln>
                  <a:solidFill>
                    <a:srgbClr val="414042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8" name="Freeform 68">
            <a:extLst>
              <a:ext uri="{FF2B5EF4-FFF2-40B4-BE49-F238E27FC236}">
                <a16:creationId xmlns:a16="http://schemas.microsoft.com/office/drawing/2014/main" id="{CE5CCB54-C410-6B46-92BF-63B99E46F99A}"/>
              </a:ext>
            </a:extLst>
          </p:cNvPr>
          <p:cNvSpPr>
            <a:spLocks/>
          </p:cNvSpPr>
          <p:nvPr/>
        </p:nvSpPr>
        <p:spPr bwMode="auto">
          <a:xfrm>
            <a:off x="11333163" y="1660525"/>
            <a:ext cx="1373188" cy="1122363"/>
          </a:xfrm>
          <a:custGeom>
            <a:avLst/>
            <a:gdLst>
              <a:gd name="T0" fmla="*/ 278 w 361"/>
              <a:gd name="T1" fmla="*/ 126 h 295"/>
              <a:gd name="T2" fmla="*/ 276 w 361"/>
              <a:gd name="T3" fmla="*/ 125 h 295"/>
              <a:gd name="T4" fmla="*/ 276 w 361"/>
              <a:gd name="T5" fmla="*/ 125 h 295"/>
              <a:gd name="T6" fmla="*/ 276 w 361"/>
              <a:gd name="T7" fmla="*/ 123 h 295"/>
              <a:gd name="T8" fmla="*/ 132 w 361"/>
              <a:gd name="T9" fmla="*/ 0 h 295"/>
              <a:gd name="T10" fmla="*/ 110 w 361"/>
              <a:gd name="T11" fmla="*/ 1 h 295"/>
              <a:gd name="T12" fmla="*/ 87 w 361"/>
              <a:gd name="T13" fmla="*/ 26 h 295"/>
              <a:gd name="T14" fmla="*/ 71 w 361"/>
              <a:gd name="T15" fmla="*/ 80 h 295"/>
              <a:gd name="T16" fmla="*/ 56 w 361"/>
              <a:gd name="T17" fmla="*/ 71 h 295"/>
              <a:gd name="T18" fmla="*/ 56 w 361"/>
              <a:gd name="T19" fmla="*/ 70 h 295"/>
              <a:gd name="T20" fmla="*/ 50 w 361"/>
              <a:gd name="T21" fmla="*/ 59 h 295"/>
              <a:gd name="T22" fmla="*/ 37 w 361"/>
              <a:gd name="T23" fmla="*/ 63 h 295"/>
              <a:gd name="T24" fmla="*/ 32 w 361"/>
              <a:gd name="T25" fmla="*/ 69 h 295"/>
              <a:gd name="T26" fmla="*/ 28 w 361"/>
              <a:gd name="T27" fmla="*/ 77 h 295"/>
              <a:gd name="T28" fmla="*/ 31 w 361"/>
              <a:gd name="T29" fmla="*/ 90 h 295"/>
              <a:gd name="T30" fmla="*/ 44 w 361"/>
              <a:gd name="T31" fmla="*/ 91 h 295"/>
              <a:gd name="T32" fmla="*/ 44 w 361"/>
              <a:gd name="T33" fmla="*/ 91 h 295"/>
              <a:gd name="T34" fmla="*/ 59 w 361"/>
              <a:gd name="T35" fmla="*/ 100 h 295"/>
              <a:gd name="T36" fmla="*/ 17 w 361"/>
              <a:gd name="T37" fmla="*/ 128 h 295"/>
              <a:gd name="T38" fmla="*/ 3 w 361"/>
              <a:gd name="T39" fmla="*/ 137 h 295"/>
              <a:gd name="T40" fmla="*/ 2 w 361"/>
              <a:gd name="T41" fmla="*/ 152 h 295"/>
              <a:gd name="T42" fmla="*/ 8 w 361"/>
              <a:gd name="T43" fmla="*/ 176 h 295"/>
              <a:gd name="T44" fmla="*/ 26 w 361"/>
              <a:gd name="T45" fmla="*/ 195 h 295"/>
              <a:gd name="T46" fmla="*/ 80 w 361"/>
              <a:gd name="T47" fmla="*/ 190 h 295"/>
              <a:gd name="T48" fmla="*/ 109 w 361"/>
              <a:gd name="T49" fmla="*/ 193 h 295"/>
              <a:gd name="T50" fmla="*/ 110 w 361"/>
              <a:gd name="T51" fmla="*/ 192 h 295"/>
              <a:gd name="T52" fmla="*/ 109 w 361"/>
              <a:gd name="T53" fmla="*/ 191 h 295"/>
              <a:gd name="T54" fmla="*/ 109 w 361"/>
              <a:gd name="T55" fmla="*/ 191 h 295"/>
              <a:gd name="T56" fmla="*/ 107 w 361"/>
              <a:gd name="T57" fmla="*/ 169 h 295"/>
              <a:gd name="T58" fmla="*/ 126 w 361"/>
              <a:gd name="T59" fmla="*/ 159 h 295"/>
              <a:gd name="T60" fmla="*/ 127 w 361"/>
              <a:gd name="T61" fmla="*/ 159 h 295"/>
              <a:gd name="T62" fmla="*/ 138 w 361"/>
              <a:gd name="T63" fmla="*/ 161 h 295"/>
              <a:gd name="T64" fmla="*/ 149 w 361"/>
              <a:gd name="T65" fmla="*/ 167 h 295"/>
              <a:gd name="T66" fmla="*/ 158 w 361"/>
              <a:gd name="T67" fmla="*/ 188 h 295"/>
              <a:gd name="T68" fmla="*/ 141 w 361"/>
              <a:gd name="T69" fmla="*/ 203 h 295"/>
              <a:gd name="T70" fmla="*/ 140 w 361"/>
              <a:gd name="T71" fmla="*/ 204 h 295"/>
              <a:gd name="T72" fmla="*/ 140 w 361"/>
              <a:gd name="T73" fmla="*/ 204 h 295"/>
              <a:gd name="T74" fmla="*/ 187 w 361"/>
              <a:gd name="T75" fmla="*/ 263 h 295"/>
              <a:gd name="T76" fmla="*/ 189 w 361"/>
              <a:gd name="T77" fmla="*/ 268 h 295"/>
              <a:gd name="T78" fmla="*/ 212 w 361"/>
              <a:gd name="T79" fmla="*/ 283 h 295"/>
              <a:gd name="T80" fmla="*/ 217 w 361"/>
              <a:gd name="T81" fmla="*/ 283 h 295"/>
              <a:gd name="T82" fmla="*/ 253 w 361"/>
              <a:gd name="T83" fmla="*/ 279 h 295"/>
              <a:gd name="T84" fmla="*/ 323 w 361"/>
              <a:gd name="T85" fmla="*/ 293 h 295"/>
              <a:gd name="T86" fmla="*/ 331 w 361"/>
              <a:gd name="T87" fmla="*/ 295 h 295"/>
              <a:gd name="T88" fmla="*/ 349 w 361"/>
              <a:gd name="T89" fmla="*/ 280 h 295"/>
              <a:gd name="T90" fmla="*/ 278 w 361"/>
              <a:gd name="T91" fmla="*/ 12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1" h="295">
                <a:moveTo>
                  <a:pt x="278" y="126"/>
                </a:moveTo>
                <a:cubicBezTo>
                  <a:pt x="276" y="125"/>
                  <a:pt x="276" y="125"/>
                  <a:pt x="276" y="125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276" y="125"/>
                  <a:pt x="276" y="123"/>
                  <a:pt x="276" y="123"/>
                </a:cubicBezTo>
                <a:cubicBezTo>
                  <a:pt x="266" y="53"/>
                  <a:pt x="204" y="0"/>
                  <a:pt x="132" y="0"/>
                </a:cubicBezTo>
                <a:cubicBezTo>
                  <a:pt x="124" y="0"/>
                  <a:pt x="117" y="0"/>
                  <a:pt x="110" y="1"/>
                </a:cubicBezTo>
                <a:cubicBezTo>
                  <a:pt x="98" y="3"/>
                  <a:pt x="89" y="15"/>
                  <a:pt x="87" y="26"/>
                </a:cubicBezTo>
                <a:cubicBezTo>
                  <a:pt x="85" y="39"/>
                  <a:pt x="81" y="60"/>
                  <a:pt x="71" y="80"/>
                </a:cubicBezTo>
                <a:cubicBezTo>
                  <a:pt x="65" y="82"/>
                  <a:pt x="57" y="79"/>
                  <a:pt x="56" y="71"/>
                </a:cubicBezTo>
                <a:cubicBezTo>
                  <a:pt x="56" y="71"/>
                  <a:pt x="56" y="71"/>
                  <a:pt x="56" y="70"/>
                </a:cubicBezTo>
                <a:cubicBezTo>
                  <a:pt x="56" y="66"/>
                  <a:pt x="54" y="61"/>
                  <a:pt x="50" y="59"/>
                </a:cubicBezTo>
                <a:cubicBezTo>
                  <a:pt x="46" y="58"/>
                  <a:pt x="41" y="60"/>
                  <a:pt x="37" y="63"/>
                </a:cubicBezTo>
                <a:cubicBezTo>
                  <a:pt x="35" y="64"/>
                  <a:pt x="33" y="67"/>
                  <a:pt x="32" y="69"/>
                </a:cubicBezTo>
                <a:cubicBezTo>
                  <a:pt x="30" y="72"/>
                  <a:pt x="29" y="75"/>
                  <a:pt x="28" y="77"/>
                </a:cubicBezTo>
                <a:cubicBezTo>
                  <a:pt x="27" y="82"/>
                  <a:pt x="28" y="87"/>
                  <a:pt x="31" y="90"/>
                </a:cubicBezTo>
                <a:cubicBezTo>
                  <a:pt x="35" y="93"/>
                  <a:pt x="40" y="92"/>
                  <a:pt x="44" y="91"/>
                </a:cubicBezTo>
                <a:cubicBezTo>
                  <a:pt x="44" y="91"/>
                  <a:pt x="44" y="91"/>
                  <a:pt x="44" y="91"/>
                </a:cubicBezTo>
                <a:cubicBezTo>
                  <a:pt x="51" y="88"/>
                  <a:pt x="58" y="94"/>
                  <a:pt x="59" y="100"/>
                </a:cubicBezTo>
                <a:cubicBezTo>
                  <a:pt x="49" y="113"/>
                  <a:pt x="35" y="124"/>
                  <a:pt x="17" y="128"/>
                </a:cubicBezTo>
                <a:cubicBezTo>
                  <a:pt x="11" y="129"/>
                  <a:pt x="6" y="133"/>
                  <a:pt x="3" y="137"/>
                </a:cubicBezTo>
                <a:cubicBezTo>
                  <a:pt x="1" y="142"/>
                  <a:pt x="0" y="147"/>
                  <a:pt x="2" y="152"/>
                </a:cubicBezTo>
                <a:cubicBezTo>
                  <a:pt x="4" y="159"/>
                  <a:pt x="7" y="167"/>
                  <a:pt x="8" y="176"/>
                </a:cubicBezTo>
                <a:cubicBezTo>
                  <a:pt x="9" y="187"/>
                  <a:pt x="16" y="195"/>
                  <a:pt x="26" y="195"/>
                </a:cubicBezTo>
                <a:cubicBezTo>
                  <a:pt x="44" y="193"/>
                  <a:pt x="62" y="190"/>
                  <a:pt x="80" y="190"/>
                </a:cubicBezTo>
                <a:cubicBezTo>
                  <a:pt x="91" y="190"/>
                  <a:pt x="100" y="191"/>
                  <a:pt x="109" y="193"/>
                </a:cubicBezTo>
                <a:cubicBezTo>
                  <a:pt x="109" y="193"/>
                  <a:pt x="109" y="192"/>
                  <a:pt x="110" y="192"/>
                </a:cubicBezTo>
                <a:cubicBezTo>
                  <a:pt x="110" y="192"/>
                  <a:pt x="110" y="192"/>
                  <a:pt x="109" y="191"/>
                </a:cubicBezTo>
                <a:cubicBezTo>
                  <a:pt x="109" y="191"/>
                  <a:pt x="109" y="191"/>
                  <a:pt x="109" y="191"/>
                </a:cubicBezTo>
                <a:cubicBezTo>
                  <a:pt x="104" y="183"/>
                  <a:pt x="103" y="175"/>
                  <a:pt x="107" y="169"/>
                </a:cubicBezTo>
                <a:cubicBezTo>
                  <a:pt x="110" y="163"/>
                  <a:pt x="118" y="159"/>
                  <a:pt x="126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31" y="159"/>
                  <a:pt x="135" y="160"/>
                  <a:pt x="138" y="161"/>
                </a:cubicBezTo>
                <a:cubicBezTo>
                  <a:pt x="142" y="163"/>
                  <a:pt x="146" y="165"/>
                  <a:pt x="149" y="167"/>
                </a:cubicBezTo>
                <a:cubicBezTo>
                  <a:pt x="156" y="173"/>
                  <a:pt x="159" y="181"/>
                  <a:pt x="158" y="188"/>
                </a:cubicBezTo>
                <a:cubicBezTo>
                  <a:pt x="156" y="195"/>
                  <a:pt x="150" y="200"/>
                  <a:pt x="141" y="203"/>
                </a:cubicBezTo>
                <a:cubicBezTo>
                  <a:pt x="141" y="203"/>
                  <a:pt x="141" y="203"/>
                  <a:pt x="140" y="204"/>
                </a:cubicBezTo>
                <a:cubicBezTo>
                  <a:pt x="140" y="204"/>
                  <a:pt x="140" y="204"/>
                  <a:pt x="140" y="204"/>
                </a:cubicBezTo>
                <a:cubicBezTo>
                  <a:pt x="165" y="218"/>
                  <a:pt x="178" y="240"/>
                  <a:pt x="187" y="263"/>
                </a:cubicBezTo>
                <a:cubicBezTo>
                  <a:pt x="188" y="265"/>
                  <a:pt x="189" y="266"/>
                  <a:pt x="189" y="268"/>
                </a:cubicBezTo>
                <a:cubicBezTo>
                  <a:pt x="193" y="277"/>
                  <a:pt x="202" y="283"/>
                  <a:pt x="212" y="283"/>
                </a:cubicBezTo>
                <a:cubicBezTo>
                  <a:pt x="214" y="283"/>
                  <a:pt x="215" y="283"/>
                  <a:pt x="217" y="283"/>
                </a:cubicBezTo>
                <a:cubicBezTo>
                  <a:pt x="229" y="280"/>
                  <a:pt x="241" y="279"/>
                  <a:pt x="253" y="279"/>
                </a:cubicBezTo>
                <a:cubicBezTo>
                  <a:pt x="277" y="279"/>
                  <a:pt x="301" y="284"/>
                  <a:pt x="323" y="293"/>
                </a:cubicBezTo>
                <a:cubicBezTo>
                  <a:pt x="326" y="294"/>
                  <a:pt x="329" y="295"/>
                  <a:pt x="331" y="295"/>
                </a:cubicBezTo>
                <a:cubicBezTo>
                  <a:pt x="340" y="295"/>
                  <a:pt x="347" y="289"/>
                  <a:pt x="349" y="280"/>
                </a:cubicBezTo>
                <a:cubicBezTo>
                  <a:pt x="361" y="220"/>
                  <a:pt x="332" y="156"/>
                  <a:pt x="278" y="126"/>
                </a:cubicBezTo>
                <a:close/>
              </a:path>
            </a:pathLst>
          </a:custGeom>
          <a:solidFill>
            <a:srgbClr val="FFD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29" name="Freeform 69">
            <a:extLst>
              <a:ext uri="{FF2B5EF4-FFF2-40B4-BE49-F238E27FC236}">
                <a16:creationId xmlns:a16="http://schemas.microsoft.com/office/drawing/2014/main" id="{82E58237-C3EA-1745-A954-C54AAA0B8E4B}"/>
              </a:ext>
            </a:extLst>
          </p:cNvPr>
          <p:cNvSpPr>
            <a:spLocks/>
          </p:cNvSpPr>
          <p:nvPr/>
        </p:nvSpPr>
        <p:spPr bwMode="auto">
          <a:xfrm>
            <a:off x="10772776" y="2300288"/>
            <a:ext cx="1822450" cy="1312863"/>
          </a:xfrm>
          <a:custGeom>
            <a:avLst/>
            <a:gdLst>
              <a:gd name="T0" fmla="*/ 478 w 479"/>
              <a:gd name="T1" fmla="*/ 146 h 345"/>
              <a:gd name="T2" fmla="*/ 466 w 479"/>
              <a:gd name="T3" fmla="*/ 133 h 345"/>
              <a:gd name="T4" fmla="*/ 401 w 479"/>
              <a:gd name="T5" fmla="*/ 121 h 345"/>
              <a:gd name="T6" fmla="*/ 350 w 479"/>
              <a:gd name="T7" fmla="*/ 128 h 345"/>
              <a:gd name="T8" fmla="*/ 346 w 479"/>
              <a:gd name="T9" fmla="*/ 129 h 345"/>
              <a:gd name="T10" fmla="*/ 334 w 479"/>
              <a:gd name="T11" fmla="*/ 120 h 345"/>
              <a:gd name="T12" fmla="*/ 280 w 479"/>
              <a:gd name="T13" fmla="*/ 42 h 345"/>
              <a:gd name="T14" fmla="*/ 286 w 479"/>
              <a:gd name="T15" fmla="*/ 26 h 345"/>
              <a:gd name="T16" fmla="*/ 286 w 479"/>
              <a:gd name="T17" fmla="*/ 26 h 345"/>
              <a:gd name="T18" fmla="*/ 296 w 479"/>
              <a:gd name="T19" fmla="*/ 18 h 345"/>
              <a:gd name="T20" fmla="*/ 290 w 479"/>
              <a:gd name="T21" fmla="*/ 6 h 345"/>
              <a:gd name="T22" fmla="*/ 282 w 479"/>
              <a:gd name="T23" fmla="*/ 2 h 345"/>
              <a:gd name="T24" fmla="*/ 274 w 479"/>
              <a:gd name="T25" fmla="*/ 0 h 345"/>
              <a:gd name="T26" fmla="*/ 262 w 479"/>
              <a:gd name="T27" fmla="*/ 6 h 345"/>
              <a:gd name="T28" fmla="*/ 264 w 479"/>
              <a:gd name="T29" fmla="*/ 18 h 345"/>
              <a:gd name="T30" fmla="*/ 264 w 479"/>
              <a:gd name="T31" fmla="*/ 18 h 345"/>
              <a:gd name="T32" fmla="*/ 258 w 479"/>
              <a:gd name="T33" fmla="*/ 34 h 345"/>
              <a:gd name="T34" fmla="*/ 227 w 479"/>
              <a:gd name="T35" fmla="*/ 31 h 345"/>
              <a:gd name="T36" fmla="*/ 173 w 479"/>
              <a:gd name="T37" fmla="*/ 36 h 345"/>
              <a:gd name="T38" fmla="*/ 168 w 479"/>
              <a:gd name="T39" fmla="*/ 37 h 345"/>
              <a:gd name="T40" fmla="*/ 139 w 479"/>
              <a:gd name="T41" fmla="*/ 54 h 345"/>
              <a:gd name="T42" fmla="*/ 82 w 479"/>
              <a:gd name="T43" fmla="*/ 77 h 345"/>
              <a:gd name="T44" fmla="*/ 70 w 479"/>
              <a:gd name="T45" fmla="*/ 84 h 345"/>
              <a:gd name="T46" fmla="*/ 71 w 479"/>
              <a:gd name="T47" fmla="*/ 99 h 345"/>
              <a:gd name="T48" fmla="*/ 77 w 479"/>
              <a:gd name="T49" fmla="*/ 154 h 345"/>
              <a:gd name="T50" fmla="*/ 77 w 479"/>
              <a:gd name="T51" fmla="*/ 154 h 345"/>
              <a:gd name="T52" fmla="*/ 90 w 479"/>
              <a:gd name="T53" fmla="*/ 150 h 345"/>
              <a:gd name="T54" fmla="*/ 99 w 479"/>
              <a:gd name="T55" fmla="*/ 152 h 345"/>
              <a:gd name="T56" fmla="*/ 108 w 479"/>
              <a:gd name="T57" fmla="*/ 173 h 345"/>
              <a:gd name="T58" fmla="*/ 105 w 479"/>
              <a:gd name="T59" fmla="*/ 184 h 345"/>
              <a:gd name="T60" fmla="*/ 99 w 479"/>
              <a:gd name="T61" fmla="*/ 194 h 345"/>
              <a:gd name="T62" fmla="*/ 82 w 479"/>
              <a:gd name="T63" fmla="*/ 203 h 345"/>
              <a:gd name="T64" fmla="*/ 82 w 479"/>
              <a:gd name="T65" fmla="*/ 203 h 345"/>
              <a:gd name="T66" fmla="*/ 78 w 479"/>
              <a:gd name="T67" fmla="*/ 202 h 345"/>
              <a:gd name="T68" fmla="*/ 64 w 479"/>
              <a:gd name="T69" fmla="*/ 186 h 345"/>
              <a:gd name="T70" fmla="*/ 63 w 479"/>
              <a:gd name="T71" fmla="*/ 185 h 345"/>
              <a:gd name="T72" fmla="*/ 7 w 479"/>
              <a:gd name="T73" fmla="*/ 239 h 345"/>
              <a:gd name="T74" fmla="*/ 0 w 479"/>
              <a:gd name="T75" fmla="*/ 253 h 345"/>
              <a:gd name="T76" fmla="*/ 7 w 479"/>
              <a:gd name="T77" fmla="*/ 266 h 345"/>
              <a:gd name="T78" fmla="*/ 98 w 479"/>
              <a:gd name="T79" fmla="*/ 294 h 345"/>
              <a:gd name="T80" fmla="*/ 184 w 479"/>
              <a:gd name="T81" fmla="*/ 269 h 345"/>
              <a:gd name="T82" fmla="*/ 189 w 479"/>
              <a:gd name="T83" fmla="*/ 266 h 345"/>
              <a:gd name="T84" fmla="*/ 191 w 479"/>
              <a:gd name="T85" fmla="*/ 271 h 345"/>
              <a:gd name="T86" fmla="*/ 297 w 479"/>
              <a:gd name="T87" fmla="*/ 345 h 345"/>
              <a:gd name="T88" fmla="*/ 409 w 479"/>
              <a:gd name="T89" fmla="*/ 232 h 345"/>
              <a:gd name="T90" fmla="*/ 410 w 479"/>
              <a:gd name="T91" fmla="*/ 217 h 345"/>
              <a:gd name="T92" fmla="*/ 411 w 479"/>
              <a:gd name="T93" fmla="*/ 216 h 345"/>
              <a:gd name="T94" fmla="*/ 475 w 479"/>
              <a:gd name="T95" fmla="*/ 162 h 345"/>
              <a:gd name="T96" fmla="*/ 478 w 479"/>
              <a:gd name="T97" fmla="*/ 14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9" h="345">
                <a:moveTo>
                  <a:pt x="478" y="146"/>
                </a:moveTo>
                <a:cubicBezTo>
                  <a:pt x="476" y="140"/>
                  <a:pt x="472" y="136"/>
                  <a:pt x="466" y="133"/>
                </a:cubicBezTo>
                <a:cubicBezTo>
                  <a:pt x="446" y="125"/>
                  <a:pt x="424" y="121"/>
                  <a:pt x="401" y="121"/>
                </a:cubicBezTo>
                <a:cubicBezTo>
                  <a:pt x="384" y="121"/>
                  <a:pt x="367" y="123"/>
                  <a:pt x="350" y="128"/>
                </a:cubicBezTo>
                <a:cubicBezTo>
                  <a:pt x="348" y="128"/>
                  <a:pt x="347" y="129"/>
                  <a:pt x="346" y="129"/>
                </a:cubicBezTo>
                <a:cubicBezTo>
                  <a:pt x="340" y="129"/>
                  <a:pt x="336" y="125"/>
                  <a:pt x="334" y="120"/>
                </a:cubicBezTo>
                <a:cubicBezTo>
                  <a:pt x="324" y="90"/>
                  <a:pt x="311" y="58"/>
                  <a:pt x="280" y="42"/>
                </a:cubicBezTo>
                <a:cubicBezTo>
                  <a:pt x="276" y="36"/>
                  <a:pt x="279" y="28"/>
                  <a:pt x="286" y="26"/>
                </a:cubicBezTo>
                <a:cubicBezTo>
                  <a:pt x="286" y="26"/>
                  <a:pt x="286" y="26"/>
                  <a:pt x="286" y="26"/>
                </a:cubicBezTo>
                <a:cubicBezTo>
                  <a:pt x="290" y="25"/>
                  <a:pt x="295" y="23"/>
                  <a:pt x="296" y="18"/>
                </a:cubicBezTo>
                <a:cubicBezTo>
                  <a:pt x="297" y="13"/>
                  <a:pt x="293" y="9"/>
                  <a:pt x="290" y="6"/>
                </a:cubicBezTo>
                <a:cubicBezTo>
                  <a:pt x="288" y="4"/>
                  <a:pt x="285" y="3"/>
                  <a:pt x="282" y="2"/>
                </a:cubicBezTo>
                <a:cubicBezTo>
                  <a:pt x="280" y="1"/>
                  <a:pt x="277" y="0"/>
                  <a:pt x="274" y="0"/>
                </a:cubicBezTo>
                <a:cubicBezTo>
                  <a:pt x="269" y="0"/>
                  <a:pt x="264" y="1"/>
                  <a:pt x="262" y="6"/>
                </a:cubicBezTo>
                <a:cubicBezTo>
                  <a:pt x="259" y="9"/>
                  <a:pt x="261" y="14"/>
                  <a:pt x="264" y="18"/>
                </a:cubicBezTo>
                <a:cubicBezTo>
                  <a:pt x="264" y="18"/>
                  <a:pt x="264" y="18"/>
                  <a:pt x="264" y="18"/>
                </a:cubicBezTo>
                <a:cubicBezTo>
                  <a:pt x="268" y="25"/>
                  <a:pt x="264" y="32"/>
                  <a:pt x="258" y="34"/>
                </a:cubicBezTo>
                <a:cubicBezTo>
                  <a:pt x="248" y="32"/>
                  <a:pt x="238" y="31"/>
                  <a:pt x="227" y="31"/>
                </a:cubicBezTo>
                <a:cubicBezTo>
                  <a:pt x="209" y="31"/>
                  <a:pt x="191" y="34"/>
                  <a:pt x="173" y="36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58" y="38"/>
                  <a:pt x="146" y="46"/>
                  <a:pt x="139" y="54"/>
                </a:cubicBezTo>
                <a:cubicBezTo>
                  <a:pt x="126" y="66"/>
                  <a:pt x="107" y="74"/>
                  <a:pt x="82" y="77"/>
                </a:cubicBezTo>
                <a:cubicBezTo>
                  <a:pt x="75" y="78"/>
                  <a:pt x="71" y="81"/>
                  <a:pt x="70" y="84"/>
                </a:cubicBezTo>
                <a:cubicBezTo>
                  <a:pt x="68" y="87"/>
                  <a:pt x="67" y="92"/>
                  <a:pt x="71" y="99"/>
                </a:cubicBezTo>
                <a:cubicBezTo>
                  <a:pt x="82" y="118"/>
                  <a:pt x="82" y="136"/>
                  <a:pt x="77" y="154"/>
                </a:cubicBezTo>
                <a:cubicBezTo>
                  <a:pt x="77" y="154"/>
                  <a:pt x="77" y="154"/>
                  <a:pt x="77" y="154"/>
                </a:cubicBezTo>
                <a:cubicBezTo>
                  <a:pt x="80" y="152"/>
                  <a:pt x="84" y="150"/>
                  <a:pt x="90" y="150"/>
                </a:cubicBezTo>
                <a:cubicBezTo>
                  <a:pt x="93" y="150"/>
                  <a:pt x="96" y="151"/>
                  <a:pt x="99" y="152"/>
                </a:cubicBezTo>
                <a:cubicBezTo>
                  <a:pt x="105" y="156"/>
                  <a:pt x="109" y="164"/>
                  <a:pt x="108" y="173"/>
                </a:cubicBezTo>
                <a:cubicBezTo>
                  <a:pt x="108" y="177"/>
                  <a:pt x="107" y="181"/>
                  <a:pt x="105" y="184"/>
                </a:cubicBezTo>
                <a:cubicBezTo>
                  <a:pt x="104" y="188"/>
                  <a:pt x="102" y="192"/>
                  <a:pt x="99" y="194"/>
                </a:cubicBezTo>
                <a:cubicBezTo>
                  <a:pt x="94" y="200"/>
                  <a:pt x="88" y="203"/>
                  <a:pt x="82" y="203"/>
                </a:cubicBezTo>
                <a:cubicBezTo>
                  <a:pt x="82" y="203"/>
                  <a:pt x="82" y="203"/>
                  <a:pt x="82" y="203"/>
                </a:cubicBezTo>
                <a:cubicBezTo>
                  <a:pt x="81" y="203"/>
                  <a:pt x="79" y="203"/>
                  <a:pt x="78" y="202"/>
                </a:cubicBezTo>
                <a:cubicBezTo>
                  <a:pt x="71" y="201"/>
                  <a:pt x="66" y="195"/>
                  <a:pt x="64" y="186"/>
                </a:cubicBezTo>
                <a:cubicBezTo>
                  <a:pt x="64" y="185"/>
                  <a:pt x="63" y="185"/>
                  <a:pt x="63" y="185"/>
                </a:cubicBezTo>
                <a:cubicBezTo>
                  <a:pt x="49" y="208"/>
                  <a:pt x="26" y="226"/>
                  <a:pt x="7" y="239"/>
                </a:cubicBezTo>
                <a:cubicBezTo>
                  <a:pt x="2" y="243"/>
                  <a:pt x="0" y="248"/>
                  <a:pt x="0" y="253"/>
                </a:cubicBezTo>
                <a:cubicBezTo>
                  <a:pt x="0" y="259"/>
                  <a:pt x="3" y="263"/>
                  <a:pt x="7" y="266"/>
                </a:cubicBezTo>
                <a:cubicBezTo>
                  <a:pt x="34" y="284"/>
                  <a:pt x="65" y="294"/>
                  <a:pt x="98" y="294"/>
                </a:cubicBezTo>
                <a:cubicBezTo>
                  <a:pt x="129" y="294"/>
                  <a:pt x="159" y="285"/>
                  <a:pt x="184" y="269"/>
                </a:cubicBezTo>
                <a:cubicBezTo>
                  <a:pt x="184" y="269"/>
                  <a:pt x="189" y="266"/>
                  <a:pt x="189" y="266"/>
                </a:cubicBezTo>
                <a:cubicBezTo>
                  <a:pt x="189" y="266"/>
                  <a:pt x="191" y="271"/>
                  <a:pt x="191" y="271"/>
                </a:cubicBezTo>
                <a:cubicBezTo>
                  <a:pt x="207" y="315"/>
                  <a:pt x="250" y="345"/>
                  <a:pt x="297" y="345"/>
                </a:cubicBezTo>
                <a:cubicBezTo>
                  <a:pt x="358" y="345"/>
                  <a:pt x="408" y="294"/>
                  <a:pt x="409" y="232"/>
                </a:cubicBezTo>
                <a:cubicBezTo>
                  <a:pt x="409" y="228"/>
                  <a:pt x="409" y="220"/>
                  <a:pt x="410" y="217"/>
                </a:cubicBezTo>
                <a:cubicBezTo>
                  <a:pt x="411" y="216"/>
                  <a:pt x="411" y="216"/>
                  <a:pt x="411" y="216"/>
                </a:cubicBezTo>
                <a:cubicBezTo>
                  <a:pt x="437" y="205"/>
                  <a:pt x="460" y="186"/>
                  <a:pt x="475" y="162"/>
                </a:cubicBezTo>
                <a:cubicBezTo>
                  <a:pt x="479" y="157"/>
                  <a:pt x="479" y="151"/>
                  <a:pt x="478" y="146"/>
                </a:cubicBezTo>
                <a:close/>
              </a:path>
            </a:pathLst>
          </a:custGeom>
          <a:solidFill>
            <a:srgbClr val="03A9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30" name="Freeform 70">
            <a:extLst>
              <a:ext uri="{FF2B5EF4-FFF2-40B4-BE49-F238E27FC236}">
                <a16:creationId xmlns:a16="http://schemas.microsoft.com/office/drawing/2014/main" id="{EBE27C27-35E7-C345-8A83-6B66AD73CFEE}"/>
              </a:ext>
            </a:extLst>
          </p:cNvPr>
          <p:cNvSpPr>
            <a:spLocks/>
          </p:cNvSpPr>
          <p:nvPr/>
        </p:nvSpPr>
        <p:spPr bwMode="auto">
          <a:xfrm>
            <a:off x="9837738" y="2581275"/>
            <a:ext cx="3175" cy="0"/>
          </a:xfrm>
          <a:custGeom>
            <a:avLst/>
            <a:gdLst>
              <a:gd name="T0" fmla="*/ 0 w 1"/>
              <a:gd name="T1" fmla="*/ 1 w 1"/>
              <a:gd name="T2" fmla="*/ 1 w 1"/>
              <a:gd name="T3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65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31" name="Freeform 71">
            <a:extLst>
              <a:ext uri="{FF2B5EF4-FFF2-40B4-BE49-F238E27FC236}">
                <a16:creationId xmlns:a16="http://schemas.microsoft.com/office/drawing/2014/main" id="{38F8B891-C274-E941-8AA5-F6B4ACA0B44F}"/>
              </a:ext>
            </a:extLst>
          </p:cNvPr>
          <p:cNvSpPr>
            <a:spLocks/>
          </p:cNvSpPr>
          <p:nvPr/>
        </p:nvSpPr>
        <p:spPr bwMode="auto">
          <a:xfrm>
            <a:off x="9677401" y="2006600"/>
            <a:ext cx="1479550" cy="1508125"/>
          </a:xfrm>
          <a:custGeom>
            <a:avLst/>
            <a:gdLst>
              <a:gd name="T0" fmla="*/ 354 w 389"/>
              <a:gd name="T1" fmla="*/ 233 h 396"/>
              <a:gd name="T2" fmla="*/ 339 w 389"/>
              <a:gd name="T3" fmla="*/ 165 h 396"/>
              <a:gd name="T4" fmla="*/ 320 w 389"/>
              <a:gd name="T5" fmla="*/ 152 h 396"/>
              <a:gd name="T6" fmla="*/ 241 w 389"/>
              <a:gd name="T7" fmla="*/ 118 h 396"/>
              <a:gd name="T8" fmla="*/ 241 w 389"/>
              <a:gd name="T9" fmla="*/ 119 h 396"/>
              <a:gd name="T10" fmla="*/ 224 w 389"/>
              <a:gd name="T11" fmla="*/ 142 h 396"/>
              <a:gd name="T12" fmla="*/ 217 w 389"/>
              <a:gd name="T13" fmla="*/ 141 h 396"/>
              <a:gd name="T14" fmla="*/ 193 w 389"/>
              <a:gd name="T15" fmla="*/ 123 h 396"/>
              <a:gd name="T16" fmla="*/ 190 w 389"/>
              <a:gd name="T17" fmla="*/ 105 h 396"/>
              <a:gd name="T18" fmla="*/ 202 w 389"/>
              <a:gd name="T19" fmla="*/ 94 h 396"/>
              <a:gd name="T20" fmla="*/ 207 w 389"/>
              <a:gd name="T21" fmla="*/ 92 h 396"/>
              <a:gd name="T22" fmla="*/ 210 w 389"/>
              <a:gd name="T23" fmla="*/ 91 h 396"/>
              <a:gd name="T24" fmla="*/ 148 w 389"/>
              <a:gd name="T25" fmla="*/ 15 h 396"/>
              <a:gd name="T26" fmla="*/ 133 w 389"/>
              <a:gd name="T27" fmla="*/ 3 h 396"/>
              <a:gd name="T28" fmla="*/ 121 w 389"/>
              <a:gd name="T29" fmla="*/ 2 h 396"/>
              <a:gd name="T30" fmla="*/ 43 w 389"/>
              <a:gd name="T31" fmla="*/ 151 h 396"/>
              <a:gd name="T32" fmla="*/ 262 w 389"/>
              <a:gd name="T33" fmla="*/ 314 h 396"/>
              <a:gd name="T34" fmla="*/ 345 w 389"/>
              <a:gd name="T35" fmla="*/ 253 h 396"/>
              <a:gd name="T36" fmla="*/ 385 w 389"/>
              <a:gd name="T37" fmla="*/ 258 h 396"/>
              <a:gd name="T38" fmla="*/ 382 w 389"/>
              <a:gd name="T39" fmla="*/ 237 h 396"/>
              <a:gd name="T40" fmla="*/ 354 w 389"/>
              <a:gd name="T41" fmla="*/ 233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" h="396">
                <a:moveTo>
                  <a:pt x="354" y="233"/>
                </a:moveTo>
                <a:cubicBezTo>
                  <a:pt x="361" y="210"/>
                  <a:pt x="355" y="183"/>
                  <a:pt x="339" y="165"/>
                </a:cubicBezTo>
                <a:cubicBezTo>
                  <a:pt x="334" y="159"/>
                  <a:pt x="328" y="155"/>
                  <a:pt x="320" y="152"/>
                </a:cubicBezTo>
                <a:cubicBezTo>
                  <a:pt x="291" y="146"/>
                  <a:pt x="262" y="134"/>
                  <a:pt x="241" y="118"/>
                </a:cubicBezTo>
                <a:cubicBezTo>
                  <a:pt x="241" y="118"/>
                  <a:pt x="241" y="119"/>
                  <a:pt x="241" y="119"/>
                </a:cubicBezTo>
                <a:cubicBezTo>
                  <a:pt x="241" y="125"/>
                  <a:pt x="240" y="142"/>
                  <a:pt x="224" y="142"/>
                </a:cubicBezTo>
                <a:cubicBezTo>
                  <a:pt x="221" y="142"/>
                  <a:pt x="219" y="141"/>
                  <a:pt x="217" y="141"/>
                </a:cubicBezTo>
                <a:cubicBezTo>
                  <a:pt x="207" y="138"/>
                  <a:pt x="198" y="132"/>
                  <a:pt x="193" y="123"/>
                </a:cubicBezTo>
                <a:cubicBezTo>
                  <a:pt x="189" y="116"/>
                  <a:pt x="188" y="111"/>
                  <a:pt x="190" y="105"/>
                </a:cubicBezTo>
                <a:cubicBezTo>
                  <a:pt x="192" y="99"/>
                  <a:pt x="197" y="96"/>
                  <a:pt x="202" y="94"/>
                </a:cubicBezTo>
                <a:cubicBezTo>
                  <a:pt x="204" y="93"/>
                  <a:pt x="205" y="93"/>
                  <a:pt x="207" y="92"/>
                </a:cubicBezTo>
                <a:cubicBezTo>
                  <a:pt x="208" y="92"/>
                  <a:pt x="209" y="92"/>
                  <a:pt x="210" y="91"/>
                </a:cubicBezTo>
                <a:cubicBezTo>
                  <a:pt x="198" y="77"/>
                  <a:pt x="167" y="39"/>
                  <a:pt x="148" y="15"/>
                </a:cubicBezTo>
                <a:cubicBezTo>
                  <a:pt x="143" y="10"/>
                  <a:pt x="138" y="6"/>
                  <a:pt x="133" y="3"/>
                </a:cubicBezTo>
                <a:cubicBezTo>
                  <a:pt x="129" y="1"/>
                  <a:pt x="124" y="0"/>
                  <a:pt x="121" y="2"/>
                </a:cubicBezTo>
                <a:cubicBezTo>
                  <a:pt x="69" y="28"/>
                  <a:pt x="46" y="137"/>
                  <a:pt x="43" y="151"/>
                </a:cubicBezTo>
                <a:cubicBezTo>
                  <a:pt x="0" y="300"/>
                  <a:pt x="146" y="396"/>
                  <a:pt x="262" y="314"/>
                </a:cubicBezTo>
                <a:cubicBezTo>
                  <a:pt x="283" y="329"/>
                  <a:pt x="338" y="268"/>
                  <a:pt x="345" y="253"/>
                </a:cubicBezTo>
                <a:cubicBezTo>
                  <a:pt x="365" y="247"/>
                  <a:pt x="362" y="293"/>
                  <a:pt x="385" y="258"/>
                </a:cubicBezTo>
                <a:cubicBezTo>
                  <a:pt x="387" y="253"/>
                  <a:pt x="389" y="243"/>
                  <a:pt x="382" y="237"/>
                </a:cubicBezTo>
                <a:cubicBezTo>
                  <a:pt x="375" y="233"/>
                  <a:pt x="360" y="247"/>
                  <a:pt x="354" y="233"/>
                </a:cubicBezTo>
                <a:close/>
              </a:path>
            </a:pathLst>
          </a:custGeom>
          <a:solidFill>
            <a:srgbClr val="FE26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32" name="Freeform 72">
            <a:extLst>
              <a:ext uri="{FF2B5EF4-FFF2-40B4-BE49-F238E27FC236}">
                <a16:creationId xmlns:a16="http://schemas.microsoft.com/office/drawing/2014/main" id="{40880FA7-7ED3-1C42-82A7-A69C202E33DF}"/>
              </a:ext>
            </a:extLst>
          </p:cNvPr>
          <p:cNvSpPr>
            <a:spLocks/>
          </p:cNvSpPr>
          <p:nvPr/>
        </p:nvSpPr>
        <p:spPr bwMode="auto">
          <a:xfrm>
            <a:off x="10202863" y="1500188"/>
            <a:ext cx="1471613" cy="1165225"/>
          </a:xfrm>
          <a:custGeom>
            <a:avLst/>
            <a:gdLst>
              <a:gd name="T0" fmla="*/ 362 w 387"/>
              <a:gd name="T1" fmla="*/ 26 h 306"/>
              <a:gd name="T2" fmla="*/ 268 w 387"/>
              <a:gd name="T3" fmla="*/ 3 h 306"/>
              <a:gd name="T4" fmla="*/ 268 w 387"/>
              <a:gd name="T5" fmla="*/ 3 h 306"/>
              <a:gd name="T6" fmla="*/ 7 w 387"/>
              <a:gd name="T7" fmla="*/ 100 h 306"/>
              <a:gd name="T8" fmla="*/ 6 w 387"/>
              <a:gd name="T9" fmla="*/ 127 h 306"/>
              <a:gd name="T10" fmla="*/ 82 w 387"/>
              <a:gd name="T11" fmla="*/ 219 h 306"/>
              <a:gd name="T12" fmla="*/ 81 w 387"/>
              <a:gd name="T13" fmla="*/ 231 h 306"/>
              <a:gd name="T14" fmla="*/ 64 w 387"/>
              <a:gd name="T15" fmla="*/ 250 h 306"/>
              <a:gd name="T16" fmla="*/ 81 w 387"/>
              <a:gd name="T17" fmla="*/ 264 h 306"/>
              <a:gd name="T18" fmla="*/ 99 w 387"/>
              <a:gd name="T19" fmla="*/ 236 h 306"/>
              <a:gd name="T20" fmla="*/ 103 w 387"/>
              <a:gd name="T21" fmla="*/ 237 h 306"/>
              <a:gd name="T22" fmla="*/ 295 w 387"/>
              <a:gd name="T23" fmla="*/ 213 h 306"/>
              <a:gd name="T24" fmla="*/ 290 w 387"/>
              <a:gd name="T25" fmla="*/ 191 h 306"/>
              <a:gd name="T26" fmla="*/ 287 w 387"/>
              <a:gd name="T27" fmla="*/ 181 h 306"/>
              <a:gd name="T28" fmla="*/ 292 w 387"/>
              <a:gd name="T29" fmla="*/ 162 h 306"/>
              <a:gd name="T30" fmla="*/ 344 w 387"/>
              <a:gd name="T31" fmla="*/ 141 h 306"/>
              <a:gd name="T32" fmla="*/ 321 w 387"/>
              <a:gd name="T33" fmla="*/ 107 h 306"/>
              <a:gd name="T34" fmla="*/ 362 w 387"/>
              <a:gd name="T35" fmla="*/ 111 h 306"/>
              <a:gd name="T36" fmla="*/ 362 w 387"/>
              <a:gd name="T37" fmla="*/ 2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306">
                <a:moveTo>
                  <a:pt x="362" y="26"/>
                </a:moveTo>
                <a:cubicBezTo>
                  <a:pt x="336" y="9"/>
                  <a:pt x="302" y="0"/>
                  <a:pt x="268" y="3"/>
                </a:cubicBezTo>
                <a:cubicBezTo>
                  <a:pt x="268" y="3"/>
                  <a:pt x="268" y="3"/>
                  <a:pt x="268" y="3"/>
                </a:cubicBezTo>
                <a:cubicBezTo>
                  <a:pt x="108" y="13"/>
                  <a:pt x="33" y="73"/>
                  <a:pt x="7" y="100"/>
                </a:cubicBezTo>
                <a:cubicBezTo>
                  <a:pt x="0" y="107"/>
                  <a:pt x="0" y="119"/>
                  <a:pt x="6" y="127"/>
                </a:cubicBezTo>
                <a:cubicBezTo>
                  <a:pt x="26" y="151"/>
                  <a:pt x="70" y="204"/>
                  <a:pt x="82" y="219"/>
                </a:cubicBezTo>
                <a:cubicBezTo>
                  <a:pt x="85" y="223"/>
                  <a:pt x="85" y="228"/>
                  <a:pt x="81" y="231"/>
                </a:cubicBezTo>
                <a:cubicBezTo>
                  <a:pt x="73" y="238"/>
                  <a:pt x="54" y="236"/>
                  <a:pt x="64" y="250"/>
                </a:cubicBezTo>
                <a:cubicBezTo>
                  <a:pt x="68" y="257"/>
                  <a:pt x="74" y="262"/>
                  <a:pt x="81" y="264"/>
                </a:cubicBezTo>
                <a:cubicBezTo>
                  <a:pt x="100" y="268"/>
                  <a:pt x="88" y="244"/>
                  <a:pt x="99" y="236"/>
                </a:cubicBezTo>
                <a:cubicBezTo>
                  <a:pt x="100" y="235"/>
                  <a:pt x="101" y="236"/>
                  <a:pt x="103" y="237"/>
                </a:cubicBezTo>
                <a:cubicBezTo>
                  <a:pt x="157" y="287"/>
                  <a:pt x="302" y="306"/>
                  <a:pt x="295" y="213"/>
                </a:cubicBezTo>
                <a:cubicBezTo>
                  <a:pt x="294" y="208"/>
                  <a:pt x="291" y="197"/>
                  <a:pt x="290" y="191"/>
                </a:cubicBezTo>
                <a:cubicBezTo>
                  <a:pt x="289" y="189"/>
                  <a:pt x="288" y="184"/>
                  <a:pt x="287" y="181"/>
                </a:cubicBezTo>
                <a:cubicBezTo>
                  <a:pt x="287" y="178"/>
                  <a:pt x="277" y="160"/>
                  <a:pt x="292" y="162"/>
                </a:cubicBezTo>
                <a:cubicBezTo>
                  <a:pt x="309" y="164"/>
                  <a:pt x="333" y="155"/>
                  <a:pt x="344" y="141"/>
                </a:cubicBezTo>
                <a:cubicBezTo>
                  <a:pt x="325" y="150"/>
                  <a:pt x="306" y="128"/>
                  <a:pt x="321" y="107"/>
                </a:cubicBezTo>
                <a:cubicBezTo>
                  <a:pt x="329" y="90"/>
                  <a:pt x="359" y="84"/>
                  <a:pt x="362" y="111"/>
                </a:cubicBezTo>
                <a:cubicBezTo>
                  <a:pt x="372" y="80"/>
                  <a:pt x="387" y="47"/>
                  <a:pt x="362" y="26"/>
                </a:cubicBezTo>
                <a:close/>
              </a:path>
            </a:pathLst>
          </a:custGeom>
          <a:solidFill>
            <a:srgbClr val="00CE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33" name="Freeform 73">
            <a:extLst>
              <a:ext uri="{FF2B5EF4-FFF2-40B4-BE49-F238E27FC236}">
                <a16:creationId xmlns:a16="http://schemas.microsoft.com/office/drawing/2014/main" id="{8A99725D-8C46-7F41-BE7C-2DEABE879C95}"/>
              </a:ext>
            </a:extLst>
          </p:cNvPr>
          <p:cNvSpPr>
            <a:spLocks noEditPoints="1"/>
          </p:cNvSpPr>
          <p:nvPr/>
        </p:nvSpPr>
        <p:spPr bwMode="auto">
          <a:xfrm>
            <a:off x="10750551" y="1831975"/>
            <a:ext cx="368300" cy="392113"/>
          </a:xfrm>
          <a:custGeom>
            <a:avLst/>
            <a:gdLst>
              <a:gd name="T0" fmla="*/ 1 w 97"/>
              <a:gd name="T1" fmla="*/ 32 h 103"/>
              <a:gd name="T2" fmla="*/ 15 w 97"/>
              <a:gd name="T3" fmla="*/ 20 h 103"/>
              <a:gd name="T4" fmla="*/ 28 w 97"/>
              <a:gd name="T5" fmla="*/ 39 h 103"/>
              <a:gd name="T6" fmla="*/ 21 w 97"/>
              <a:gd name="T7" fmla="*/ 51 h 103"/>
              <a:gd name="T8" fmla="*/ 42 w 97"/>
              <a:gd name="T9" fmla="*/ 77 h 103"/>
              <a:gd name="T10" fmla="*/ 54 w 97"/>
              <a:gd name="T11" fmla="*/ 71 h 103"/>
              <a:gd name="T12" fmla="*/ 72 w 97"/>
              <a:gd name="T13" fmla="*/ 80 h 103"/>
              <a:gd name="T14" fmla="*/ 63 w 97"/>
              <a:gd name="T15" fmla="*/ 98 h 103"/>
              <a:gd name="T16" fmla="*/ 21 w 97"/>
              <a:gd name="T17" fmla="*/ 78 h 103"/>
              <a:gd name="T18" fmla="*/ 1 w 97"/>
              <a:gd name="T19" fmla="*/ 32 h 103"/>
              <a:gd name="T20" fmla="*/ 69 w 97"/>
              <a:gd name="T21" fmla="*/ 42 h 103"/>
              <a:gd name="T22" fmla="*/ 54 w 97"/>
              <a:gd name="T23" fmla="*/ 42 h 103"/>
              <a:gd name="T24" fmla="*/ 54 w 97"/>
              <a:gd name="T25" fmla="*/ 25 h 103"/>
              <a:gd name="T26" fmla="*/ 51 w 97"/>
              <a:gd name="T27" fmla="*/ 22 h 103"/>
              <a:gd name="T28" fmla="*/ 48 w 97"/>
              <a:gd name="T29" fmla="*/ 25 h 103"/>
              <a:gd name="T30" fmla="*/ 48 w 97"/>
              <a:gd name="T31" fmla="*/ 45 h 103"/>
              <a:gd name="T32" fmla="*/ 51 w 97"/>
              <a:gd name="T33" fmla="*/ 48 h 103"/>
              <a:gd name="T34" fmla="*/ 69 w 97"/>
              <a:gd name="T35" fmla="*/ 48 h 103"/>
              <a:gd name="T36" fmla="*/ 72 w 97"/>
              <a:gd name="T37" fmla="*/ 45 h 103"/>
              <a:gd name="T38" fmla="*/ 69 w 97"/>
              <a:gd name="T39" fmla="*/ 42 h 103"/>
              <a:gd name="T40" fmla="*/ 51 w 97"/>
              <a:gd name="T41" fmla="*/ 0 h 103"/>
              <a:gd name="T42" fmla="*/ 17 w 97"/>
              <a:gd name="T43" fmla="*/ 15 h 103"/>
              <a:gd name="T44" fmla="*/ 23 w 97"/>
              <a:gd name="T45" fmla="*/ 18 h 103"/>
              <a:gd name="T46" fmla="*/ 48 w 97"/>
              <a:gd name="T47" fmla="*/ 6 h 103"/>
              <a:gd name="T48" fmla="*/ 48 w 97"/>
              <a:gd name="T49" fmla="*/ 12 h 103"/>
              <a:gd name="T50" fmla="*/ 51 w 97"/>
              <a:gd name="T51" fmla="*/ 15 h 103"/>
              <a:gd name="T52" fmla="*/ 54 w 97"/>
              <a:gd name="T53" fmla="*/ 12 h 103"/>
              <a:gd name="T54" fmla="*/ 54 w 97"/>
              <a:gd name="T55" fmla="*/ 6 h 103"/>
              <a:gd name="T56" fmla="*/ 90 w 97"/>
              <a:gd name="T57" fmla="*/ 42 h 103"/>
              <a:gd name="T58" fmla="*/ 84 w 97"/>
              <a:gd name="T59" fmla="*/ 42 h 103"/>
              <a:gd name="T60" fmla="*/ 81 w 97"/>
              <a:gd name="T61" fmla="*/ 45 h 103"/>
              <a:gd name="T62" fmla="*/ 84 w 97"/>
              <a:gd name="T63" fmla="*/ 48 h 103"/>
              <a:gd name="T64" fmla="*/ 90 w 97"/>
              <a:gd name="T65" fmla="*/ 48 h 103"/>
              <a:gd name="T66" fmla="*/ 75 w 97"/>
              <a:gd name="T67" fmla="*/ 76 h 103"/>
              <a:gd name="T68" fmla="*/ 76 w 97"/>
              <a:gd name="T69" fmla="*/ 77 h 103"/>
              <a:gd name="T70" fmla="*/ 76 w 97"/>
              <a:gd name="T71" fmla="*/ 77 h 103"/>
              <a:gd name="T72" fmla="*/ 76 w 97"/>
              <a:gd name="T73" fmla="*/ 77 h 103"/>
              <a:gd name="T74" fmla="*/ 78 w 97"/>
              <a:gd name="T75" fmla="*/ 82 h 103"/>
              <a:gd name="T76" fmla="*/ 97 w 97"/>
              <a:gd name="T77" fmla="*/ 45 h 103"/>
              <a:gd name="T78" fmla="*/ 51 w 97"/>
              <a:gd name="T79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7" h="103">
                <a:moveTo>
                  <a:pt x="1" y="32"/>
                </a:moveTo>
                <a:cubicBezTo>
                  <a:pt x="2" y="27"/>
                  <a:pt x="9" y="22"/>
                  <a:pt x="15" y="20"/>
                </a:cubicBezTo>
                <a:cubicBezTo>
                  <a:pt x="20" y="20"/>
                  <a:pt x="30" y="33"/>
                  <a:pt x="28" y="39"/>
                </a:cubicBezTo>
                <a:cubicBezTo>
                  <a:pt x="26" y="45"/>
                  <a:pt x="21" y="47"/>
                  <a:pt x="21" y="51"/>
                </a:cubicBezTo>
                <a:cubicBezTo>
                  <a:pt x="31" y="68"/>
                  <a:pt x="36" y="72"/>
                  <a:pt x="42" y="77"/>
                </a:cubicBezTo>
                <a:cubicBezTo>
                  <a:pt x="48" y="78"/>
                  <a:pt x="49" y="75"/>
                  <a:pt x="54" y="71"/>
                </a:cubicBezTo>
                <a:cubicBezTo>
                  <a:pt x="59" y="68"/>
                  <a:pt x="67" y="75"/>
                  <a:pt x="72" y="80"/>
                </a:cubicBezTo>
                <a:cubicBezTo>
                  <a:pt x="75" y="85"/>
                  <a:pt x="74" y="90"/>
                  <a:pt x="63" y="98"/>
                </a:cubicBezTo>
                <a:cubicBezTo>
                  <a:pt x="42" y="103"/>
                  <a:pt x="21" y="78"/>
                  <a:pt x="21" y="78"/>
                </a:cubicBezTo>
                <a:cubicBezTo>
                  <a:pt x="1" y="55"/>
                  <a:pt x="0" y="38"/>
                  <a:pt x="1" y="32"/>
                </a:cubicBezTo>
                <a:close/>
                <a:moveTo>
                  <a:pt x="69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25"/>
                  <a:pt x="54" y="25"/>
                  <a:pt x="54" y="25"/>
                </a:cubicBezTo>
                <a:cubicBezTo>
                  <a:pt x="54" y="23"/>
                  <a:pt x="53" y="22"/>
                  <a:pt x="51" y="22"/>
                </a:cubicBezTo>
                <a:cubicBezTo>
                  <a:pt x="50" y="22"/>
                  <a:pt x="48" y="23"/>
                  <a:pt x="48" y="25"/>
                </a:cubicBezTo>
                <a:cubicBezTo>
                  <a:pt x="48" y="45"/>
                  <a:pt x="48" y="45"/>
                  <a:pt x="48" y="45"/>
                </a:cubicBezTo>
                <a:cubicBezTo>
                  <a:pt x="48" y="47"/>
                  <a:pt x="50" y="48"/>
                  <a:pt x="51" y="48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2" y="47"/>
                  <a:pt x="72" y="45"/>
                </a:cubicBezTo>
                <a:cubicBezTo>
                  <a:pt x="72" y="43"/>
                  <a:pt x="71" y="42"/>
                  <a:pt x="69" y="42"/>
                </a:cubicBezTo>
                <a:close/>
                <a:moveTo>
                  <a:pt x="51" y="0"/>
                </a:moveTo>
                <a:cubicBezTo>
                  <a:pt x="38" y="0"/>
                  <a:pt x="26" y="6"/>
                  <a:pt x="17" y="15"/>
                </a:cubicBezTo>
                <a:cubicBezTo>
                  <a:pt x="19" y="16"/>
                  <a:pt x="21" y="17"/>
                  <a:pt x="23" y="18"/>
                </a:cubicBezTo>
                <a:cubicBezTo>
                  <a:pt x="29" y="11"/>
                  <a:pt x="38" y="7"/>
                  <a:pt x="48" y="6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4"/>
                  <a:pt x="50" y="15"/>
                  <a:pt x="51" y="15"/>
                </a:cubicBezTo>
                <a:cubicBezTo>
                  <a:pt x="53" y="15"/>
                  <a:pt x="54" y="14"/>
                  <a:pt x="54" y="12"/>
                </a:cubicBezTo>
                <a:cubicBezTo>
                  <a:pt x="54" y="6"/>
                  <a:pt x="54" y="6"/>
                  <a:pt x="54" y="6"/>
                </a:cubicBezTo>
                <a:cubicBezTo>
                  <a:pt x="74" y="8"/>
                  <a:pt x="89" y="23"/>
                  <a:pt x="90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3" y="42"/>
                  <a:pt x="81" y="43"/>
                  <a:pt x="81" y="45"/>
                </a:cubicBezTo>
                <a:cubicBezTo>
                  <a:pt x="81" y="47"/>
                  <a:pt x="83" y="48"/>
                  <a:pt x="84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89" y="60"/>
                  <a:pt x="84" y="70"/>
                  <a:pt x="75" y="76"/>
                </a:cubicBezTo>
                <a:cubicBezTo>
                  <a:pt x="75" y="76"/>
                  <a:pt x="75" y="77"/>
                  <a:pt x="76" y="77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77"/>
                  <a:pt x="76" y="77"/>
                  <a:pt x="76" y="77"/>
                </a:cubicBezTo>
                <a:cubicBezTo>
                  <a:pt x="77" y="79"/>
                  <a:pt x="78" y="80"/>
                  <a:pt x="78" y="82"/>
                </a:cubicBezTo>
                <a:cubicBezTo>
                  <a:pt x="89" y="74"/>
                  <a:pt x="97" y="60"/>
                  <a:pt x="97" y="45"/>
                </a:cubicBezTo>
                <a:cubicBezTo>
                  <a:pt x="97" y="20"/>
                  <a:pt x="76" y="0"/>
                  <a:pt x="51" y="0"/>
                </a:cubicBezTo>
                <a:close/>
              </a:path>
            </a:pathLst>
          </a:custGeom>
          <a:solidFill>
            <a:srgbClr val="00CEE8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34" name="Freeform 74">
            <a:extLst>
              <a:ext uri="{FF2B5EF4-FFF2-40B4-BE49-F238E27FC236}">
                <a16:creationId xmlns:a16="http://schemas.microsoft.com/office/drawing/2014/main" id="{45F39289-3791-E344-B698-D76C10619611}"/>
              </a:ext>
            </a:extLst>
          </p:cNvPr>
          <p:cNvSpPr>
            <a:spLocks noEditPoints="1"/>
          </p:cNvSpPr>
          <p:nvPr/>
        </p:nvSpPr>
        <p:spPr bwMode="auto">
          <a:xfrm>
            <a:off x="10206038" y="2654300"/>
            <a:ext cx="274638" cy="395288"/>
          </a:xfrm>
          <a:custGeom>
            <a:avLst/>
            <a:gdLst>
              <a:gd name="T0" fmla="*/ 33 w 72"/>
              <a:gd name="T1" fmla="*/ 51 h 104"/>
              <a:gd name="T2" fmla="*/ 39 w 72"/>
              <a:gd name="T3" fmla="*/ 51 h 104"/>
              <a:gd name="T4" fmla="*/ 39 w 72"/>
              <a:gd name="T5" fmla="*/ 83 h 104"/>
              <a:gd name="T6" fmla="*/ 33 w 72"/>
              <a:gd name="T7" fmla="*/ 83 h 104"/>
              <a:gd name="T8" fmla="*/ 33 w 72"/>
              <a:gd name="T9" fmla="*/ 51 h 104"/>
              <a:gd name="T10" fmla="*/ 36 w 72"/>
              <a:gd name="T11" fmla="*/ 0 h 104"/>
              <a:gd name="T12" fmla="*/ 0 w 72"/>
              <a:gd name="T13" fmla="*/ 37 h 104"/>
              <a:gd name="T14" fmla="*/ 7 w 72"/>
              <a:gd name="T15" fmla="*/ 59 h 104"/>
              <a:gd name="T16" fmla="*/ 16 w 72"/>
              <a:gd name="T17" fmla="*/ 75 h 104"/>
              <a:gd name="T18" fmla="*/ 23 w 72"/>
              <a:gd name="T19" fmla="*/ 83 h 104"/>
              <a:gd name="T20" fmla="*/ 27 w 72"/>
              <a:gd name="T21" fmla="*/ 83 h 104"/>
              <a:gd name="T22" fmla="*/ 27 w 72"/>
              <a:gd name="T23" fmla="*/ 51 h 104"/>
              <a:gd name="T24" fmla="*/ 22 w 72"/>
              <a:gd name="T25" fmla="*/ 51 h 104"/>
              <a:gd name="T26" fmla="*/ 11 w 72"/>
              <a:gd name="T27" fmla="*/ 41 h 104"/>
              <a:gd name="T28" fmla="*/ 22 w 72"/>
              <a:gd name="T29" fmla="*/ 30 h 104"/>
              <a:gd name="T30" fmla="*/ 32 w 72"/>
              <a:gd name="T31" fmla="*/ 41 h 104"/>
              <a:gd name="T32" fmla="*/ 31 w 72"/>
              <a:gd name="T33" fmla="*/ 46 h 104"/>
              <a:gd name="T34" fmla="*/ 41 w 72"/>
              <a:gd name="T35" fmla="*/ 46 h 104"/>
              <a:gd name="T36" fmla="*/ 40 w 72"/>
              <a:gd name="T37" fmla="*/ 41 h 104"/>
              <a:gd name="T38" fmla="*/ 50 w 72"/>
              <a:gd name="T39" fmla="*/ 30 h 104"/>
              <a:gd name="T40" fmla="*/ 61 w 72"/>
              <a:gd name="T41" fmla="*/ 41 h 104"/>
              <a:gd name="T42" fmla="*/ 50 w 72"/>
              <a:gd name="T43" fmla="*/ 51 h 104"/>
              <a:gd name="T44" fmla="*/ 45 w 72"/>
              <a:gd name="T45" fmla="*/ 51 h 104"/>
              <a:gd name="T46" fmla="*/ 45 w 72"/>
              <a:gd name="T47" fmla="*/ 83 h 104"/>
              <a:gd name="T48" fmla="*/ 49 w 72"/>
              <a:gd name="T49" fmla="*/ 83 h 104"/>
              <a:gd name="T50" fmla="*/ 56 w 72"/>
              <a:gd name="T51" fmla="*/ 75 h 104"/>
              <a:gd name="T52" fmla="*/ 65 w 72"/>
              <a:gd name="T53" fmla="*/ 59 h 104"/>
              <a:gd name="T54" fmla="*/ 72 w 72"/>
              <a:gd name="T55" fmla="*/ 37 h 104"/>
              <a:gd name="T56" fmla="*/ 36 w 72"/>
              <a:gd name="T57" fmla="*/ 0 h 104"/>
              <a:gd name="T58" fmla="*/ 17 w 72"/>
              <a:gd name="T59" fmla="*/ 41 h 104"/>
              <a:gd name="T60" fmla="*/ 22 w 72"/>
              <a:gd name="T61" fmla="*/ 46 h 104"/>
              <a:gd name="T62" fmla="*/ 27 w 72"/>
              <a:gd name="T63" fmla="*/ 41 h 104"/>
              <a:gd name="T64" fmla="*/ 22 w 72"/>
              <a:gd name="T65" fmla="*/ 36 h 104"/>
              <a:gd name="T66" fmla="*/ 17 w 72"/>
              <a:gd name="T67" fmla="*/ 41 h 104"/>
              <a:gd name="T68" fmla="*/ 55 w 72"/>
              <a:gd name="T69" fmla="*/ 41 h 104"/>
              <a:gd name="T70" fmla="*/ 50 w 72"/>
              <a:gd name="T71" fmla="*/ 36 h 104"/>
              <a:gd name="T72" fmla="*/ 45 w 72"/>
              <a:gd name="T73" fmla="*/ 41 h 104"/>
              <a:gd name="T74" fmla="*/ 50 w 72"/>
              <a:gd name="T75" fmla="*/ 46 h 104"/>
              <a:gd name="T76" fmla="*/ 55 w 72"/>
              <a:gd name="T77" fmla="*/ 41 h 104"/>
              <a:gd name="T78" fmla="*/ 53 w 72"/>
              <a:gd name="T79" fmla="*/ 91 h 104"/>
              <a:gd name="T80" fmla="*/ 50 w 72"/>
              <a:gd name="T81" fmla="*/ 88 h 104"/>
              <a:gd name="T82" fmla="*/ 22 w 72"/>
              <a:gd name="T83" fmla="*/ 88 h 104"/>
              <a:gd name="T84" fmla="*/ 19 w 72"/>
              <a:gd name="T85" fmla="*/ 91 h 104"/>
              <a:gd name="T86" fmla="*/ 22 w 72"/>
              <a:gd name="T87" fmla="*/ 94 h 104"/>
              <a:gd name="T88" fmla="*/ 50 w 72"/>
              <a:gd name="T89" fmla="*/ 94 h 104"/>
              <a:gd name="T90" fmla="*/ 53 w 72"/>
              <a:gd name="T91" fmla="*/ 91 h 104"/>
              <a:gd name="T92" fmla="*/ 49 w 72"/>
              <a:gd name="T93" fmla="*/ 102 h 104"/>
              <a:gd name="T94" fmla="*/ 47 w 72"/>
              <a:gd name="T95" fmla="*/ 99 h 104"/>
              <a:gd name="T96" fmla="*/ 25 w 72"/>
              <a:gd name="T97" fmla="*/ 99 h 104"/>
              <a:gd name="T98" fmla="*/ 23 w 72"/>
              <a:gd name="T99" fmla="*/ 102 h 104"/>
              <a:gd name="T100" fmla="*/ 25 w 72"/>
              <a:gd name="T101" fmla="*/ 104 h 104"/>
              <a:gd name="T102" fmla="*/ 47 w 72"/>
              <a:gd name="T103" fmla="*/ 104 h 104"/>
              <a:gd name="T104" fmla="*/ 49 w 72"/>
              <a:gd name="T105" fmla="*/ 10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2" h="104">
                <a:moveTo>
                  <a:pt x="33" y="51"/>
                </a:moveTo>
                <a:cubicBezTo>
                  <a:pt x="39" y="51"/>
                  <a:pt x="39" y="51"/>
                  <a:pt x="39" y="51"/>
                </a:cubicBezTo>
                <a:cubicBezTo>
                  <a:pt x="39" y="83"/>
                  <a:pt x="39" y="83"/>
                  <a:pt x="39" y="83"/>
                </a:cubicBezTo>
                <a:cubicBezTo>
                  <a:pt x="33" y="83"/>
                  <a:pt x="33" y="83"/>
                  <a:pt x="33" y="83"/>
                </a:cubicBezTo>
                <a:lnTo>
                  <a:pt x="33" y="51"/>
                </a:lnTo>
                <a:close/>
                <a:moveTo>
                  <a:pt x="36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45"/>
                  <a:pt x="3" y="52"/>
                  <a:pt x="7" y="59"/>
                </a:cubicBezTo>
                <a:cubicBezTo>
                  <a:pt x="14" y="67"/>
                  <a:pt x="16" y="71"/>
                  <a:pt x="16" y="75"/>
                </a:cubicBezTo>
                <a:cubicBezTo>
                  <a:pt x="16" y="79"/>
                  <a:pt x="19" y="83"/>
                  <a:pt x="23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51"/>
                  <a:pt x="27" y="51"/>
                  <a:pt x="27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16" y="51"/>
                  <a:pt x="11" y="47"/>
                  <a:pt x="11" y="41"/>
                </a:cubicBezTo>
                <a:cubicBezTo>
                  <a:pt x="11" y="35"/>
                  <a:pt x="16" y="30"/>
                  <a:pt x="22" y="30"/>
                </a:cubicBezTo>
                <a:cubicBezTo>
                  <a:pt x="28" y="30"/>
                  <a:pt x="32" y="35"/>
                  <a:pt x="32" y="41"/>
                </a:cubicBezTo>
                <a:cubicBezTo>
                  <a:pt x="32" y="43"/>
                  <a:pt x="32" y="44"/>
                  <a:pt x="31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4"/>
                  <a:pt x="40" y="43"/>
                  <a:pt x="40" y="41"/>
                </a:cubicBezTo>
                <a:cubicBezTo>
                  <a:pt x="40" y="35"/>
                  <a:pt x="44" y="30"/>
                  <a:pt x="50" y="30"/>
                </a:cubicBezTo>
                <a:cubicBezTo>
                  <a:pt x="56" y="30"/>
                  <a:pt x="61" y="35"/>
                  <a:pt x="61" y="41"/>
                </a:cubicBezTo>
                <a:cubicBezTo>
                  <a:pt x="61" y="47"/>
                  <a:pt x="56" y="51"/>
                  <a:pt x="50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83"/>
                  <a:pt x="45" y="83"/>
                  <a:pt x="45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53" y="83"/>
                  <a:pt x="56" y="79"/>
                  <a:pt x="56" y="75"/>
                </a:cubicBezTo>
                <a:cubicBezTo>
                  <a:pt x="56" y="71"/>
                  <a:pt x="58" y="67"/>
                  <a:pt x="65" y="59"/>
                </a:cubicBezTo>
                <a:cubicBezTo>
                  <a:pt x="69" y="52"/>
                  <a:pt x="72" y="45"/>
                  <a:pt x="72" y="37"/>
                </a:cubicBezTo>
                <a:cubicBezTo>
                  <a:pt x="72" y="17"/>
                  <a:pt x="56" y="0"/>
                  <a:pt x="36" y="0"/>
                </a:cubicBezTo>
                <a:close/>
                <a:moveTo>
                  <a:pt x="17" y="41"/>
                </a:moveTo>
                <a:cubicBezTo>
                  <a:pt x="17" y="44"/>
                  <a:pt x="19" y="46"/>
                  <a:pt x="22" y="46"/>
                </a:cubicBezTo>
                <a:cubicBezTo>
                  <a:pt x="25" y="46"/>
                  <a:pt x="27" y="44"/>
                  <a:pt x="27" y="41"/>
                </a:cubicBezTo>
                <a:cubicBezTo>
                  <a:pt x="27" y="38"/>
                  <a:pt x="25" y="36"/>
                  <a:pt x="22" y="36"/>
                </a:cubicBezTo>
                <a:cubicBezTo>
                  <a:pt x="19" y="36"/>
                  <a:pt x="17" y="38"/>
                  <a:pt x="17" y="41"/>
                </a:cubicBezTo>
                <a:close/>
                <a:moveTo>
                  <a:pt x="55" y="41"/>
                </a:moveTo>
                <a:cubicBezTo>
                  <a:pt x="55" y="38"/>
                  <a:pt x="53" y="36"/>
                  <a:pt x="50" y="36"/>
                </a:cubicBezTo>
                <a:cubicBezTo>
                  <a:pt x="47" y="36"/>
                  <a:pt x="45" y="38"/>
                  <a:pt x="45" y="41"/>
                </a:cubicBezTo>
                <a:cubicBezTo>
                  <a:pt x="45" y="44"/>
                  <a:pt x="47" y="46"/>
                  <a:pt x="50" y="46"/>
                </a:cubicBezTo>
                <a:cubicBezTo>
                  <a:pt x="53" y="46"/>
                  <a:pt x="55" y="44"/>
                  <a:pt x="55" y="41"/>
                </a:cubicBezTo>
                <a:close/>
                <a:moveTo>
                  <a:pt x="53" y="91"/>
                </a:moveTo>
                <a:cubicBezTo>
                  <a:pt x="53" y="90"/>
                  <a:pt x="52" y="88"/>
                  <a:pt x="50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0" y="88"/>
                  <a:pt x="19" y="90"/>
                  <a:pt x="19" y="91"/>
                </a:cubicBezTo>
                <a:cubicBezTo>
                  <a:pt x="19" y="93"/>
                  <a:pt x="20" y="94"/>
                  <a:pt x="22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52" y="94"/>
                  <a:pt x="53" y="93"/>
                  <a:pt x="53" y="91"/>
                </a:cubicBezTo>
                <a:close/>
                <a:moveTo>
                  <a:pt x="49" y="102"/>
                </a:moveTo>
                <a:cubicBezTo>
                  <a:pt x="49" y="100"/>
                  <a:pt x="48" y="99"/>
                  <a:pt x="47" y="99"/>
                </a:cubicBezTo>
                <a:cubicBezTo>
                  <a:pt x="25" y="99"/>
                  <a:pt x="25" y="99"/>
                  <a:pt x="25" y="99"/>
                </a:cubicBezTo>
                <a:cubicBezTo>
                  <a:pt x="24" y="99"/>
                  <a:pt x="23" y="100"/>
                  <a:pt x="23" y="102"/>
                </a:cubicBezTo>
                <a:cubicBezTo>
                  <a:pt x="23" y="103"/>
                  <a:pt x="24" y="104"/>
                  <a:pt x="25" y="104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8" y="104"/>
                  <a:pt x="49" y="103"/>
                  <a:pt x="49" y="102"/>
                </a:cubicBezTo>
                <a:close/>
              </a:path>
            </a:pathLst>
          </a:custGeom>
          <a:solidFill>
            <a:srgbClr val="FE2635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35" name="Freeform 75">
            <a:extLst>
              <a:ext uri="{FF2B5EF4-FFF2-40B4-BE49-F238E27FC236}">
                <a16:creationId xmlns:a16="http://schemas.microsoft.com/office/drawing/2014/main" id="{E9980B3F-6D94-5C43-AC54-90BC00DD54BA}"/>
              </a:ext>
            </a:extLst>
          </p:cNvPr>
          <p:cNvSpPr>
            <a:spLocks noEditPoints="1"/>
          </p:cNvSpPr>
          <p:nvPr/>
        </p:nvSpPr>
        <p:spPr bwMode="auto">
          <a:xfrm>
            <a:off x="11884026" y="2014538"/>
            <a:ext cx="427038" cy="357188"/>
          </a:xfrm>
          <a:custGeom>
            <a:avLst/>
            <a:gdLst>
              <a:gd name="T0" fmla="*/ 112 w 112"/>
              <a:gd name="T1" fmla="*/ 51 h 94"/>
              <a:gd name="T2" fmla="*/ 99 w 112"/>
              <a:gd name="T3" fmla="*/ 43 h 94"/>
              <a:gd name="T4" fmla="*/ 97 w 112"/>
              <a:gd name="T5" fmla="*/ 26 h 94"/>
              <a:gd name="T6" fmla="*/ 83 w 112"/>
              <a:gd name="T7" fmla="*/ 29 h 94"/>
              <a:gd name="T8" fmla="*/ 69 w 112"/>
              <a:gd name="T9" fmla="*/ 18 h 94"/>
              <a:gd name="T10" fmla="*/ 61 w 112"/>
              <a:gd name="T11" fmla="*/ 31 h 94"/>
              <a:gd name="T12" fmla="*/ 43 w 112"/>
              <a:gd name="T13" fmla="*/ 33 h 94"/>
              <a:gd name="T14" fmla="*/ 46 w 112"/>
              <a:gd name="T15" fmla="*/ 47 h 94"/>
              <a:gd name="T16" fmla="*/ 36 w 112"/>
              <a:gd name="T17" fmla="*/ 61 h 94"/>
              <a:gd name="T18" fmla="*/ 48 w 112"/>
              <a:gd name="T19" fmla="*/ 69 h 94"/>
              <a:gd name="T20" fmla="*/ 50 w 112"/>
              <a:gd name="T21" fmla="*/ 86 h 94"/>
              <a:gd name="T22" fmla="*/ 65 w 112"/>
              <a:gd name="T23" fmla="*/ 83 h 94"/>
              <a:gd name="T24" fmla="*/ 78 w 112"/>
              <a:gd name="T25" fmla="*/ 94 h 94"/>
              <a:gd name="T26" fmla="*/ 86 w 112"/>
              <a:gd name="T27" fmla="*/ 82 h 94"/>
              <a:gd name="T28" fmla="*/ 104 w 112"/>
              <a:gd name="T29" fmla="*/ 80 h 94"/>
              <a:gd name="T30" fmla="*/ 101 w 112"/>
              <a:gd name="T31" fmla="*/ 65 h 94"/>
              <a:gd name="T32" fmla="*/ 74 w 112"/>
              <a:gd name="T33" fmla="*/ 77 h 94"/>
              <a:gd name="T34" fmla="*/ 74 w 112"/>
              <a:gd name="T35" fmla="*/ 35 h 94"/>
              <a:gd name="T36" fmla="*/ 74 w 112"/>
              <a:gd name="T37" fmla="*/ 77 h 94"/>
              <a:gd name="T38" fmla="*/ 63 w 112"/>
              <a:gd name="T39" fmla="*/ 56 h 94"/>
              <a:gd name="T40" fmla="*/ 84 w 112"/>
              <a:gd name="T41" fmla="*/ 56 h 94"/>
              <a:gd name="T42" fmla="*/ 45 w 112"/>
              <a:gd name="T43" fmla="*/ 25 h 94"/>
              <a:gd name="T44" fmla="*/ 39 w 112"/>
              <a:gd name="T45" fmla="*/ 17 h 94"/>
              <a:gd name="T46" fmla="*/ 41 w 112"/>
              <a:gd name="T47" fmla="*/ 8 h 94"/>
              <a:gd name="T48" fmla="*/ 30 w 112"/>
              <a:gd name="T49" fmla="*/ 7 h 94"/>
              <a:gd name="T50" fmla="*/ 25 w 112"/>
              <a:gd name="T51" fmla="*/ 0 h 94"/>
              <a:gd name="T52" fmla="*/ 17 w 112"/>
              <a:gd name="T53" fmla="*/ 6 h 94"/>
              <a:gd name="T54" fmla="*/ 8 w 112"/>
              <a:gd name="T55" fmla="*/ 4 h 94"/>
              <a:gd name="T56" fmla="*/ 7 w 112"/>
              <a:gd name="T57" fmla="*/ 15 h 94"/>
              <a:gd name="T58" fmla="*/ 0 w 112"/>
              <a:gd name="T59" fmla="*/ 20 h 94"/>
              <a:gd name="T60" fmla="*/ 6 w 112"/>
              <a:gd name="T61" fmla="*/ 28 h 94"/>
              <a:gd name="T62" fmla="*/ 4 w 112"/>
              <a:gd name="T63" fmla="*/ 37 h 94"/>
              <a:gd name="T64" fmla="*/ 15 w 112"/>
              <a:gd name="T65" fmla="*/ 38 h 94"/>
              <a:gd name="T66" fmla="*/ 20 w 112"/>
              <a:gd name="T67" fmla="*/ 45 h 94"/>
              <a:gd name="T68" fmla="*/ 28 w 112"/>
              <a:gd name="T69" fmla="*/ 39 h 94"/>
              <a:gd name="T70" fmla="*/ 37 w 112"/>
              <a:gd name="T71" fmla="*/ 41 h 94"/>
              <a:gd name="T72" fmla="*/ 38 w 112"/>
              <a:gd name="T73" fmla="*/ 30 h 94"/>
              <a:gd name="T74" fmla="*/ 45 w 112"/>
              <a:gd name="T75" fmla="*/ 25 h 94"/>
              <a:gd name="T76" fmla="*/ 10 w 112"/>
              <a:gd name="T77" fmla="*/ 22 h 94"/>
              <a:gd name="T78" fmla="*/ 35 w 112"/>
              <a:gd name="T79" fmla="*/ 22 h 94"/>
              <a:gd name="T80" fmla="*/ 22 w 112"/>
              <a:gd name="T81" fmla="*/ 29 h 94"/>
              <a:gd name="T82" fmla="*/ 22 w 112"/>
              <a:gd name="T83" fmla="*/ 16 h 94"/>
              <a:gd name="T84" fmla="*/ 22 w 112"/>
              <a:gd name="T85" fmla="*/ 2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2" h="94">
                <a:moveTo>
                  <a:pt x="112" y="61"/>
                </a:moveTo>
                <a:cubicBezTo>
                  <a:pt x="112" y="51"/>
                  <a:pt x="112" y="51"/>
                  <a:pt x="112" y="51"/>
                </a:cubicBezTo>
                <a:cubicBezTo>
                  <a:pt x="101" y="47"/>
                  <a:pt x="101" y="47"/>
                  <a:pt x="101" y="47"/>
                </a:cubicBezTo>
                <a:cubicBezTo>
                  <a:pt x="100" y="46"/>
                  <a:pt x="100" y="45"/>
                  <a:pt x="99" y="43"/>
                </a:cubicBezTo>
                <a:cubicBezTo>
                  <a:pt x="104" y="33"/>
                  <a:pt x="104" y="33"/>
                  <a:pt x="104" y="33"/>
                </a:cubicBezTo>
                <a:cubicBezTo>
                  <a:pt x="97" y="26"/>
                  <a:pt x="97" y="26"/>
                  <a:pt x="97" y="26"/>
                </a:cubicBezTo>
                <a:cubicBezTo>
                  <a:pt x="86" y="31"/>
                  <a:pt x="86" y="31"/>
                  <a:pt x="86" y="31"/>
                </a:cubicBezTo>
                <a:cubicBezTo>
                  <a:pt x="85" y="30"/>
                  <a:pt x="84" y="30"/>
                  <a:pt x="83" y="29"/>
                </a:cubicBezTo>
                <a:cubicBezTo>
                  <a:pt x="78" y="18"/>
                  <a:pt x="78" y="18"/>
                  <a:pt x="78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5" y="29"/>
                  <a:pt x="65" y="29"/>
                  <a:pt x="65" y="29"/>
                </a:cubicBezTo>
                <a:cubicBezTo>
                  <a:pt x="63" y="30"/>
                  <a:pt x="62" y="30"/>
                  <a:pt x="61" y="31"/>
                </a:cubicBezTo>
                <a:cubicBezTo>
                  <a:pt x="50" y="26"/>
                  <a:pt x="50" y="26"/>
                  <a:pt x="50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8" y="43"/>
                  <a:pt x="48" y="43"/>
                  <a:pt x="48" y="43"/>
                </a:cubicBezTo>
                <a:cubicBezTo>
                  <a:pt x="47" y="45"/>
                  <a:pt x="47" y="46"/>
                  <a:pt x="46" y="47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61"/>
                  <a:pt x="36" y="61"/>
                  <a:pt x="36" y="61"/>
                </a:cubicBezTo>
                <a:cubicBezTo>
                  <a:pt x="46" y="65"/>
                  <a:pt x="46" y="65"/>
                  <a:pt x="46" y="65"/>
                </a:cubicBezTo>
                <a:cubicBezTo>
                  <a:pt x="47" y="67"/>
                  <a:pt x="47" y="68"/>
                  <a:pt x="48" y="69"/>
                </a:cubicBezTo>
                <a:cubicBezTo>
                  <a:pt x="43" y="80"/>
                  <a:pt x="43" y="80"/>
                  <a:pt x="43" y="80"/>
                </a:cubicBezTo>
                <a:cubicBezTo>
                  <a:pt x="50" y="86"/>
                  <a:pt x="50" y="86"/>
                  <a:pt x="50" y="86"/>
                </a:cubicBezTo>
                <a:cubicBezTo>
                  <a:pt x="61" y="82"/>
                  <a:pt x="61" y="82"/>
                  <a:pt x="61" y="82"/>
                </a:cubicBezTo>
                <a:cubicBezTo>
                  <a:pt x="62" y="82"/>
                  <a:pt x="63" y="83"/>
                  <a:pt x="65" y="83"/>
                </a:cubicBezTo>
                <a:cubicBezTo>
                  <a:pt x="69" y="94"/>
                  <a:pt x="69" y="94"/>
                  <a:pt x="69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83" y="83"/>
                  <a:pt x="83" y="83"/>
                  <a:pt x="83" y="83"/>
                </a:cubicBezTo>
                <a:cubicBezTo>
                  <a:pt x="84" y="83"/>
                  <a:pt x="85" y="82"/>
                  <a:pt x="86" y="82"/>
                </a:cubicBezTo>
                <a:cubicBezTo>
                  <a:pt x="97" y="86"/>
                  <a:pt x="97" y="86"/>
                  <a:pt x="97" y="86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99" y="69"/>
                  <a:pt x="99" y="69"/>
                  <a:pt x="99" y="69"/>
                </a:cubicBezTo>
                <a:cubicBezTo>
                  <a:pt x="100" y="68"/>
                  <a:pt x="100" y="67"/>
                  <a:pt x="101" y="65"/>
                </a:cubicBezTo>
                <a:lnTo>
                  <a:pt x="112" y="61"/>
                </a:lnTo>
                <a:close/>
                <a:moveTo>
                  <a:pt x="74" y="77"/>
                </a:moveTo>
                <a:cubicBezTo>
                  <a:pt x="62" y="77"/>
                  <a:pt x="52" y="68"/>
                  <a:pt x="52" y="56"/>
                </a:cubicBezTo>
                <a:cubicBezTo>
                  <a:pt x="52" y="44"/>
                  <a:pt x="62" y="35"/>
                  <a:pt x="74" y="35"/>
                </a:cubicBezTo>
                <a:cubicBezTo>
                  <a:pt x="85" y="35"/>
                  <a:pt x="95" y="44"/>
                  <a:pt x="95" y="56"/>
                </a:cubicBezTo>
                <a:cubicBezTo>
                  <a:pt x="95" y="68"/>
                  <a:pt x="85" y="77"/>
                  <a:pt x="74" y="77"/>
                </a:cubicBezTo>
                <a:close/>
                <a:moveTo>
                  <a:pt x="74" y="67"/>
                </a:moveTo>
                <a:cubicBezTo>
                  <a:pt x="68" y="67"/>
                  <a:pt x="63" y="62"/>
                  <a:pt x="63" y="56"/>
                </a:cubicBezTo>
                <a:cubicBezTo>
                  <a:pt x="63" y="50"/>
                  <a:pt x="68" y="45"/>
                  <a:pt x="74" y="45"/>
                </a:cubicBezTo>
                <a:cubicBezTo>
                  <a:pt x="80" y="45"/>
                  <a:pt x="84" y="50"/>
                  <a:pt x="84" y="56"/>
                </a:cubicBezTo>
                <a:cubicBezTo>
                  <a:pt x="84" y="62"/>
                  <a:pt x="80" y="67"/>
                  <a:pt x="74" y="67"/>
                </a:cubicBezTo>
                <a:close/>
                <a:moveTo>
                  <a:pt x="45" y="25"/>
                </a:moveTo>
                <a:cubicBezTo>
                  <a:pt x="45" y="20"/>
                  <a:pt x="45" y="20"/>
                  <a:pt x="45" y="20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8" y="15"/>
                  <a:pt x="38" y="15"/>
                </a:cubicBezTo>
                <a:cubicBezTo>
                  <a:pt x="41" y="8"/>
                  <a:pt x="41" y="8"/>
                  <a:pt x="41" y="8"/>
                </a:cubicBezTo>
                <a:cubicBezTo>
                  <a:pt x="37" y="4"/>
                  <a:pt x="37" y="4"/>
                  <a:pt x="37" y="4"/>
                </a:cubicBezTo>
                <a:cubicBezTo>
                  <a:pt x="30" y="7"/>
                  <a:pt x="30" y="7"/>
                  <a:pt x="30" y="7"/>
                </a:cubicBezTo>
                <a:cubicBezTo>
                  <a:pt x="29" y="7"/>
                  <a:pt x="29" y="6"/>
                  <a:pt x="28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7" y="6"/>
                  <a:pt x="17" y="6"/>
                  <a:pt x="17" y="6"/>
                </a:cubicBezTo>
                <a:cubicBezTo>
                  <a:pt x="16" y="6"/>
                  <a:pt x="15" y="7"/>
                  <a:pt x="15" y="7"/>
                </a:cubicBezTo>
                <a:cubicBezTo>
                  <a:pt x="8" y="4"/>
                  <a:pt x="8" y="4"/>
                  <a:pt x="8" y="4"/>
                </a:cubicBezTo>
                <a:cubicBezTo>
                  <a:pt x="4" y="8"/>
                  <a:pt x="4" y="8"/>
                  <a:pt x="4" y="8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6" y="16"/>
                  <a:pt x="6" y="1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5"/>
                  <a:pt x="0" y="25"/>
                  <a:pt x="0" y="25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9"/>
                  <a:pt x="7" y="29"/>
                  <a:pt x="7" y="30"/>
                </a:cubicBezTo>
                <a:cubicBezTo>
                  <a:pt x="4" y="37"/>
                  <a:pt x="4" y="37"/>
                  <a:pt x="4" y="37"/>
                </a:cubicBezTo>
                <a:cubicBezTo>
                  <a:pt x="8" y="41"/>
                  <a:pt x="8" y="41"/>
                  <a:pt x="8" y="41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6" y="39"/>
                  <a:pt x="17" y="39"/>
                </a:cubicBezTo>
                <a:cubicBezTo>
                  <a:pt x="20" y="45"/>
                  <a:pt x="20" y="45"/>
                  <a:pt x="2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8" y="39"/>
                  <a:pt x="28" y="39"/>
                  <a:pt x="28" y="39"/>
                </a:cubicBezTo>
                <a:cubicBezTo>
                  <a:pt x="29" y="39"/>
                  <a:pt x="29" y="38"/>
                  <a:pt x="30" y="38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37"/>
                  <a:pt x="41" y="37"/>
                  <a:pt x="41" y="37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9"/>
                  <a:pt x="39" y="29"/>
                  <a:pt x="39" y="28"/>
                </a:cubicBezTo>
                <a:lnTo>
                  <a:pt x="45" y="25"/>
                </a:lnTo>
                <a:close/>
                <a:moveTo>
                  <a:pt x="22" y="35"/>
                </a:moveTo>
                <a:cubicBezTo>
                  <a:pt x="15" y="35"/>
                  <a:pt x="10" y="30"/>
                  <a:pt x="10" y="22"/>
                </a:cubicBezTo>
                <a:cubicBezTo>
                  <a:pt x="10" y="15"/>
                  <a:pt x="15" y="10"/>
                  <a:pt x="22" y="10"/>
                </a:cubicBezTo>
                <a:cubicBezTo>
                  <a:pt x="30" y="10"/>
                  <a:pt x="35" y="15"/>
                  <a:pt x="35" y="22"/>
                </a:cubicBezTo>
                <a:cubicBezTo>
                  <a:pt x="35" y="30"/>
                  <a:pt x="30" y="35"/>
                  <a:pt x="22" y="35"/>
                </a:cubicBezTo>
                <a:close/>
                <a:moveTo>
                  <a:pt x="22" y="29"/>
                </a:moveTo>
                <a:cubicBezTo>
                  <a:pt x="19" y="29"/>
                  <a:pt x="16" y="26"/>
                  <a:pt x="16" y="22"/>
                </a:cubicBezTo>
                <a:cubicBezTo>
                  <a:pt x="16" y="19"/>
                  <a:pt x="19" y="16"/>
                  <a:pt x="22" y="16"/>
                </a:cubicBezTo>
                <a:cubicBezTo>
                  <a:pt x="26" y="16"/>
                  <a:pt x="29" y="19"/>
                  <a:pt x="29" y="22"/>
                </a:cubicBezTo>
                <a:cubicBezTo>
                  <a:pt x="29" y="26"/>
                  <a:pt x="26" y="29"/>
                  <a:pt x="22" y="29"/>
                </a:cubicBezTo>
                <a:close/>
              </a:path>
            </a:pathLst>
          </a:custGeom>
          <a:solidFill>
            <a:srgbClr val="FFD000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36" name="Freeform 76">
            <a:extLst>
              <a:ext uri="{FF2B5EF4-FFF2-40B4-BE49-F238E27FC236}">
                <a16:creationId xmlns:a16="http://schemas.microsoft.com/office/drawing/2014/main" id="{80D3DC6F-A714-0A46-A0A2-7E68B5E7261C}"/>
              </a:ext>
            </a:extLst>
          </p:cNvPr>
          <p:cNvSpPr>
            <a:spLocks noEditPoints="1"/>
          </p:cNvSpPr>
          <p:nvPr/>
        </p:nvSpPr>
        <p:spPr bwMode="auto">
          <a:xfrm>
            <a:off x="11515726" y="2814638"/>
            <a:ext cx="368300" cy="365125"/>
          </a:xfrm>
          <a:custGeom>
            <a:avLst/>
            <a:gdLst>
              <a:gd name="T0" fmla="*/ 37 w 97"/>
              <a:gd name="T1" fmla="*/ 20 h 96"/>
              <a:gd name="T2" fmla="*/ 48 w 97"/>
              <a:gd name="T3" fmla="*/ 10 h 96"/>
              <a:gd name="T4" fmla="*/ 59 w 97"/>
              <a:gd name="T5" fmla="*/ 20 h 96"/>
              <a:gd name="T6" fmla="*/ 48 w 97"/>
              <a:gd name="T7" fmla="*/ 31 h 96"/>
              <a:gd name="T8" fmla="*/ 37 w 97"/>
              <a:gd name="T9" fmla="*/ 20 h 96"/>
              <a:gd name="T10" fmla="*/ 62 w 97"/>
              <a:gd name="T11" fmla="*/ 36 h 96"/>
              <a:gd name="T12" fmla="*/ 34 w 97"/>
              <a:gd name="T13" fmla="*/ 36 h 96"/>
              <a:gd name="T14" fmla="*/ 31 w 97"/>
              <a:gd name="T15" fmla="*/ 39 h 96"/>
              <a:gd name="T16" fmla="*/ 31 w 97"/>
              <a:gd name="T17" fmla="*/ 64 h 96"/>
              <a:gd name="T18" fmla="*/ 34 w 97"/>
              <a:gd name="T19" fmla="*/ 67 h 96"/>
              <a:gd name="T20" fmla="*/ 38 w 97"/>
              <a:gd name="T21" fmla="*/ 67 h 96"/>
              <a:gd name="T22" fmla="*/ 38 w 97"/>
              <a:gd name="T23" fmla="*/ 93 h 96"/>
              <a:gd name="T24" fmla="*/ 41 w 97"/>
              <a:gd name="T25" fmla="*/ 96 h 96"/>
              <a:gd name="T26" fmla="*/ 55 w 97"/>
              <a:gd name="T27" fmla="*/ 96 h 96"/>
              <a:gd name="T28" fmla="*/ 59 w 97"/>
              <a:gd name="T29" fmla="*/ 93 h 96"/>
              <a:gd name="T30" fmla="*/ 59 w 97"/>
              <a:gd name="T31" fmla="*/ 67 h 96"/>
              <a:gd name="T32" fmla="*/ 62 w 97"/>
              <a:gd name="T33" fmla="*/ 67 h 96"/>
              <a:gd name="T34" fmla="*/ 66 w 97"/>
              <a:gd name="T35" fmla="*/ 64 h 96"/>
              <a:gd name="T36" fmla="*/ 66 w 97"/>
              <a:gd name="T37" fmla="*/ 39 h 96"/>
              <a:gd name="T38" fmla="*/ 62 w 97"/>
              <a:gd name="T39" fmla="*/ 36 h 96"/>
              <a:gd name="T40" fmla="*/ 80 w 97"/>
              <a:gd name="T41" fmla="*/ 20 h 96"/>
              <a:gd name="T42" fmla="*/ 90 w 97"/>
              <a:gd name="T43" fmla="*/ 10 h 96"/>
              <a:gd name="T44" fmla="*/ 80 w 97"/>
              <a:gd name="T45" fmla="*/ 0 h 96"/>
              <a:gd name="T46" fmla="*/ 70 w 97"/>
              <a:gd name="T47" fmla="*/ 10 h 96"/>
              <a:gd name="T48" fmla="*/ 80 w 97"/>
              <a:gd name="T49" fmla="*/ 20 h 96"/>
              <a:gd name="T50" fmla="*/ 93 w 97"/>
              <a:gd name="T51" fmla="*/ 25 h 96"/>
              <a:gd name="T52" fmla="*/ 67 w 97"/>
              <a:gd name="T53" fmla="*/ 25 h 96"/>
              <a:gd name="T54" fmla="*/ 63 w 97"/>
              <a:gd name="T55" fmla="*/ 28 h 96"/>
              <a:gd name="T56" fmla="*/ 63 w 97"/>
              <a:gd name="T57" fmla="*/ 28 h 96"/>
              <a:gd name="T58" fmla="*/ 73 w 97"/>
              <a:gd name="T59" fmla="*/ 39 h 96"/>
              <a:gd name="T60" fmla="*/ 73 w 97"/>
              <a:gd name="T61" fmla="*/ 64 h 96"/>
              <a:gd name="T62" fmla="*/ 70 w 97"/>
              <a:gd name="T63" fmla="*/ 72 h 96"/>
              <a:gd name="T64" fmla="*/ 70 w 97"/>
              <a:gd name="T65" fmla="*/ 78 h 96"/>
              <a:gd name="T66" fmla="*/ 73 w 97"/>
              <a:gd name="T67" fmla="*/ 81 h 96"/>
              <a:gd name="T68" fmla="*/ 87 w 97"/>
              <a:gd name="T69" fmla="*/ 81 h 96"/>
              <a:gd name="T70" fmla="*/ 90 w 97"/>
              <a:gd name="T71" fmla="*/ 78 h 96"/>
              <a:gd name="T72" fmla="*/ 90 w 97"/>
              <a:gd name="T73" fmla="*/ 54 h 96"/>
              <a:gd name="T74" fmla="*/ 93 w 97"/>
              <a:gd name="T75" fmla="*/ 54 h 96"/>
              <a:gd name="T76" fmla="*/ 97 w 97"/>
              <a:gd name="T77" fmla="*/ 51 h 96"/>
              <a:gd name="T78" fmla="*/ 97 w 97"/>
              <a:gd name="T79" fmla="*/ 28 h 96"/>
              <a:gd name="T80" fmla="*/ 93 w 97"/>
              <a:gd name="T81" fmla="*/ 25 h 96"/>
              <a:gd name="T82" fmla="*/ 27 w 97"/>
              <a:gd name="T83" fmla="*/ 10 h 96"/>
              <a:gd name="T84" fmla="*/ 17 w 97"/>
              <a:gd name="T85" fmla="*/ 0 h 96"/>
              <a:gd name="T86" fmla="*/ 7 w 97"/>
              <a:gd name="T87" fmla="*/ 10 h 96"/>
              <a:gd name="T88" fmla="*/ 17 w 97"/>
              <a:gd name="T89" fmla="*/ 20 h 96"/>
              <a:gd name="T90" fmla="*/ 27 w 97"/>
              <a:gd name="T91" fmla="*/ 10 h 96"/>
              <a:gd name="T92" fmla="*/ 0 w 97"/>
              <a:gd name="T93" fmla="*/ 28 h 96"/>
              <a:gd name="T94" fmla="*/ 0 w 97"/>
              <a:gd name="T95" fmla="*/ 51 h 96"/>
              <a:gd name="T96" fmla="*/ 3 w 97"/>
              <a:gd name="T97" fmla="*/ 54 h 96"/>
              <a:gd name="T98" fmla="*/ 6 w 97"/>
              <a:gd name="T99" fmla="*/ 54 h 96"/>
              <a:gd name="T100" fmla="*/ 6 w 97"/>
              <a:gd name="T101" fmla="*/ 78 h 96"/>
              <a:gd name="T102" fmla="*/ 10 w 97"/>
              <a:gd name="T103" fmla="*/ 81 h 96"/>
              <a:gd name="T104" fmla="*/ 23 w 97"/>
              <a:gd name="T105" fmla="*/ 81 h 96"/>
              <a:gd name="T106" fmla="*/ 26 w 97"/>
              <a:gd name="T107" fmla="*/ 78 h 96"/>
              <a:gd name="T108" fmla="*/ 26 w 97"/>
              <a:gd name="T109" fmla="*/ 72 h 96"/>
              <a:gd name="T110" fmla="*/ 23 w 97"/>
              <a:gd name="T111" fmla="*/ 64 h 96"/>
              <a:gd name="T112" fmla="*/ 23 w 97"/>
              <a:gd name="T113" fmla="*/ 39 h 96"/>
              <a:gd name="T114" fmla="*/ 33 w 97"/>
              <a:gd name="T115" fmla="*/ 28 h 96"/>
              <a:gd name="T116" fmla="*/ 33 w 97"/>
              <a:gd name="T117" fmla="*/ 28 h 96"/>
              <a:gd name="T118" fmla="*/ 30 w 97"/>
              <a:gd name="T119" fmla="*/ 25 h 96"/>
              <a:gd name="T120" fmla="*/ 3 w 97"/>
              <a:gd name="T121" fmla="*/ 25 h 96"/>
              <a:gd name="T122" fmla="*/ 0 w 97"/>
              <a:gd name="T123" fmla="*/ 2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7" h="96">
                <a:moveTo>
                  <a:pt x="37" y="20"/>
                </a:moveTo>
                <a:cubicBezTo>
                  <a:pt x="37" y="14"/>
                  <a:pt x="42" y="10"/>
                  <a:pt x="48" y="10"/>
                </a:cubicBezTo>
                <a:cubicBezTo>
                  <a:pt x="54" y="10"/>
                  <a:pt x="59" y="14"/>
                  <a:pt x="59" y="20"/>
                </a:cubicBezTo>
                <a:cubicBezTo>
                  <a:pt x="59" y="26"/>
                  <a:pt x="54" y="31"/>
                  <a:pt x="48" y="31"/>
                </a:cubicBezTo>
                <a:cubicBezTo>
                  <a:pt x="42" y="31"/>
                  <a:pt x="37" y="26"/>
                  <a:pt x="37" y="20"/>
                </a:cubicBezTo>
                <a:close/>
                <a:moveTo>
                  <a:pt x="62" y="36"/>
                </a:moveTo>
                <a:cubicBezTo>
                  <a:pt x="34" y="36"/>
                  <a:pt x="34" y="36"/>
                  <a:pt x="34" y="36"/>
                </a:cubicBezTo>
                <a:cubicBezTo>
                  <a:pt x="32" y="36"/>
                  <a:pt x="31" y="37"/>
                  <a:pt x="31" y="39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6"/>
                  <a:pt x="32" y="67"/>
                  <a:pt x="34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5"/>
                  <a:pt x="39" y="96"/>
                  <a:pt x="41" y="96"/>
                </a:cubicBezTo>
                <a:cubicBezTo>
                  <a:pt x="55" y="96"/>
                  <a:pt x="55" y="96"/>
                  <a:pt x="55" y="96"/>
                </a:cubicBezTo>
                <a:cubicBezTo>
                  <a:pt x="57" y="96"/>
                  <a:pt x="59" y="95"/>
                  <a:pt x="59" y="93"/>
                </a:cubicBezTo>
                <a:cubicBezTo>
                  <a:pt x="59" y="67"/>
                  <a:pt x="59" y="67"/>
                  <a:pt x="59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64" y="67"/>
                  <a:pt x="66" y="66"/>
                  <a:pt x="66" y="64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7"/>
                  <a:pt x="64" y="36"/>
                  <a:pt x="62" y="36"/>
                </a:cubicBezTo>
                <a:close/>
                <a:moveTo>
                  <a:pt x="80" y="20"/>
                </a:moveTo>
                <a:cubicBezTo>
                  <a:pt x="85" y="20"/>
                  <a:pt x="90" y="16"/>
                  <a:pt x="90" y="10"/>
                </a:cubicBezTo>
                <a:cubicBezTo>
                  <a:pt x="90" y="5"/>
                  <a:pt x="85" y="0"/>
                  <a:pt x="80" y="0"/>
                </a:cubicBezTo>
                <a:cubicBezTo>
                  <a:pt x="74" y="0"/>
                  <a:pt x="70" y="5"/>
                  <a:pt x="70" y="10"/>
                </a:cubicBezTo>
                <a:cubicBezTo>
                  <a:pt x="70" y="16"/>
                  <a:pt x="74" y="20"/>
                  <a:pt x="80" y="20"/>
                </a:cubicBezTo>
                <a:close/>
                <a:moveTo>
                  <a:pt x="93" y="25"/>
                </a:moveTo>
                <a:cubicBezTo>
                  <a:pt x="67" y="25"/>
                  <a:pt x="67" y="25"/>
                  <a:pt x="67" y="25"/>
                </a:cubicBezTo>
                <a:cubicBezTo>
                  <a:pt x="65" y="25"/>
                  <a:pt x="63" y="26"/>
                  <a:pt x="6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9" y="29"/>
                  <a:pt x="73" y="34"/>
                  <a:pt x="73" y="3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67"/>
                  <a:pt x="72" y="69"/>
                  <a:pt x="70" y="72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80"/>
                  <a:pt x="72" y="81"/>
                  <a:pt x="73" y="81"/>
                </a:cubicBezTo>
                <a:cubicBezTo>
                  <a:pt x="87" y="81"/>
                  <a:pt x="87" y="81"/>
                  <a:pt x="87" y="81"/>
                </a:cubicBezTo>
                <a:cubicBezTo>
                  <a:pt x="88" y="81"/>
                  <a:pt x="90" y="80"/>
                  <a:pt x="90" y="78"/>
                </a:cubicBezTo>
                <a:cubicBezTo>
                  <a:pt x="90" y="54"/>
                  <a:pt x="90" y="54"/>
                  <a:pt x="90" y="54"/>
                </a:cubicBezTo>
                <a:cubicBezTo>
                  <a:pt x="93" y="54"/>
                  <a:pt x="93" y="54"/>
                  <a:pt x="93" y="54"/>
                </a:cubicBezTo>
                <a:cubicBezTo>
                  <a:pt x="95" y="54"/>
                  <a:pt x="97" y="52"/>
                  <a:pt x="97" y="51"/>
                </a:cubicBezTo>
                <a:cubicBezTo>
                  <a:pt x="97" y="28"/>
                  <a:pt x="97" y="28"/>
                  <a:pt x="97" y="28"/>
                </a:cubicBezTo>
                <a:cubicBezTo>
                  <a:pt x="97" y="26"/>
                  <a:pt x="95" y="25"/>
                  <a:pt x="93" y="25"/>
                </a:cubicBezTo>
                <a:close/>
                <a:moveTo>
                  <a:pt x="27" y="10"/>
                </a:moveTo>
                <a:cubicBezTo>
                  <a:pt x="27" y="5"/>
                  <a:pt x="22" y="0"/>
                  <a:pt x="17" y="0"/>
                </a:cubicBezTo>
                <a:cubicBezTo>
                  <a:pt x="11" y="0"/>
                  <a:pt x="7" y="5"/>
                  <a:pt x="7" y="10"/>
                </a:cubicBezTo>
                <a:cubicBezTo>
                  <a:pt x="7" y="16"/>
                  <a:pt x="11" y="20"/>
                  <a:pt x="17" y="20"/>
                </a:cubicBezTo>
                <a:cubicBezTo>
                  <a:pt x="22" y="20"/>
                  <a:pt x="27" y="16"/>
                  <a:pt x="27" y="10"/>
                </a:cubicBezTo>
                <a:close/>
                <a:moveTo>
                  <a:pt x="0" y="28"/>
                </a:moveTo>
                <a:cubicBezTo>
                  <a:pt x="0" y="51"/>
                  <a:pt x="0" y="51"/>
                  <a:pt x="0" y="51"/>
                </a:cubicBezTo>
                <a:cubicBezTo>
                  <a:pt x="0" y="52"/>
                  <a:pt x="1" y="54"/>
                  <a:pt x="3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78"/>
                  <a:pt x="6" y="78"/>
                  <a:pt x="6" y="78"/>
                </a:cubicBezTo>
                <a:cubicBezTo>
                  <a:pt x="6" y="80"/>
                  <a:pt x="8" y="81"/>
                  <a:pt x="10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5" y="81"/>
                  <a:pt x="26" y="80"/>
                  <a:pt x="26" y="78"/>
                </a:cubicBezTo>
                <a:cubicBezTo>
                  <a:pt x="26" y="72"/>
                  <a:pt x="26" y="72"/>
                  <a:pt x="26" y="72"/>
                </a:cubicBezTo>
                <a:cubicBezTo>
                  <a:pt x="24" y="69"/>
                  <a:pt x="23" y="67"/>
                  <a:pt x="23" y="64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4"/>
                  <a:pt x="27" y="29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6"/>
                  <a:pt x="31" y="25"/>
                  <a:pt x="30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5"/>
                  <a:pt x="0" y="26"/>
                  <a:pt x="0" y="28"/>
                </a:cubicBezTo>
                <a:close/>
              </a:path>
            </a:pathLst>
          </a:custGeom>
          <a:solidFill>
            <a:srgbClr val="03A9F4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UA" sz="1800" b="0" i="0" u="none" strike="noStrike" kern="0" cap="none" spc="0" normalizeH="0" baseline="0" noProof="0">
              <a:ln>
                <a:noFill/>
              </a:ln>
              <a:solidFill>
                <a:srgbClr val="414042"/>
              </a:solidFill>
              <a:effectLst/>
              <a:uLnTx/>
              <a:uFillTx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973C75F0-6B85-3A4C-A429-43D8A880AB33}"/>
              </a:ext>
            </a:extLst>
          </p:cNvPr>
          <p:cNvSpPr/>
          <p:nvPr/>
        </p:nvSpPr>
        <p:spPr>
          <a:xfrm>
            <a:off x="813527" y="800459"/>
            <a:ext cx="857177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dk1"/>
                </a:solidFill>
              </a:rPr>
              <a:t>El reto consiste en el desarrollo de un aplicativo funcional que permita el reconocimiento de imágenes asociadas al Carnaval de Barranquilla, es importante resaltar que este desarrollo tiene múltiples aplicaciones a futuro, no solo la que se está solicitando para el reto.</a:t>
            </a:r>
          </a:p>
          <a:p>
            <a:endParaRPr lang="es-ES" sz="1600" dirty="0">
              <a:solidFill>
                <a:schemeClr val="dk1"/>
              </a:solidFill>
            </a:endParaRPr>
          </a:p>
          <a:p>
            <a:r>
              <a:rPr lang="es-ES" sz="1600" dirty="0">
                <a:solidFill>
                  <a:schemeClr val="dk1"/>
                </a:solidFill>
              </a:rPr>
              <a:t>Para el entrenamiento del aplicativo se recomiendo realizar una pequeña investigación que permita identificar el personaje, disfraz o grupo mas representativo del carnaval que más le llame la atención, para poder incluirlo dentro de la solución, como por ejemplo:</a:t>
            </a:r>
          </a:p>
          <a:p>
            <a:endParaRPr lang="es-ES" sz="1600" dirty="0">
              <a:solidFill>
                <a:schemeClr val="dk1"/>
              </a:solidFill>
            </a:endParaRPr>
          </a:p>
          <a:p>
            <a:r>
              <a:rPr lang="es-ES" sz="1600" b="1" dirty="0">
                <a:solidFill>
                  <a:schemeClr val="accent6"/>
                </a:solidFill>
              </a:rPr>
              <a:t>Cumbiambero</a:t>
            </a:r>
            <a:r>
              <a:rPr lang="es-ES" sz="1600" dirty="0">
                <a:solidFill>
                  <a:schemeClr val="dk1"/>
                </a:solidFill>
              </a:rPr>
              <a:t>, </a:t>
            </a:r>
            <a:r>
              <a:rPr lang="es-CO" sz="1600" b="1" dirty="0">
                <a:solidFill>
                  <a:schemeClr val="accent5">
                    <a:lumMod val="50000"/>
                  </a:schemeClr>
                </a:solidFill>
              </a:rPr>
              <a:t>El torito</a:t>
            </a:r>
            <a:r>
              <a:rPr lang="es-CO" sz="1600" b="1" dirty="0">
                <a:solidFill>
                  <a:schemeClr val="accent2">
                    <a:lumMod val="50000"/>
                  </a:schemeClr>
                </a:solidFill>
              </a:rPr>
              <a:t>, Negrita Puloy</a:t>
            </a:r>
            <a:r>
              <a:rPr lang="es-CO" sz="1600" dirty="0">
                <a:solidFill>
                  <a:schemeClr val="dk1"/>
                </a:solidFill>
              </a:rPr>
              <a:t>, </a:t>
            </a:r>
            <a:r>
              <a:rPr lang="es-CO" sz="1600" b="1" dirty="0">
                <a:solidFill>
                  <a:schemeClr val="accent4">
                    <a:lumMod val="50000"/>
                  </a:schemeClr>
                </a:solidFill>
              </a:rPr>
              <a:t>Rey Momo</a:t>
            </a:r>
            <a:r>
              <a:rPr lang="es-CO" sz="1600" dirty="0">
                <a:solidFill>
                  <a:schemeClr val="dk1"/>
                </a:solidFill>
              </a:rPr>
              <a:t>, </a:t>
            </a:r>
            <a:r>
              <a:rPr lang="es-CO" sz="1600" b="1" dirty="0">
                <a:solidFill>
                  <a:schemeClr val="dk1"/>
                </a:solidFill>
              </a:rPr>
              <a:t>Monocuco</a:t>
            </a:r>
            <a:r>
              <a:rPr lang="es-CO" sz="1600" b="1" dirty="0">
                <a:solidFill>
                  <a:srgbClr val="FF0000"/>
                </a:solidFill>
              </a:rPr>
              <a:t>, Marimonda</a:t>
            </a:r>
            <a:r>
              <a:rPr lang="es-CO" sz="1600" dirty="0">
                <a:solidFill>
                  <a:schemeClr val="dk1"/>
                </a:solidFill>
              </a:rPr>
              <a:t>, entre otros.</a:t>
            </a:r>
          </a:p>
          <a:p>
            <a:endParaRPr lang="es-CO" sz="1600" dirty="0">
              <a:solidFill>
                <a:schemeClr val="dk1"/>
              </a:solidFill>
            </a:endParaRPr>
          </a:p>
          <a:p>
            <a:pPr lvl="0">
              <a:buSzPts val="1600"/>
            </a:pPr>
            <a:r>
              <a:rPr lang="es-CO" sz="1600" dirty="0">
                <a:solidFill>
                  <a:schemeClr val="dk1"/>
                </a:solidFill>
                <a:sym typeface="Calibri"/>
              </a:rPr>
              <a:t>Para esto se propone lo siguiente:</a:t>
            </a:r>
          </a:p>
          <a:p>
            <a:pPr lvl="0">
              <a:buSzPts val="1600"/>
            </a:pPr>
            <a:endParaRPr lang="es-CO" sz="1600" dirty="0">
              <a:solidFill>
                <a:schemeClr val="dk1"/>
              </a:solidFill>
              <a:sym typeface="Calibri"/>
            </a:endParaRPr>
          </a:p>
          <a:p>
            <a:pPr lvl="1">
              <a:buSzPts val="1600"/>
            </a:pPr>
            <a:r>
              <a:rPr lang="es-CO" b="1" dirty="0">
                <a:sym typeface="Calibri"/>
              </a:rPr>
              <a:t>El desarrollo debe ser en grupo de mínimo 8 máximo 10 personas</a:t>
            </a:r>
          </a:p>
          <a:p>
            <a:pPr lvl="1">
              <a:buSzPts val="1600"/>
            </a:pPr>
            <a:endParaRPr lang="es-ES" b="1" dirty="0">
              <a:solidFill>
                <a:srgbClr val="00B0F0"/>
              </a:solidFill>
              <a:sym typeface="Calibri"/>
            </a:endParaRPr>
          </a:p>
          <a:p>
            <a:pPr lvl="1">
              <a:buSzPts val="1600"/>
            </a:pPr>
            <a:r>
              <a:rPr lang="es-ES" sz="2000" b="1" dirty="0">
                <a:solidFill>
                  <a:srgbClr val="00B0F0"/>
                </a:solidFill>
                <a:sym typeface="Calibri"/>
              </a:rPr>
              <a:t>D</a:t>
            </a:r>
            <a:r>
              <a:rPr lang="es-CO" sz="2000" b="1" dirty="0">
                <a:solidFill>
                  <a:srgbClr val="00B0F0"/>
                </a:solidFill>
                <a:sym typeface="Calibri"/>
              </a:rPr>
              <a:t>ESARROLLAR UN APLICATIVO DE IA QUE PERMITA RECONOCER LAS DIFERENTES MÁSCARAS DEL CARNAVAL.</a:t>
            </a:r>
          </a:p>
          <a:p>
            <a:pPr lvl="1">
              <a:buSzPts val="1600"/>
            </a:pPr>
            <a:endParaRPr lang="es-CO" sz="1600" dirty="0">
              <a:solidFill>
                <a:schemeClr val="dk1"/>
              </a:solidFill>
              <a:sym typeface="Calibri"/>
            </a:endParaRPr>
          </a:p>
        </p:txBody>
      </p:sp>
      <p:pic>
        <p:nvPicPr>
          <p:cNvPr id="86" name="Imagen 85" descr="el reconocimiento facial y su fascinante uso actual. - Elite Book">
            <a:extLst>
              <a:ext uri="{FF2B5EF4-FFF2-40B4-BE49-F238E27FC236}">
                <a16:creationId xmlns:a16="http://schemas.microsoft.com/office/drawing/2014/main" id="{87ECC1CD-E662-864C-A45D-8B531B3B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56" y="5302003"/>
            <a:ext cx="1478409" cy="14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Imagen 86" descr="Sígueme el Paso con Los Monocucos - Daniela Cepeda Tarud - YouTube">
            <a:extLst>
              <a:ext uri="{FF2B5EF4-FFF2-40B4-BE49-F238E27FC236}">
                <a16:creationId xmlns:a16="http://schemas.microsoft.com/office/drawing/2014/main" id="{8E03AF3D-8268-C04C-ACA5-82B957F39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3"/>
          <a:stretch/>
        </p:blipFill>
        <p:spPr bwMode="auto">
          <a:xfrm>
            <a:off x="10093910" y="3473486"/>
            <a:ext cx="1383955" cy="14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Imagen 87" descr="carnival-of-barranquilla-marimonda - Viajar por Colombia">
            <a:extLst>
              <a:ext uri="{FF2B5EF4-FFF2-40B4-BE49-F238E27FC236}">
                <a16:creationId xmlns:a16="http://schemas.microsoft.com/office/drawing/2014/main" id="{59AD7DA7-09F5-BD4F-B6BC-EE8DB3B84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0" r="16624"/>
          <a:stretch/>
        </p:blipFill>
        <p:spPr bwMode="auto">
          <a:xfrm>
            <a:off x="8021406" y="5268038"/>
            <a:ext cx="1454110" cy="154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58049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522</Words>
  <Application>Microsoft Office PowerPoint</Application>
  <PresentationFormat>Panorámica</PresentationFormat>
  <Paragraphs>45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</dc:creator>
  <cp:lastModifiedBy>Ricardo Cantillo</cp:lastModifiedBy>
  <cp:revision>235</cp:revision>
  <dcterms:created xsi:type="dcterms:W3CDTF">2020-05-06T08:34:25Z</dcterms:created>
  <dcterms:modified xsi:type="dcterms:W3CDTF">2021-10-08T21:49:02Z</dcterms:modified>
</cp:coreProperties>
</file>