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72" r:id="rId9"/>
    <p:sldId id="264" r:id="rId10"/>
    <p:sldId id="266" r:id="rId11"/>
    <p:sldId id="267" r:id="rId12"/>
    <p:sldId id="281" r:id="rId13"/>
    <p:sldId id="261" r:id="rId14"/>
    <p:sldId id="279" r:id="rId15"/>
    <p:sldId id="280" r:id="rId16"/>
    <p:sldId id="257" r:id="rId17"/>
    <p:sldId id="274" r:id="rId18"/>
    <p:sldId id="276" r:id="rId19"/>
    <p:sldId id="275" r:id="rId20"/>
    <p:sldId id="278" r:id="rId21"/>
    <p:sldId id="258" r:id="rId22"/>
    <p:sldId id="25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p:scale>
          <a:sx n="66" d="100"/>
          <a:sy n="66" d="100"/>
        </p:scale>
        <p:origin x="73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31-Mar-17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31-Mar-17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31-Mar-17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31-Mar-17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31-Mar-17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31-Mar-17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31-Mar-17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31-Mar-17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31-Mar-17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31-Mar-17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31-Mar-17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31-Mar-17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7679328" y="228891"/>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2764428" y="228891"/>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Training - Deep Learning\6. DL 0. </a:t>
            </a:r>
            <a:r>
              <a:rPr lang="en-US" sz="1200" dirty="0" err="1"/>
              <a:t>Keras</a:t>
            </a:r>
            <a:r>
              <a:rPr lang="en-US" sz="1200" dirty="0"/>
              <a:t> starter kit</a:t>
            </a:r>
          </a:p>
          <a:p>
            <a:r>
              <a:rPr lang="en-US" sz="1200" dirty="0"/>
              <a:t>6. Training - Deep Learning\6. DL 1. Fun with activation functions</a:t>
            </a:r>
          </a:p>
          <a:p>
            <a:r>
              <a:rPr lang="en-US" sz="1200" dirty="0"/>
              <a:t>6. Training - Deep Learning\6. DL 2. Convolutional networks</a:t>
            </a:r>
          </a:p>
          <a:p>
            <a:r>
              <a:rPr lang="en-US" sz="1200" dirty="0"/>
              <a:t>6. Training - Deep Learning\6. DL 3. Embedding</a:t>
            </a:r>
          </a:p>
          <a:p>
            <a:r>
              <a:rPr lang="en-US" sz="1200" dirty="0"/>
              <a:t>6. Training - Deep Learning\6. DL 4. Multi-input models</a:t>
            </a:r>
          </a:p>
          <a:p>
            <a:r>
              <a:rPr lang="en-US" sz="1200" dirty="0"/>
              <a:t>6. Training - Deep Learning\6. DL 5. Auto encoder</a:t>
            </a:r>
          </a:p>
          <a:p>
            <a:r>
              <a:rPr lang="en-US" sz="1200" dirty="0"/>
              <a:t>6. Training -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1018933" cy="307777"/>
          </a:xfrm>
          <a:prstGeom prst="rect">
            <a:avLst/>
          </a:prstGeom>
          <a:noFill/>
        </p:spPr>
        <p:txBody>
          <a:bodyPr wrap="none" rtlCol="0">
            <a:spAutoFit/>
          </a:bodyPr>
          <a:lstStyle/>
          <a:p>
            <a:r>
              <a:rPr lang="en-US" sz="1400" dirty="0"/>
              <a:t>Step 1: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1559687"/>
          </a:xfrm>
        </p:spPr>
        <p:txBody>
          <a:bodyPr>
            <a:normAutofit/>
          </a:bodyPr>
          <a:lstStyle/>
          <a:p>
            <a:r>
              <a:rPr lang="en-US" dirty="0"/>
              <a:t>Basic principles of this training to make you so do:</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15092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1401859" cy="369332"/>
          </a:xfrm>
          <a:prstGeom prst="rect">
            <a:avLst/>
          </a:prstGeom>
          <a:noFill/>
        </p:spPr>
        <p:txBody>
          <a:bodyPr wrap="none" rtlCol="0">
            <a:spAutoFit/>
          </a:bodyPr>
          <a:lstStyle/>
          <a:p>
            <a:r>
              <a:rPr lang="en-US" dirty="0"/>
              <a:t>Does this say</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mc:Choice xmlns:a14="http://schemas.microsoft.com/office/drawing/2010/main"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92500" lnSpcReduction="20000"/>
          </a:bodyPr>
          <a:lstStyle/>
          <a:p>
            <a:r>
              <a:rPr lang="en-US" dirty="0"/>
              <a:t>Basic principles of this training to make you so do:</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beyond classroom learn                      </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Understand what you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1656</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42</cp:revision>
  <dcterms:created xsi:type="dcterms:W3CDTF">2017-03-31T07:30:26Z</dcterms:created>
  <dcterms:modified xsi:type="dcterms:W3CDTF">2017-04-02T05:20:23Z</dcterms:modified>
</cp:coreProperties>
</file>