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83" r:id="rId9"/>
    <p:sldId id="272" r:id="rId10"/>
    <p:sldId id="264" r:id="rId11"/>
    <p:sldId id="266" r:id="rId12"/>
    <p:sldId id="267" r:id="rId13"/>
    <p:sldId id="281" r:id="rId14"/>
    <p:sldId id="261" r:id="rId15"/>
    <p:sldId id="279" r:id="rId16"/>
    <p:sldId id="280" r:id="rId17"/>
    <p:sldId id="257" r:id="rId18"/>
    <p:sldId id="274" r:id="rId19"/>
    <p:sldId id="276" r:id="rId20"/>
    <p:sldId id="275" r:id="rId21"/>
    <p:sldId id="278" r:id="rId22"/>
    <p:sldId id="284" r:id="rId23"/>
    <p:sldId id="285" r:id="rId24"/>
    <p:sldId id="258" r:id="rId25"/>
    <p:sldId id="259"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94660"/>
  </p:normalViewPr>
  <p:slideViewPr>
    <p:cSldViewPr snapToGrid="0">
      <p:cViewPr varScale="1">
        <p:scale>
          <a:sx n="55" d="100"/>
          <a:sy n="55" d="100"/>
        </p:scale>
        <p:origin x="3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04-Apr-17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04-Apr-17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04-Apr-17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04-Apr-17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04-Apr-17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04-Apr-17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04-Apr-17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04-Apr-17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04-Apr-17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nalytics-bootcamp/Training-material/blob/master/agenda%20voting.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2728637" y="348964"/>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6995160" y="348964"/>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Deep Learning\6. DL 0. </a:t>
            </a:r>
            <a:r>
              <a:rPr lang="en-US" sz="1200" dirty="0" err="1"/>
              <a:t>Keras</a:t>
            </a:r>
            <a:r>
              <a:rPr lang="en-US" sz="1200" dirty="0"/>
              <a:t> starter kit</a:t>
            </a:r>
          </a:p>
          <a:p>
            <a:r>
              <a:rPr lang="en-US" sz="1200" dirty="0"/>
              <a:t>6. Deep Learning\6. DL 1. Fun with activation functions</a:t>
            </a:r>
          </a:p>
          <a:p>
            <a:r>
              <a:rPr lang="en-US" sz="1200" dirty="0"/>
              <a:t>6. Deep Learning\6. DL 2. Convolutional networks</a:t>
            </a:r>
          </a:p>
          <a:p>
            <a:r>
              <a:rPr lang="en-US" sz="1200" dirty="0"/>
              <a:t>6. Deep Learning\6. DL 3. Embedding</a:t>
            </a:r>
          </a:p>
          <a:p>
            <a:r>
              <a:rPr lang="en-US" sz="1200" dirty="0"/>
              <a:t>6. Deep Learning\6. DL 4. Multi-input models</a:t>
            </a:r>
          </a:p>
          <a:p>
            <a:r>
              <a:rPr lang="en-US" sz="1200" dirty="0"/>
              <a:t>6. Deep Learning\6. DL 5. Auto encoder</a:t>
            </a:r>
          </a:p>
          <a:p>
            <a:r>
              <a:rPr lang="en-US" sz="1200" dirty="0"/>
              <a:t>6.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523208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Log in and 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5115257"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5189122"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3598293" cy="307777"/>
          </a:xfrm>
          <a:prstGeom prst="rect">
            <a:avLst/>
          </a:prstGeom>
          <a:noFill/>
        </p:spPr>
        <p:txBody>
          <a:bodyPr wrap="none" rtlCol="0">
            <a:spAutoFit/>
          </a:bodyPr>
          <a:lstStyle/>
          <a:p>
            <a:r>
              <a:rPr lang="en-US" sz="1400" dirty="0"/>
              <a:t>Step 1: browse to the links above and click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4952056"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4966555"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Tree>
    <p:extLst>
      <p:ext uri="{BB962C8B-B14F-4D97-AF65-F5344CB8AC3E}">
        <p14:creationId xmlns:p14="http://schemas.microsoft.com/office/powerpoint/2010/main" val="38329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fontScale="92500"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1"/>
            <a:r>
              <a:rPr lang="en-US" dirty="0"/>
              <a:t>Work in teams of 2 or 3. A 4th person on the team can get away with doing nothing.</a:t>
            </a:r>
          </a:p>
          <a:p>
            <a:pPr lvl="2"/>
            <a:r>
              <a:rPr lang="en-US" dirty="0"/>
              <a:t>“I’m not that skilled yet; I’ll watch over your shoulders”</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1" y="157307"/>
            <a:ext cx="10515600" cy="826569"/>
          </a:xfrm>
        </p:spPr>
        <p:txBody>
          <a:bodyPr/>
          <a:lstStyle/>
          <a:p>
            <a:r>
              <a:rPr lang="en-US" dirty="0"/>
              <a:t>Understanding basic Python: exercise</a:t>
            </a:r>
          </a:p>
        </p:txBody>
      </p:sp>
      <p:sp>
        <p:nvSpPr>
          <p:cNvPr id="3" name="Content Placeholder 2"/>
          <p:cNvSpPr>
            <a:spLocks noGrp="1"/>
          </p:cNvSpPr>
          <p:nvPr>
            <p:ph idx="1"/>
          </p:nvPr>
        </p:nvSpPr>
        <p:spPr>
          <a:xfrm>
            <a:off x="574964" y="1192358"/>
            <a:ext cx="10515600" cy="4351338"/>
          </a:xfrm>
        </p:spPr>
        <p:txBody>
          <a:bodyPr/>
          <a:lstStyle/>
          <a:p>
            <a:r>
              <a:rPr lang="en-US" dirty="0"/>
              <a:t>Exercise: understand the agenda voting code</a:t>
            </a:r>
          </a:p>
          <a:p>
            <a:pPr lvl="1"/>
            <a:r>
              <a:rPr lang="en-US" sz="1800" dirty="0">
                <a:hlinkClick r:id="rId2"/>
              </a:rPr>
              <a:t>https://github.com/analytics-bootcamp/Training-material/blob/master/agenda%20voting.ipynb</a:t>
            </a:r>
            <a:endParaRPr lang="en-US" sz="1800" dirty="0"/>
          </a:p>
          <a:p>
            <a:pPr marL="457200" lvl="1" indent="0">
              <a:buNone/>
            </a:pPr>
            <a:r>
              <a:rPr lang="en-US" sz="1800" dirty="0"/>
              <a:t> </a:t>
            </a:r>
          </a:p>
        </p:txBody>
      </p:sp>
      <p:pic>
        <p:nvPicPr>
          <p:cNvPr id="4" name="Picture 3"/>
          <p:cNvPicPr>
            <a:picLocks noChangeAspect="1"/>
          </p:cNvPicPr>
          <p:nvPr/>
        </p:nvPicPr>
        <p:blipFill rotWithShape="1">
          <a:blip r:embed="rId3"/>
          <a:srcRect l="2824" t="34222" r="26411" b="9931"/>
          <a:stretch/>
        </p:blipFill>
        <p:spPr>
          <a:xfrm>
            <a:off x="2008910" y="2337811"/>
            <a:ext cx="7254240" cy="3830003"/>
          </a:xfrm>
          <a:prstGeom prst="rect">
            <a:avLst/>
          </a:prstGeom>
        </p:spPr>
      </p:pic>
    </p:spTree>
    <p:extLst>
      <p:ext uri="{BB962C8B-B14F-4D97-AF65-F5344CB8AC3E}">
        <p14:creationId xmlns:p14="http://schemas.microsoft.com/office/powerpoint/2010/main" val="418184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12725"/>
            <a:ext cx="10515600" cy="812511"/>
          </a:xfrm>
        </p:spPr>
        <p:txBody>
          <a:bodyPr/>
          <a:lstStyle/>
          <a:p>
            <a:r>
              <a:rPr lang="en-US" dirty="0"/>
              <a:t>Understanding basic </a:t>
            </a:r>
            <a:r>
              <a:rPr lang="en-US" dirty="0" err="1"/>
              <a:t>Numpy</a:t>
            </a:r>
            <a:r>
              <a:rPr lang="en-US" dirty="0"/>
              <a:t>: exercise</a:t>
            </a:r>
          </a:p>
        </p:txBody>
      </p:sp>
      <p:sp>
        <p:nvSpPr>
          <p:cNvPr id="3" name="Content Placeholder 2"/>
          <p:cNvSpPr>
            <a:spLocks noGrp="1"/>
          </p:cNvSpPr>
          <p:nvPr>
            <p:ph idx="1"/>
          </p:nvPr>
        </p:nvSpPr>
        <p:spPr/>
        <p:txBody>
          <a:bodyPr/>
          <a:lstStyle/>
          <a:p>
            <a:pPr marL="0" indent="0">
              <a:buNone/>
            </a:pPr>
            <a:r>
              <a:rPr lang="en-US" dirty="0"/>
              <a:t>import </a:t>
            </a:r>
            <a:r>
              <a:rPr lang="en-US" dirty="0" err="1"/>
              <a:t>numpy</a:t>
            </a:r>
            <a:r>
              <a:rPr lang="en-US" dirty="0"/>
              <a:t> as np</a:t>
            </a:r>
          </a:p>
          <a:p>
            <a:endParaRPr lang="en-US" dirty="0"/>
          </a:p>
          <a:p>
            <a:pPr marL="0" indent="0">
              <a:buNone/>
            </a:pPr>
            <a:r>
              <a:rPr lang="en-US" dirty="0"/>
              <a:t>a=</a:t>
            </a:r>
            <a:r>
              <a:rPr lang="en-US" dirty="0" err="1"/>
              <a:t>np.arange</a:t>
            </a:r>
            <a:r>
              <a:rPr lang="en-US" dirty="0"/>
              <a:t>(0,10,2)</a:t>
            </a:r>
          </a:p>
          <a:p>
            <a:pPr marL="0" indent="0">
              <a:buNone/>
            </a:pPr>
            <a:r>
              <a:rPr lang="en-US" dirty="0"/>
              <a:t>b = </a:t>
            </a:r>
            <a:r>
              <a:rPr lang="en-US" dirty="0" err="1"/>
              <a:t>np.repeat</a:t>
            </a:r>
            <a:r>
              <a:rPr lang="en-US" dirty="0"/>
              <a:t>([['yes', 'no']], 5,axis=0).reshape(10)</a:t>
            </a:r>
          </a:p>
          <a:p>
            <a:endParaRPr lang="en-US" dirty="0"/>
          </a:p>
          <a:p>
            <a:r>
              <a:rPr lang="en-US" dirty="0"/>
              <a:t>What is the result of</a:t>
            </a:r>
          </a:p>
          <a:p>
            <a:pPr marL="0" indent="0">
              <a:buNone/>
            </a:pPr>
            <a:r>
              <a:rPr lang="en-US" dirty="0"/>
              <a:t>b[a]</a:t>
            </a:r>
          </a:p>
        </p:txBody>
      </p:sp>
    </p:spTree>
    <p:extLst>
      <p:ext uri="{BB962C8B-B14F-4D97-AF65-F5344CB8AC3E}">
        <p14:creationId xmlns:p14="http://schemas.microsoft.com/office/powerpoint/2010/main" val="426362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2053767" cy="369332"/>
          </a:xfrm>
          <a:prstGeom prst="rect">
            <a:avLst/>
          </a:prstGeom>
          <a:noFill/>
        </p:spPr>
        <p:txBody>
          <a:bodyPr wrap="none" rtlCol="0">
            <a:spAutoFit/>
          </a:bodyPr>
          <a:lstStyle/>
          <a:p>
            <a:r>
              <a:rPr lang="en-US" dirty="0"/>
              <a:t>What 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2358723" cy="369332"/>
          </a:xfrm>
          <a:prstGeom prst="rect">
            <a:avLst/>
          </a:prstGeom>
          <a:noFill/>
        </p:spPr>
        <p:txBody>
          <a:bodyPr wrap="none" rtlCol="0">
            <a:spAutoFit/>
          </a:bodyPr>
          <a:lstStyle/>
          <a:p>
            <a:r>
              <a:rPr lang="en-US" dirty="0"/>
              <a:t>This works like a switch</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xmlns:a14="http://schemas.microsoft.com/office/drawing/2010/main">
        <mc:Choice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xmlns="">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
        <p:nvSpPr>
          <p:cNvPr id="5" name="TextBox 4"/>
          <p:cNvSpPr txBox="1"/>
          <p:nvPr/>
        </p:nvSpPr>
        <p:spPr>
          <a:xfrm>
            <a:off x="720436" y="2311695"/>
            <a:ext cx="10086109" cy="4247317"/>
          </a:xfrm>
          <a:prstGeom prst="rect">
            <a:avLst/>
          </a:prstGeom>
          <a:noFill/>
        </p:spPr>
        <p:txBody>
          <a:bodyPr wrap="square" rtlCol="0">
            <a:spAutoFit/>
          </a:bodyPr>
          <a:lstStyle/>
          <a:p>
            <a:r>
              <a:rPr lang="en-US" dirty="0"/>
              <a:t>I’m so dumb that I need to ask (myself) 1000 questions before I have the feeling I understand something.</a:t>
            </a:r>
          </a:p>
          <a:p>
            <a:r>
              <a:rPr lang="en-US" dirty="0"/>
              <a:t>I’ very dedicated to find the answers to those questions. I know they come in layers and over time</a:t>
            </a:r>
          </a:p>
          <a:p>
            <a:endParaRPr lang="en-US" dirty="0"/>
          </a:p>
          <a:p>
            <a:r>
              <a:rPr lang="en-US" dirty="0"/>
              <a:t>Surprisingly, when other people say they understand something, I often find them settle with having asked themselves way fewer questions.</a:t>
            </a:r>
          </a:p>
          <a:p>
            <a:endParaRPr lang="en-US" dirty="0"/>
          </a:p>
          <a:p>
            <a:r>
              <a:rPr lang="en-US" dirty="0"/>
              <a:t>When I’m asked to explain something, I simply repeat my earlier found answers. That in turn, often results in people finding me smart. </a:t>
            </a:r>
          </a:p>
          <a:p>
            <a:endParaRPr lang="en-US" dirty="0"/>
          </a:p>
          <a:p>
            <a:r>
              <a:rPr lang="en-US" dirty="0"/>
              <a:t>The truth is: they don’t see how much effort it took me to find my own answers. I’m pretty dumb, but I have found a way to make my stupidity work for me. </a:t>
            </a:r>
          </a:p>
          <a:p>
            <a:endParaRPr lang="en-US" dirty="0"/>
          </a:p>
          <a:p>
            <a:r>
              <a:rPr lang="en-US" b="1" dirty="0"/>
              <a:t>Your stupidity guides you by exactly showing what you do not understand. Follow that; formulate that into questions. Be persistent in finding answers to those questions. Suddenly other people find you smart.   </a:t>
            </a:r>
          </a:p>
        </p:txBody>
      </p:sp>
    </p:spTree>
    <p:extLst>
      <p:ext uri="{BB962C8B-B14F-4D97-AF65-F5344CB8AC3E}">
        <p14:creationId xmlns:p14="http://schemas.microsoft.com/office/powerpoint/2010/main" val="345397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85000" lnSpcReduction="20000"/>
          </a:bodyPr>
          <a:lstStyle/>
          <a:p>
            <a:r>
              <a:rPr lang="en-US" dirty="0"/>
              <a:t>My basic learning principles:</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to learn beyond the classroom</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Collaborate &amp; iterate</a:t>
            </a:r>
          </a:p>
          <a:p>
            <a:pPr lvl="1"/>
            <a:r>
              <a:rPr lang="en-US" dirty="0"/>
              <a:t>Understand what your 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3065</TotalTime>
  <Words>1945</Words>
  <Application>Microsoft Office PowerPoint</Application>
  <PresentationFormat>Widescreen</PresentationFormat>
  <Paragraphs>272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Understanding basic Python: exercise</vt:lpstr>
      <vt:lpstr>Understanding basic Numpy: exercise</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56</cp:revision>
  <dcterms:created xsi:type="dcterms:W3CDTF">2017-03-31T07:30:26Z</dcterms:created>
  <dcterms:modified xsi:type="dcterms:W3CDTF">2017-04-04T03:45:20Z</dcterms:modified>
</cp:coreProperties>
</file>