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58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6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3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1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1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0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6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EAEE-D67E-4DCD-BAC3-AFA5013DE4D0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F5C49-DA18-44F9-90FA-836155826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TMDBot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Desmond </a:t>
            </a:r>
            <a:r>
              <a:rPr lang="en-US" dirty="0" err="1" smtClean="0"/>
              <a:t>Teo</a:t>
            </a:r>
            <a:r>
              <a:rPr lang="en-US" dirty="0" smtClean="0"/>
              <a:t>, Hua Ting, Yu 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TMDBot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Messaging Bot</a:t>
            </a:r>
          </a:p>
          <a:p>
            <a:r>
              <a:rPr lang="en-US" dirty="0" smtClean="0"/>
              <a:t>Helps users find out the rating scores of their desired movie</a:t>
            </a:r>
          </a:p>
          <a:p>
            <a:r>
              <a:rPr lang="en-US" dirty="0" smtClean="0"/>
              <a:t>Utilizing Node-Red, The Movie Database API, Slack </a:t>
            </a:r>
            <a:r>
              <a:rPr lang="en-US" dirty="0" err="1" smtClean="0"/>
              <a:t>Webhook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3433763"/>
            <a:ext cx="116395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Flow 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58" b="8842"/>
          <a:stretch/>
        </p:blipFill>
        <p:spPr>
          <a:xfrm>
            <a:off x="1279439" y="1825625"/>
            <a:ext cx="9633122" cy="17105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2602"/>
            <a:ext cx="3714741" cy="1162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78" y="4459801"/>
            <a:ext cx="4142509" cy="16986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833" y="353783"/>
            <a:ext cx="3593878" cy="2183724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2306595" y="3023286"/>
            <a:ext cx="172994" cy="6993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810632" y="3553587"/>
            <a:ext cx="262581" cy="8686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9765956" y="2499291"/>
            <a:ext cx="135925" cy="3771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Flow II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0269"/>
            <a:ext cx="1102995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66" y="4353398"/>
            <a:ext cx="4059531" cy="12425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6984"/>
          <a:stretch/>
        </p:blipFill>
        <p:spPr>
          <a:xfrm>
            <a:off x="4024216" y="77129"/>
            <a:ext cx="3112841" cy="3293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4617" y="4452511"/>
            <a:ext cx="4254842" cy="11878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5373" y="878776"/>
            <a:ext cx="3478427" cy="2026494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1812325" y="3937686"/>
            <a:ext cx="197708" cy="4157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7091764" y="3969490"/>
            <a:ext cx="214184" cy="383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flipV="1">
            <a:off x="8756821" y="2969051"/>
            <a:ext cx="197709" cy="495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flipV="1">
            <a:off x="5331941" y="3152619"/>
            <a:ext cx="185352" cy="3122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7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Sample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342" y="1605032"/>
            <a:ext cx="4176512" cy="427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18913" y="1605033"/>
            <a:ext cx="44901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Checks if the movie is valid, or if there is a rating for the movie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Returns the ratings for a valid movie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61877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TMDBot</vt:lpstr>
      <vt:lpstr>TMDBot</vt:lpstr>
      <vt:lpstr>Logic Flow I</vt:lpstr>
      <vt:lpstr>Logic Flow II</vt:lpstr>
      <vt:lpstr>Sample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TMDBot</dc:title>
  <dc:creator>Leong Yu Rong</dc:creator>
  <cp:lastModifiedBy>Leong Yu Rong</cp:lastModifiedBy>
  <cp:revision>11</cp:revision>
  <dcterms:created xsi:type="dcterms:W3CDTF">2017-04-03T14:47:24Z</dcterms:created>
  <dcterms:modified xsi:type="dcterms:W3CDTF">2017-04-04T01:28:54Z</dcterms:modified>
</cp:coreProperties>
</file>