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66" r:id="rId10"/>
    <p:sldId id="267" r:id="rId11"/>
    <p:sldId id="268" r:id="rId12"/>
    <p:sldId id="270" r:id="rId13"/>
    <p:sldId id="271" r:id="rId14"/>
    <p:sldId id="286" r:id="rId15"/>
    <p:sldId id="287" r:id="rId16"/>
    <p:sldId id="288" r:id="rId17"/>
    <p:sldId id="274" r:id="rId18"/>
    <p:sldId id="275" r:id="rId19"/>
    <p:sldId id="277" r:id="rId20"/>
    <p:sldId id="283" r:id="rId21"/>
    <p:sldId id="284" r:id="rId22"/>
    <p:sldId id="285" r:id="rId23"/>
    <p:sldId id="282" r:id="rId24"/>
  </p:sldIdLst>
  <p:sldSz cx="12192000" cy="6858000"/>
  <p:notesSz cx="6858000" cy="9144000"/>
  <p:defaultTextStyle>
    <a:lvl1pPr marL="0" lvl="0" algn="l" defTabSz="914377">
      <a:defRPr sz="1800" kern="1200">
        <a:solidFill>
          <a:schemeClr val="tx1"/>
        </a:solidFill>
        <a:latin typeface="Century Gothic"/>
        <a:ea typeface="宋体"/>
      </a:defRPr>
    </a:lvl1pPr>
    <a:lvl2pPr marL="457189" lvl="1" algn="l" defTabSz="914377">
      <a:defRPr sz="1800" kern="1200">
        <a:solidFill>
          <a:schemeClr val="tx1"/>
        </a:solidFill>
        <a:latin typeface="Century Gothic"/>
        <a:ea typeface="宋体"/>
      </a:defRPr>
    </a:lvl2pPr>
    <a:lvl3pPr marL="914377" lvl="2" algn="l" defTabSz="914377">
      <a:defRPr sz="1800" kern="1200">
        <a:solidFill>
          <a:schemeClr val="tx1"/>
        </a:solidFill>
        <a:latin typeface="Century Gothic"/>
        <a:ea typeface="宋体"/>
      </a:defRPr>
    </a:lvl3pPr>
    <a:lvl4pPr marL="1371566" lvl="3" algn="l" defTabSz="914377">
      <a:defRPr sz="1800" kern="1200">
        <a:solidFill>
          <a:schemeClr val="tx1"/>
        </a:solidFill>
        <a:latin typeface="Century Gothic"/>
        <a:ea typeface="宋体"/>
      </a:defRPr>
    </a:lvl4pPr>
    <a:lvl5pPr marL="1828754" lvl="4" algn="l" defTabSz="914377">
      <a:defRPr sz="1800" kern="1200">
        <a:solidFill>
          <a:schemeClr val="tx1"/>
        </a:solidFill>
        <a:latin typeface="Century Gothic"/>
        <a:ea typeface="宋体"/>
      </a:defRPr>
    </a:lvl5pPr>
    <a:lvl6pPr marL="2285943" lvl="5" algn="l" defTabSz="914377">
      <a:defRPr sz="1800" kern="1200">
        <a:solidFill>
          <a:schemeClr val="tx1"/>
        </a:solidFill>
        <a:latin typeface="Century Gothic"/>
        <a:ea typeface="宋体"/>
      </a:defRPr>
    </a:lvl6pPr>
    <a:lvl7pPr marL="2743131" lvl="6" algn="l" defTabSz="914377">
      <a:defRPr sz="1800" kern="1200">
        <a:solidFill>
          <a:schemeClr val="tx1"/>
        </a:solidFill>
        <a:latin typeface="Century Gothic"/>
        <a:ea typeface="宋体"/>
      </a:defRPr>
    </a:lvl7pPr>
    <a:lvl8pPr marL="3200320" lvl="7" algn="l" defTabSz="914377">
      <a:defRPr sz="1800" kern="1200">
        <a:solidFill>
          <a:schemeClr val="tx1"/>
        </a:solidFill>
        <a:latin typeface="Century Gothic"/>
        <a:ea typeface="宋体"/>
      </a:defRPr>
    </a:lvl8pPr>
    <a:lvl9pPr marL="3657509" lvl="8" algn="l" defTabSz="914377">
      <a:defRPr sz="1800" kern="1200">
        <a:solidFill>
          <a:schemeClr val="tx1"/>
        </a:solidFill>
        <a:latin typeface="Century Gothic"/>
        <a:ea typeface="宋体"/>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1998"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7_标题幻灯片">
    <p:spTree>
      <p:nvGrpSpPr>
        <p:cNvPr id="1" name=""/>
        <p:cNvGrpSpPr/>
        <p:nvPr/>
      </p:nvGrpSpPr>
      <p:grpSpPr>
        <a:xfrm>
          <a:off x="0" y="0"/>
          <a:ext cx="0" cy="0"/>
          <a:chOff x="0" y="0"/>
          <a:chExt cx="0" cy="0"/>
        </a:xfrm>
      </p:grpSpPr>
      <p:pic>
        <p:nvPicPr>
          <p:cNvPr id="2" name="图片 1"/>
          <p:cNvPicPr/>
          <p:nvPr/>
        </p:nvPicPr>
        <p:blipFill rotWithShape="1">
          <a:blip r:embed="rId2">
            <a:alphaModFix amt="80000"/>
          </a:blip>
          <a:srcRect l="407" t="2192" r="-407" b="22808"/>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8_标题幻灯片">
    <p:spTree>
      <p:nvGrpSpPr>
        <p:cNvPr id="1" name=""/>
        <p:cNvGrpSpPr/>
        <p:nvPr/>
      </p:nvGrpSpPr>
      <p:grpSpPr>
        <a:xfrm>
          <a:off x="0" y="0"/>
          <a:ext cx="0" cy="0"/>
          <a:chOff x="0" y="0"/>
          <a:chExt cx="0" cy="0"/>
        </a:xfrm>
      </p:grpSpPr>
      <p:pic>
        <p:nvPicPr>
          <p:cNvPr id="2" name="图片 1"/>
          <p:cNvPicPr/>
          <p:nvPr/>
        </p:nvPicPr>
        <p:blipFill rotWithShape="1">
          <a:blip r:embed="rId2">
            <a:alphaModFix amt="80000"/>
          </a:blip>
          <a:srcRect l="407" t="2192" r="-407" b="22808"/>
          <a:stretch/>
        </p:blipFill>
        <p:spPr>
          <a:xfrm>
            <a:off x="0" y="0"/>
            <a:ext cx="12192000" cy="6858000"/>
          </a:xfrm>
          <a:prstGeom prst="rect">
            <a:avLst/>
          </a:prstGeom>
        </p:spPr>
      </p:pic>
      <p:sp>
        <p:nvSpPr>
          <p:cNvPr id="3" name="文本占位符 7"/>
          <p:cNvSpPr>
            <a:spLocks noGrp="1"/>
          </p:cNvSpPr>
          <p:nvPr>
            <p:ph type="body" idx="10" hasCustomPrompt="1"/>
          </p:nvPr>
        </p:nvSpPr>
        <p:spPr>
          <a:xfrm>
            <a:off x="1227883" y="182033"/>
            <a:ext cx="5338017" cy="529569"/>
          </a:xfrm>
          <a:prstGeom prst="rect">
            <a:avLst/>
          </a:prstGeom>
          <a:solidFill>
            <a:schemeClr val="tx1">
              <a:lumMod val="75000"/>
              <a:lumOff val="25000"/>
            </a:schemeClr>
          </a:solidFill>
          <a:ln>
            <a:noFill/>
          </a:ln>
        </p:spPr>
        <p:txBody>
          <a:bodyPr vert="horz" anchor="ctr"/>
          <a:lstStyle>
            <a:lvl1pPr marL="0" lvl="0" indent="0" algn="l">
              <a:buNone/>
              <a:defRPr sz="2400" b="1">
                <a:solidFill>
                  <a:schemeClr val="bg1"/>
                </a:solidFill>
                <a:latin typeface="Microsoft YaHei"/>
                <a:ea typeface="Microsoft YaHei"/>
              </a:defRPr>
            </a:lvl1pPr>
          </a:lstStyle>
          <a:p>
            <a:pPr lvl="0"/>
            <a:r>
              <a:rPr lang="en-US"/>
              <a:t>CLICK</a:t>
            </a:r>
            <a:r>
              <a:rPr lang="zh-CN"/>
              <a:t> </a:t>
            </a:r>
            <a:r>
              <a:rPr lang="en-US"/>
              <a:t>HERE</a:t>
            </a:r>
            <a:r>
              <a:rPr lang="zh-CN"/>
              <a:t> </a:t>
            </a:r>
            <a:r>
              <a:rPr lang="en-US"/>
              <a:t>TO</a:t>
            </a:r>
            <a:r>
              <a:rPr lang="zh-CN"/>
              <a:t> </a:t>
            </a:r>
            <a:r>
              <a:rPr lang="en-US"/>
              <a:t>ADD</a:t>
            </a:r>
            <a:r>
              <a:rPr lang="zh-CN"/>
              <a:t> </a:t>
            </a:r>
            <a:r>
              <a:rPr lang="en-US"/>
              <a:t>YOUR</a:t>
            </a:r>
            <a:r>
              <a:rPr lang="zh-CN"/>
              <a:t> </a:t>
            </a:r>
            <a:r>
              <a:rPr lang="en-US"/>
              <a:t>TITLE</a:t>
            </a:r>
            <a:endParaRPr lang="zh-CN"/>
          </a:p>
        </p:txBody>
      </p:sp>
      <p:grpSp>
        <p:nvGrpSpPr>
          <p:cNvPr id="4" name="组 3"/>
          <p:cNvGrpSpPr/>
          <p:nvPr/>
        </p:nvGrpSpPr>
        <p:grpSpPr>
          <a:xfrm>
            <a:off x="-1" y="182033"/>
            <a:ext cx="1104901" cy="529569"/>
            <a:chOff x="1" y="2266932"/>
            <a:chExt cx="12192000" cy="1446549"/>
          </a:xfrm>
        </p:grpSpPr>
        <p:sp>
          <p:nvSpPr>
            <p:cNvPr id="5" name="矩形 4"/>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6" name="矩形 5"/>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7" name="矩形 6"/>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幻灯片">
    <p:spTree>
      <p:nvGrpSpPr>
        <p:cNvPr id="1" name=""/>
        <p:cNvGrpSpPr/>
        <p:nvPr/>
      </p:nvGrpSpPr>
      <p:grpSpPr>
        <a:xfrm>
          <a:off x="0" y="0"/>
          <a:ext cx="0" cy="0"/>
          <a:chOff x="0" y="0"/>
          <a:chExt cx="0" cy="0"/>
        </a:xfrm>
      </p:grpSpPr>
      <p:sp>
        <p:nvSpPr>
          <p:cNvPr id="2" name="文本占位符 7"/>
          <p:cNvSpPr>
            <a:spLocks noGrp="1"/>
          </p:cNvSpPr>
          <p:nvPr>
            <p:ph type="body" idx="10" hasCustomPrompt="1"/>
          </p:nvPr>
        </p:nvSpPr>
        <p:spPr>
          <a:xfrm>
            <a:off x="659004" y="258233"/>
            <a:ext cx="4868117" cy="529569"/>
          </a:xfrm>
          <a:prstGeom prst="rect">
            <a:avLst/>
          </a:prstGeom>
          <a:ln w="12700" cmpd="sng">
            <a:solidFill>
              <a:schemeClr val="tx1"/>
            </a:solidFill>
          </a:ln>
        </p:spPr>
        <p:txBody>
          <a:bodyPr vert="horz" anchor="ctr"/>
          <a:lstStyle>
            <a:lvl1pPr marL="0" lvl="0" indent="0" algn="l">
              <a:buNone/>
              <a:defRPr sz="2400" b="1"/>
            </a:lvl1pPr>
          </a:lstStyle>
          <a:p>
            <a:pPr lvl="0"/>
            <a:r>
              <a:rPr lang="en-US"/>
              <a:t>CLICK</a:t>
            </a:r>
            <a:r>
              <a:rPr lang="zh-CN"/>
              <a:t> </a:t>
            </a:r>
            <a:r>
              <a:rPr lang="en-US"/>
              <a:t>HERE</a:t>
            </a:r>
            <a:r>
              <a:rPr lang="zh-CN"/>
              <a:t> </a:t>
            </a:r>
            <a:r>
              <a:rPr lang="en-US"/>
              <a:t>TO</a:t>
            </a:r>
            <a:r>
              <a:rPr lang="zh-CN"/>
              <a:t> </a:t>
            </a:r>
            <a:r>
              <a:rPr lang="en-US"/>
              <a:t>ADD</a:t>
            </a:r>
            <a:r>
              <a:rPr lang="zh-CN"/>
              <a:t> </a:t>
            </a:r>
            <a:r>
              <a:rPr lang="en-US"/>
              <a:t>YOUR</a:t>
            </a:r>
            <a:r>
              <a:rPr lang="zh-CN"/>
              <a:t> </a:t>
            </a:r>
            <a:r>
              <a:rPr lang="en-US"/>
              <a:t>TITLE</a:t>
            </a:r>
            <a:endParaRPr lang="zh-CN"/>
          </a:p>
        </p:txBody>
      </p:sp>
      <p:sp>
        <p:nvSpPr>
          <p:cNvPr id="3" name="文本占位符 7"/>
          <p:cNvSpPr>
            <a:spLocks noGrp="1"/>
          </p:cNvSpPr>
          <p:nvPr>
            <p:ph type="body" idx="13" hasCustomPrompt="1"/>
          </p:nvPr>
        </p:nvSpPr>
        <p:spPr>
          <a:xfrm>
            <a:off x="11386592" y="171547"/>
            <a:ext cx="805408" cy="616255"/>
          </a:xfrm>
          <a:prstGeom prst="rect">
            <a:avLst/>
          </a:prstGeom>
          <a:solidFill>
            <a:schemeClr val="tx1"/>
          </a:solidFill>
        </p:spPr>
        <p:txBody>
          <a:bodyPr vert="horz" anchor="ctr"/>
          <a:lstStyle>
            <a:lvl1pPr marL="0" lvl="0" indent="0" algn="ctr">
              <a:buNone/>
              <a:defRPr sz="2400" b="1">
                <a:solidFill>
                  <a:srgbClr val="FFFFFF"/>
                </a:solidFill>
              </a:defRPr>
            </a:lvl1pPr>
          </a:lstStyle>
          <a:p>
            <a:pPr lvl="0"/>
            <a:r>
              <a:rPr lang="en-US"/>
              <a:t>01</a:t>
            </a:r>
            <a:endParaRPr lang="zh-CN"/>
          </a:p>
        </p:txBody>
      </p:sp>
      <p:sp>
        <p:nvSpPr>
          <p:cNvPr id="4" name="图片占位符 8"/>
          <p:cNvSpPr>
            <a:spLocks noGrp="1"/>
          </p:cNvSpPr>
          <p:nvPr>
            <p:ph type="pic" idx="14" hasCustomPrompt="1"/>
          </p:nvPr>
        </p:nvSpPr>
        <p:spPr>
          <a:xfrm>
            <a:off x="376768" y="5989475"/>
            <a:ext cx="1960033" cy="533400"/>
          </a:xfrm>
          <a:prstGeom prst="rect">
            <a:avLst/>
          </a:prstGeom>
        </p:spPr>
        <p:txBody>
          <a:bodyPr vert="horz" anchor="ctr"/>
          <a:lstStyle>
            <a:lvl1pPr marL="0" lvl="0" indent="0" algn="ctr">
              <a:buNone/>
              <a:defRPr sz="1600" b="1"/>
            </a:lvl1pPr>
          </a:lstStyle>
          <a:p>
            <a:r>
              <a:rPr lang="en-US" sz="1600" b="1"/>
              <a:t>LOGO&amp;PIC</a:t>
            </a:r>
            <a:r>
              <a:rPr lang="zh-CN" sz="1600" b="1"/>
              <a:t> </a:t>
            </a:r>
            <a:r>
              <a:rPr lang="en-US" sz="1600" b="1"/>
              <a:t>HERE</a:t>
            </a: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lvl="0" algn="l" defTabSz="914400">
        <a:lnSpc>
          <a:spcPct val="90000"/>
        </a:lnSpc>
        <a:spcBef>
          <a:spcPct val="0"/>
        </a:spcBef>
        <a:buNone/>
        <a:defRPr sz="4400" kern="1200">
          <a:solidFill>
            <a:schemeClr val="tx1"/>
          </a:solidFill>
          <a:latin typeface="Century Gothic"/>
          <a:ea typeface="宋体"/>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Century Gothic"/>
          <a:ea typeface="宋体"/>
        </a:defRPr>
      </a:lvl1pPr>
      <a:lvl2pPr marL="685800" lvl="1" indent="-228600" algn="l" defTabSz="914400">
        <a:lnSpc>
          <a:spcPct val="90000"/>
        </a:lnSpc>
        <a:spcBef>
          <a:spcPts val="500"/>
        </a:spcBef>
        <a:buFont typeface="Arial" charset="0"/>
        <a:buChar char="•"/>
        <a:defRPr sz="2400" kern="1200">
          <a:solidFill>
            <a:schemeClr val="tx1"/>
          </a:solidFill>
          <a:latin typeface="Century Gothic"/>
          <a:ea typeface="宋体"/>
        </a:defRPr>
      </a:lvl2pPr>
      <a:lvl3pPr marL="1143000" lvl="2" indent="-228600" algn="l" defTabSz="914400">
        <a:lnSpc>
          <a:spcPct val="90000"/>
        </a:lnSpc>
        <a:spcBef>
          <a:spcPts val="500"/>
        </a:spcBef>
        <a:buFont typeface="Arial" charset="0"/>
        <a:buChar char="•"/>
        <a:defRPr sz="2000" kern="1200">
          <a:solidFill>
            <a:schemeClr val="tx1"/>
          </a:solidFill>
          <a:latin typeface="Century Gothic"/>
          <a:ea typeface="宋体"/>
        </a:defRPr>
      </a:lvl3pPr>
      <a:lvl4pPr marL="1600200" lvl="3" indent="-228600" algn="l" defTabSz="914400">
        <a:lnSpc>
          <a:spcPct val="90000"/>
        </a:lnSpc>
        <a:spcBef>
          <a:spcPts val="500"/>
        </a:spcBef>
        <a:buFont typeface="Arial" charset="0"/>
        <a:buChar char="•"/>
        <a:defRPr sz="1800" kern="1200">
          <a:solidFill>
            <a:schemeClr val="tx1"/>
          </a:solidFill>
          <a:latin typeface="Century Gothic"/>
          <a:ea typeface="宋体"/>
        </a:defRPr>
      </a:lvl4pPr>
      <a:lvl5pPr marL="2057400" lvl="4" indent="-228600" algn="l" defTabSz="914400">
        <a:lnSpc>
          <a:spcPct val="90000"/>
        </a:lnSpc>
        <a:spcBef>
          <a:spcPts val="500"/>
        </a:spcBef>
        <a:buFont typeface="Arial" charset="0"/>
        <a:buChar char="•"/>
        <a:defRPr sz="1800" kern="1200">
          <a:solidFill>
            <a:schemeClr val="tx1"/>
          </a:solidFill>
          <a:latin typeface="Century Gothic"/>
          <a:ea typeface="宋体"/>
        </a:defRPr>
      </a:lvl5pPr>
      <a:lvl6pPr marL="2514600" lvl="5" indent="-228600" algn="l" defTabSz="914400">
        <a:lnSpc>
          <a:spcPct val="90000"/>
        </a:lnSpc>
        <a:spcBef>
          <a:spcPts val="500"/>
        </a:spcBef>
        <a:buFont typeface="Arial" charset="0"/>
        <a:buChar char="•"/>
        <a:defRPr sz="1800" kern="1200">
          <a:solidFill>
            <a:schemeClr val="tx1"/>
          </a:solidFill>
          <a:latin typeface="Century Gothic"/>
          <a:ea typeface="宋体"/>
        </a:defRPr>
      </a:lvl6pPr>
      <a:lvl7pPr marL="2971800" lvl="6" indent="-228600" algn="l" defTabSz="914400">
        <a:lnSpc>
          <a:spcPct val="90000"/>
        </a:lnSpc>
        <a:spcBef>
          <a:spcPts val="500"/>
        </a:spcBef>
        <a:buFont typeface="Arial" charset="0"/>
        <a:buChar char="•"/>
        <a:defRPr sz="1800" kern="1200">
          <a:solidFill>
            <a:schemeClr val="tx1"/>
          </a:solidFill>
          <a:latin typeface="Century Gothic"/>
          <a:ea typeface="宋体"/>
        </a:defRPr>
      </a:lvl7pPr>
      <a:lvl8pPr marL="3429000" lvl="7" indent="-228600" algn="l" defTabSz="914400">
        <a:lnSpc>
          <a:spcPct val="90000"/>
        </a:lnSpc>
        <a:spcBef>
          <a:spcPts val="500"/>
        </a:spcBef>
        <a:buFont typeface="Arial" charset="0"/>
        <a:buChar char="•"/>
        <a:defRPr sz="1800" kern="1200">
          <a:solidFill>
            <a:schemeClr val="tx1"/>
          </a:solidFill>
          <a:latin typeface="Century Gothic"/>
          <a:ea typeface="宋体"/>
        </a:defRPr>
      </a:lvl8pPr>
      <a:lvl9pPr marL="3886200" lvl="8" indent="-228600" algn="l" defTabSz="914400">
        <a:lnSpc>
          <a:spcPct val="90000"/>
        </a:lnSpc>
        <a:spcBef>
          <a:spcPts val="500"/>
        </a:spcBef>
        <a:buFont typeface="Arial" charset="0"/>
        <a:buChar char="•"/>
        <a:defRPr sz="1800" kern="1200">
          <a:solidFill>
            <a:schemeClr val="tx1"/>
          </a:solidFill>
          <a:latin typeface="Century Gothic"/>
          <a:ea typeface="宋体"/>
        </a:defRPr>
      </a:lvl9pPr>
    </p:bodyStyle>
    <p:other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12"/>
          <p:cNvGrpSpPr/>
          <p:nvPr/>
        </p:nvGrpSpPr>
        <p:grpSpPr>
          <a:xfrm>
            <a:off x="1" y="2266932"/>
            <a:ext cx="12192000" cy="1446549"/>
            <a:chOff x="1" y="2266932"/>
            <a:chExt cx="12192000" cy="1446549"/>
          </a:xfrm>
        </p:grpSpPr>
        <p:sp>
          <p:nvSpPr>
            <p:cNvPr id="3" name="矩形 2"/>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4" name="矩形 3"/>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5" name="矩形 4"/>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
        <p:nvSpPr>
          <p:cNvPr id="2" name="文本框 1"/>
          <p:cNvSpPr txBox="1"/>
          <p:nvPr/>
        </p:nvSpPr>
        <p:spPr>
          <a:xfrm>
            <a:off x="2618127" y="2266933"/>
            <a:ext cx="6955746" cy="1446548"/>
          </a:xfrm>
          <a:prstGeom prst="rect">
            <a:avLst/>
          </a:prstGeom>
          <a:solidFill>
            <a:schemeClr val="tx1">
              <a:lumMod val="75000"/>
              <a:lumOff val="25000"/>
            </a:schemeClr>
          </a:solidFill>
        </p:spPr>
        <p:txBody>
          <a:bodyPr wrap="none" lIns="91438" tIns="45719" rIns="91438" bIns="45719"/>
          <a:lstStyle/>
          <a:p>
            <a:pPr algn="ctr"/>
            <a:r>
              <a:rPr lang="zh-CN" sz="8800" b="1">
                <a:solidFill>
                  <a:srgbClr val="FFFFFF"/>
                </a:solidFill>
                <a:latin typeface="微软雅黑"/>
                <a:ea typeface="微软雅黑"/>
              </a:rPr>
              <a:t>论文答辩</a:t>
            </a:r>
          </a:p>
        </p:txBody>
      </p:sp>
      <p:sp>
        <p:nvSpPr>
          <p:cNvPr id="11" name="文本框 10"/>
          <p:cNvSpPr txBox="1"/>
          <p:nvPr/>
        </p:nvSpPr>
        <p:spPr>
          <a:xfrm>
            <a:off x="3695342" y="4067703"/>
            <a:ext cx="4801314" cy="461665"/>
          </a:xfrm>
          <a:prstGeom prst="rect">
            <a:avLst/>
          </a:prstGeom>
          <a:noFill/>
        </p:spPr>
        <p:txBody>
          <a:bodyPr wrap="none"/>
          <a:lstStyle/>
          <a:p>
            <a:pPr algn="ctr"/>
            <a:r>
              <a:rPr lang="en-US" sz="2400" b="1" dirty="0">
                <a:solidFill>
                  <a:srgbClr val="404040"/>
                </a:solidFill>
                <a:latin typeface="Microsoft YaHei"/>
                <a:ea typeface="Microsoft YaHei"/>
              </a:rPr>
              <a:t>《</a:t>
            </a:r>
            <a:r>
              <a:rPr lang="en-US" sz="2400" b="1" dirty="0" err="1">
                <a:solidFill>
                  <a:srgbClr val="404040"/>
                </a:solidFill>
                <a:latin typeface="Microsoft YaHei"/>
                <a:ea typeface="Microsoft YaHei"/>
              </a:rPr>
              <a:t>电信用户行为分析</a:t>
            </a:r>
            <a:r>
              <a:rPr lang="en-US" sz="2400" b="1" dirty="0">
                <a:solidFill>
                  <a:srgbClr val="404040"/>
                </a:solidFill>
                <a:latin typeface="Microsoft YaHei"/>
                <a:ea typeface="Microsoft YaHei"/>
              </a:rPr>
              <a:t>》</a:t>
            </a:r>
          </a:p>
          <a:p>
            <a:pPr algn="ctr"/>
            <a:r>
              <a:rPr lang="zh-CN" altLang="en-US" sz="2400" b="1" dirty="0">
                <a:solidFill>
                  <a:srgbClr val="404040"/>
                </a:solidFill>
                <a:latin typeface="Microsoft YaHei"/>
                <a:ea typeface="Microsoft YaHei"/>
              </a:rPr>
              <a:t>本实验基于林子雨大数据实训案例</a:t>
            </a:r>
            <a:r>
              <a:rPr lang="en-US" altLang="zh-CN" sz="2400" b="1" dirty="0">
                <a:solidFill>
                  <a:srgbClr val="404040"/>
                </a:solidFill>
                <a:latin typeface="Microsoft YaHei"/>
                <a:ea typeface="Microsoft YaHei"/>
              </a:rPr>
              <a:t>--</a:t>
            </a:r>
            <a:r>
              <a:rPr lang="zh-CN" altLang="en-US" sz="2400" b="1" dirty="0">
                <a:solidFill>
                  <a:srgbClr val="404040"/>
                </a:solidFill>
                <a:latin typeface="Microsoft YaHei"/>
                <a:ea typeface="Microsoft YaHei"/>
              </a:rPr>
              <a:t>电信用户行为分析（</a:t>
            </a:r>
            <a:r>
              <a:rPr lang="en-US" altLang="zh-CN" sz="2400" b="1" dirty="0">
                <a:solidFill>
                  <a:srgbClr val="404040"/>
                </a:solidFill>
                <a:latin typeface="Microsoft YaHei"/>
                <a:ea typeface="Microsoft YaHei"/>
              </a:rPr>
              <a:t>Scala</a:t>
            </a:r>
            <a:r>
              <a:rPr lang="zh-CN" altLang="en-US" sz="2400" b="1" dirty="0">
                <a:solidFill>
                  <a:srgbClr val="404040"/>
                </a:solidFill>
                <a:latin typeface="Microsoft YaHei"/>
                <a:ea typeface="Microsoft YaHei"/>
              </a:rPr>
              <a:t>版）</a:t>
            </a:r>
            <a:endParaRPr lang="en-US" sz="2400" b="1" dirty="0">
              <a:solidFill>
                <a:srgbClr val="404040"/>
              </a:solidFill>
              <a:latin typeface="Microsoft YaHei"/>
              <a:ea typeface="Microsoft YaHei"/>
            </a:endParaRPr>
          </a:p>
        </p:txBody>
      </p:sp>
      <p:sp>
        <p:nvSpPr>
          <p:cNvPr id="12" name="文本框 8"/>
          <p:cNvSpPr txBox="1"/>
          <p:nvPr/>
        </p:nvSpPr>
        <p:spPr>
          <a:xfrm>
            <a:off x="3471724" y="5262902"/>
            <a:ext cx="5248551" cy="932563"/>
          </a:xfrm>
          <a:prstGeom prst="rect">
            <a:avLst/>
          </a:prstGeom>
          <a:noFill/>
        </p:spPr>
        <p:txBody>
          <a:bodyPr wrap="square"/>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marL="285750" indent="-285750" algn="ctr">
              <a:lnSpc>
                <a:spcPct val="130000"/>
              </a:lnSpc>
              <a:buFont typeface="Wingdings" charset="2"/>
              <a:buChar char="n"/>
            </a:pPr>
            <a:r>
              <a:rPr lang="zh-CN" sz="1400" b="1" dirty="0">
                <a:solidFill>
                  <a:srgbClr val="404040"/>
                </a:solidFill>
                <a:latin typeface="微软雅黑"/>
                <a:ea typeface="微软雅黑"/>
              </a:rPr>
              <a:t>学校名称：安阳师范学院</a:t>
            </a:r>
          </a:p>
          <a:p>
            <a:pPr marL="285750" indent="-285750" algn="ctr">
              <a:lnSpc>
                <a:spcPct val="130000"/>
              </a:lnSpc>
              <a:buFont typeface="Wingdings" charset="2"/>
              <a:buChar char="n"/>
            </a:pPr>
            <a:r>
              <a:rPr lang="zh-CN" sz="1400" b="1" dirty="0">
                <a:solidFill>
                  <a:srgbClr val="404040"/>
                </a:solidFill>
                <a:latin typeface="微软雅黑"/>
                <a:ea typeface="微软雅黑"/>
              </a:rPr>
              <a:t>指导老师：</a:t>
            </a:r>
            <a:r>
              <a:rPr lang="zh-CN" altLang="en-US" sz="1400" b="1" dirty="0">
                <a:solidFill>
                  <a:srgbClr val="404040"/>
                </a:solidFill>
                <a:latin typeface="微软雅黑"/>
                <a:ea typeface="微软雅黑"/>
              </a:rPr>
              <a:t>刘海</a:t>
            </a:r>
            <a:endParaRPr lang="ea" dirty="0"/>
          </a:p>
          <a:p>
            <a:pPr marL="285750" indent="-285750" algn="ctr">
              <a:lnSpc>
                <a:spcPct val="130000"/>
              </a:lnSpc>
              <a:buFont typeface="Wingdings" charset="2"/>
              <a:buChar char="n"/>
            </a:pPr>
            <a:r>
              <a:rPr lang="zh-CN" sz="1400" b="1" dirty="0">
                <a:solidFill>
                  <a:srgbClr val="404040"/>
                </a:solidFill>
                <a:latin typeface="微软雅黑"/>
                <a:ea typeface="微软雅黑"/>
              </a:rPr>
              <a:t>报告人：姚明亮、鲁梦歌、石艺冉</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环形箭头 53"/>
          <p:cNvSpPr/>
          <p:nvPr/>
        </p:nvSpPr>
        <p:spPr>
          <a:xfrm rot="5400000">
            <a:off x="3437886" y="3963876"/>
            <a:ext cx="2194560" cy="2194560"/>
          </a:xfrm>
          <a:prstGeom prst="circularArrow">
            <a:avLst>
              <a:gd name="adj1" fmla="val 3291"/>
              <a:gd name="adj2" fmla="val 898095"/>
              <a:gd name="adj3" fmla="val 20372752"/>
              <a:gd name="adj4" fmla="val 15855069"/>
              <a:gd name="adj5" fmla="val 5720"/>
            </a:avLst>
          </a:prstGeom>
          <a:solidFill>
            <a:schemeClr val="accent3"/>
          </a:solidFill>
          <a:ln>
            <a:noFill/>
          </a:ln>
        </p:spPr>
        <p:txBody>
          <a:bodyPr anchor="ctr"/>
          <a:lstStyle/>
          <a:p>
            <a:pPr algn="ctr"/>
            <a:endParaRPr lang="zh-CN">
              <a:solidFill>
                <a:schemeClr val="tx1"/>
              </a:solidFill>
            </a:endParaRPr>
          </a:p>
        </p:txBody>
      </p:sp>
      <p:sp>
        <p:nvSpPr>
          <p:cNvPr id="55" name="环形箭头 54"/>
          <p:cNvSpPr/>
          <p:nvPr/>
        </p:nvSpPr>
        <p:spPr>
          <a:xfrm rot="16200000" flipH="1">
            <a:off x="6745724" y="3235735"/>
            <a:ext cx="2907438" cy="2907438"/>
          </a:xfrm>
          <a:prstGeom prst="circularArrow">
            <a:avLst>
              <a:gd name="adj1" fmla="val 2759"/>
              <a:gd name="adj2" fmla="val 898095"/>
              <a:gd name="adj3" fmla="val 20334573"/>
              <a:gd name="adj4" fmla="val 15855069"/>
              <a:gd name="adj5" fmla="val 5720"/>
            </a:avLst>
          </a:prstGeom>
          <a:solidFill>
            <a:schemeClr val="accent2"/>
          </a:solidFill>
          <a:ln>
            <a:noFill/>
          </a:ln>
        </p:spPr>
        <p:txBody>
          <a:bodyPr anchor="ctr"/>
          <a:lstStyle/>
          <a:p>
            <a:pPr algn="ctr"/>
            <a:endParaRPr lang="zh-CN">
              <a:solidFill>
                <a:schemeClr val="tx1"/>
              </a:solidFill>
            </a:endParaRPr>
          </a:p>
        </p:txBody>
      </p:sp>
      <p:sp>
        <p:nvSpPr>
          <p:cNvPr id="7" name="环形箭头 6"/>
          <p:cNvSpPr/>
          <p:nvPr/>
        </p:nvSpPr>
        <p:spPr>
          <a:xfrm rot="18900000">
            <a:off x="6633110" y="425670"/>
            <a:ext cx="2194560" cy="2194560"/>
          </a:xfrm>
          <a:prstGeom prst="circularArrow">
            <a:avLst>
              <a:gd name="adj1" fmla="val 3291"/>
              <a:gd name="adj2" fmla="val 898095"/>
              <a:gd name="adj3" fmla="val 20372752"/>
              <a:gd name="adj4" fmla="val 15855069"/>
              <a:gd name="adj5" fmla="val 5720"/>
            </a:avLst>
          </a:prstGeom>
          <a:solidFill>
            <a:schemeClr val="accent1"/>
          </a:solidFill>
          <a:ln>
            <a:noFill/>
          </a:ln>
        </p:spPr>
        <p:txBody>
          <a:bodyPr anchor="ctr"/>
          <a:lstStyle/>
          <a:p>
            <a:pPr algn="ctr"/>
            <a:endParaRPr lang="zh-CN">
              <a:solidFill>
                <a:schemeClr val="tx1"/>
              </a:solidFill>
            </a:endParaRPr>
          </a:p>
        </p:txBody>
      </p:sp>
      <p:sp>
        <p:nvSpPr>
          <p:cNvPr id="53" name="环形箭头 52"/>
          <p:cNvSpPr/>
          <p:nvPr/>
        </p:nvSpPr>
        <p:spPr>
          <a:xfrm rot="2700000" flipH="1">
            <a:off x="2644000" y="861771"/>
            <a:ext cx="2194560" cy="2194560"/>
          </a:xfrm>
          <a:prstGeom prst="circularArrow">
            <a:avLst>
              <a:gd name="adj1" fmla="val 3291"/>
              <a:gd name="adj2" fmla="val 898095"/>
              <a:gd name="adj3" fmla="val 20372752"/>
              <a:gd name="adj4" fmla="val 15855069"/>
              <a:gd name="adj5" fmla="val 5720"/>
            </a:avLst>
          </a:prstGeom>
          <a:solidFill>
            <a:schemeClr val="accent1">
              <a:lumMod val="75000"/>
            </a:schemeClr>
          </a:solidFill>
          <a:ln>
            <a:noFill/>
          </a:ln>
        </p:spPr>
        <p:txBody>
          <a:bodyPr anchor="ctr"/>
          <a:lstStyle/>
          <a:p>
            <a:pPr algn="ctr"/>
            <a:endParaRPr lang="zh-CN">
              <a:solidFill>
                <a:schemeClr val="tx1"/>
              </a:solidFill>
            </a:endParaRPr>
          </a:p>
        </p:txBody>
      </p:sp>
      <p:sp>
        <p:nvSpPr>
          <p:cNvPr id="2" name="文本占位符 1"/>
          <p:cNvSpPr>
            <a:spLocks noGrp="1"/>
          </p:cNvSpPr>
          <p:nvPr>
            <p:ph type="body" idx="10"/>
          </p:nvPr>
        </p:nvSpPr>
        <p:spPr>
          <a:xfrm>
            <a:off x="1227883" y="182033"/>
            <a:ext cx="1718517" cy="529569"/>
          </a:xfrm>
        </p:spPr>
        <p:txBody>
          <a:bodyPr/>
          <a:lstStyle/>
          <a:p>
            <a:r>
              <a:rPr lang="en-US"/>
              <a:t>3</a:t>
            </a:r>
            <a:r>
              <a:rPr lang="zh-CN"/>
              <a:t> 研究方法</a:t>
            </a:r>
          </a:p>
        </p:txBody>
      </p:sp>
      <p:grpSp>
        <p:nvGrpSpPr>
          <p:cNvPr id="5" name="组 4"/>
          <p:cNvGrpSpPr/>
          <p:nvPr/>
        </p:nvGrpSpPr>
        <p:grpSpPr>
          <a:xfrm>
            <a:off x="4690500" y="1986347"/>
            <a:ext cx="2638700" cy="2638700"/>
            <a:chOff x="4571999" y="1867989"/>
            <a:chExt cx="2638700" cy="2638700"/>
          </a:xfrm>
        </p:grpSpPr>
        <p:sp>
          <p:nvSpPr>
            <p:cNvPr id="4" name="同心圆 3"/>
            <p:cNvSpPr/>
            <p:nvPr/>
          </p:nvSpPr>
          <p:spPr>
            <a:xfrm>
              <a:off x="4571999" y="1867989"/>
              <a:ext cx="2638700" cy="2638700"/>
            </a:xfrm>
            <a:prstGeom prst="donut">
              <a:avLst>
                <a:gd name="adj" fmla="val 3267"/>
              </a:avLst>
            </a:prstGeom>
            <a:solidFill>
              <a:schemeClr val="accent1">
                <a:lumMod val="50000"/>
              </a:schemeClr>
            </a:solidFill>
            <a:ln>
              <a:noFill/>
            </a:ln>
          </p:spPr>
          <p:txBody>
            <a:bodyPr anchor="ctr"/>
            <a:lstStyle/>
            <a:p>
              <a:pPr algn="ctr"/>
              <a:endParaRPr lang="zh-CN" sz="1600">
                <a:solidFill>
                  <a:schemeClr val="tx1"/>
                </a:solidFill>
              </a:endParaRPr>
            </a:p>
          </p:txBody>
        </p:sp>
        <p:sp>
          <p:nvSpPr>
            <p:cNvPr id="3" name="椭圆 2"/>
            <p:cNvSpPr/>
            <p:nvPr/>
          </p:nvSpPr>
          <p:spPr>
            <a:xfrm>
              <a:off x="4715690" y="2011680"/>
              <a:ext cx="2351318" cy="2351316"/>
            </a:xfrm>
            <a:prstGeom prst="ellipse">
              <a:avLst/>
            </a:prstGeom>
            <a:solidFill>
              <a:schemeClr val="accent1">
                <a:lumMod val="50000"/>
              </a:schemeClr>
            </a:solidFill>
            <a:ln>
              <a:noFill/>
            </a:ln>
          </p:spPr>
          <p:txBody>
            <a:bodyPr anchor="ctr"/>
            <a:lstStyle/>
            <a:p>
              <a:pPr algn="ctr"/>
              <a:r>
                <a:rPr lang="zh-CN" sz="4400" b="1">
                  <a:solidFill>
                    <a:schemeClr val="lt1"/>
                  </a:solidFill>
                  <a:latin typeface="Microsoft YaHei"/>
                  <a:ea typeface="Microsoft YaHei"/>
                </a:rPr>
                <a:t>研究</a:t>
              </a:r>
            </a:p>
            <a:p>
              <a:pPr algn="ctr"/>
              <a:r>
                <a:rPr lang="zh-CN" sz="4400" b="1">
                  <a:solidFill>
                    <a:schemeClr val="lt1"/>
                  </a:solidFill>
                  <a:latin typeface="Microsoft YaHei"/>
                  <a:ea typeface="Microsoft YaHei"/>
                </a:rPr>
                <a:t>方法</a:t>
              </a:r>
            </a:p>
          </p:txBody>
        </p:sp>
      </p:grpSp>
      <p:grpSp>
        <p:nvGrpSpPr>
          <p:cNvPr id="24" name="组 23"/>
          <p:cNvGrpSpPr/>
          <p:nvPr/>
        </p:nvGrpSpPr>
        <p:grpSpPr>
          <a:xfrm>
            <a:off x="2721426" y="1225729"/>
            <a:ext cx="2055224" cy="2055224"/>
            <a:chOff x="4571999" y="1867989"/>
            <a:chExt cx="2638700" cy="2638700"/>
          </a:xfrm>
        </p:grpSpPr>
        <p:sp>
          <p:nvSpPr>
            <p:cNvPr id="25" name="同心圆 24"/>
            <p:cNvSpPr/>
            <p:nvPr/>
          </p:nvSpPr>
          <p:spPr>
            <a:xfrm>
              <a:off x="4571999" y="1867989"/>
              <a:ext cx="2638700" cy="2638700"/>
            </a:xfrm>
            <a:prstGeom prst="donut">
              <a:avLst>
                <a:gd name="adj" fmla="val 3267"/>
              </a:avLst>
            </a:prstGeom>
            <a:solidFill>
              <a:schemeClr val="accent1">
                <a:lumMod val="75000"/>
              </a:schemeClr>
            </a:solidFill>
            <a:ln>
              <a:noFill/>
            </a:ln>
          </p:spPr>
          <p:txBody>
            <a:bodyPr anchor="ctr"/>
            <a:lstStyle/>
            <a:p>
              <a:pPr algn="ctr"/>
              <a:endParaRPr lang="zh-CN" sz="2800">
                <a:solidFill>
                  <a:schemeClr val="tx1"/>
                </a:solidFill>
              </a:endParaRPr>
            </a:p>
          </p:txBody>
        </p:sp>
        <p:sp>
          <p:nvSpPr>
            <p:cNvPr id="26" name="椭圆 25"/>
            <p:cNvSpPr/>
            <p:nvPr/>
          </p:nvSpPr>
          <p:spPr>
            <a:xfrm>
              <a:off x="4715690" y="2011680"/>
              <a:ext cx="2351318" cy="2351316"/>
            </a:xfrm>
            <a:prstGeom prst="ellipse">
              <a:avLst/>
            </a:prstGeom>
            <a:solidFill>
              <a:schemeClr val="accent1">
                <a:lumMod val="75000"/>
              </a:schemeClr>
            </a:solidFill>
            <a:ln>
              <a:noFill/>
            </a:ln>
          </p:spPr>
          <p:txBody>
            <a:bodyPr anchor="ctr"/>
            <a:lstStyle/>
            <a:p>
              <a:pPr algn="ctr"/>
              <a:r>
                <a:rPr lang="en-US" altLang="zh-CN" sz="2800" b="1" dirty="0">
                  <a:solidFill>
                    <a:schemeClr val="lt1"/>
                  </a:solidFill>
                  <a:latin typeface="Microsoft YaHei"/>
                  <a:ea typeface="Microsoft YaHei"/>
                </a:rPr>
                <a:t>Linux</a:t>
              </a:r>
              <a:endParaRPr lang="zh-CN" sz="2800" b="1" dirty="0">
                <a:solidFill>
                  <a:schemeClr val="lt1"/>
                </a:solidFill>
                <a:latin typeface="Microsoft YaHei"/>
                <a:ea typeface="Microsoft YaHei"/>
              </a:endParaRPr>
            </a:p>
          </p:txBody>
        </p:sp>
      </p:grpSp>
      <p:grpSp>
        <p:nvGrpSpPr>
          <p:cNvPr id="27" name="组 26"/>
          <p:cNvGrpSpPr/>
          <p:nvPr/>
        </p:nvGrpSpPr>
        <p:grpSpPr>
          <a:xfrm>
            <a:off x="3647356" y="4156165"/>
            <a:ext cx="1628507" cy="1628507"/>
            <a:chOff x="4571999" y="1867989"/>
            <a:chExt cx="2638700" cy="2638700"/>
          </a:xfrm>
        </p:grpSpPr>
        <p:sp>
          <p:nvSpPr>
            <p:cNvPr id="28" name="同心圆 27"/>
            <p:cNvSpPr/>
            <p:nvPr/>
          </p:nvSpPr>
          <p:spPr>
            <a:xfrm>
              <a:off x="4571999" y="1867989"/>
              <a:ext cx="2638700" cy="2638700"/>
            </a:xfrm>
            <a:prstGeom prst="donut">
              <a:avLst>
                <a:gd name="adj" fmla="val 3267"/>
              </a:avLst>
            </a:prstGeom>
            <a:solidFill>
              <a:schemeClr val="accent3"/>
            </a:solidFill>
            <a:ln>
              <a:noFill/>
            </a:ln>
          </p:spPr>
          <p:txBody>
            <a:bodyPr anchor="ctr"/>
            <a:lstStyle/>
            <a:p>
              <a:pPr algn="ctr"/>
              <a:endParaRPr lang="zh-CN" sz="2000">
                <a:solidFill>
                  <a:schemeClr val="tx1"/>
                </a:solidFill>
              </a:endParaRPr>
            </a:p>
          </p:txBody>
        </p:sp>
        <p:sp>
          <p:nvSpPr>
            <p:cNvPr id="29" name="椭圆 28"/>
            <p:cNvSpPr/>
            <p:nvPr/>
          </p:nvSpPr>
          <p:spPr>
            <a:xfrm>
              <a:off x="4715690" y="2011680"/>
              <a:ext cx="2351318" cy="2351316"/>
            </a:xfrm>
            <a:prstGeom prst="ellipse">
              <a:avLst/>
            </a:prstGeom>
            <a:solidFill>
              <a:schemeClr val="accent3"/>
            </a:solidFill>
            <a:ln>
              <a:noFill/>
            </a:ln>
          </p:spPr>
          <p:txBody>
            <a:bodyPr anchor="ctr"/>
            <a:lstStyle/>
            <a:p>
              <a:pPr algn="ctr"/>
              <a:r>
                <a:rPr lang="en-US" altLang="zh-CN" sz="2000" b="1" dirty="0">
                  <a:solidFill>
                    <a:schemeClr val="lt1"/>
                  </a:solidFill>
                  <a:latin typeface="Microsoft YaHei"/>
                  <a:ea typeface="Microsoft YaHei"/>
                </a:rPr>
                <a:t>Spring</a:t>
              </a:r>
              <a:endParaRPr lang="zh-CN" sz="2000" b="1" dirty="0">
                <a:solidFill>
                  <a:schemeClr val="lt1"/>
                </a:solidFill>
                <a:latin typeface="Microsoft YaHei"/>
                <a:ea typeface="Microsoft YaHei"/>
              </a:endParaRPr>
            </a:p>
          </p:txBody>
        </p:sp>
      </p:grpSp>
      <p:grpSp>
        <p:nvGrpSpPr>
          <p:cNvPr id="30" name="组 29"/>
          <p:cNvGrpSpPr/>
          <p:nvPr/>
        </p:nvGrpSpPr>
        <p:grpSpPr>
          <a:xfrm>
            <a:off x="7170972" y="3139146"/>
            <a:ext cx="2659237" cy="2684415"/>
            <a:chOff x="4571999" y="1867989"/>
            <a:chExt cx="2638700" cy="2638700"/>
          </a:xfrm>
        </p:grpSpPr>
        <p:sp>
          <p:nvSpPr>
            <p:cNvPr id="31" name="同心圆 30"/>
            <p:cNvSpPr/>
            <p:nvPr/>
          </p:nvSpPr>
          <p:spPr>
            <a:xfrm>
              <a:off x="4571999" y="1867989"/>
              <a:ext cx="2638700" cy="2638700"/>
            </a:xfrm>
            <a:prstGeom prst="donut">
              <a:avLst>
                <a:gd name="adj" fmla="val 3267"/>
              </a:avLst>
            </a:prstGeom>
            <a:solidFill>
              <a:schemeClr val="accent2"/>
            </a:solidFill>
            <a:ln>
              <a:noFill/>
            </a:ln>
          </p:spPr>
          <p:txBody>
            <a:bodyPr anchor="ctr"/>
            <a:lstStyle/>
            <a:p>
              <a:pPr algn="ctr"/>
              <a:endParaRPr lang="zh-CN" sz="3200">
                <a:solidFill>
                  <a:schemeClr val="tx1"/>
                </a:solidFill>
              </a:endParaRPr>
            </a:p>
          </p:txBody>
        </p:sp>
        <p:sp>
          <p:nvSpPr>
            <p:cNvPr id="32" name="椭圆 31"/>
            <p:cNvSpPr/>
            <p:nvPr/>
          </p:nvSpPr>
          <p:spPr>
            <a:xfrm>
              <a:off x="4593416" y="2011681"/>
              <a:ext cx="2599091" cy="2351316"/>
            </a:xfrm>
            <a:prstGeom prst="ellipse">
              <a:avLst/>
            </a:prstGeom>
            <a:solidFill>
              <a:schemeClr val="accent2"/>
            </a:solidFill>
            <a:ln>
              <a:noFill/>
            </a:ln>
          </p:spPr>
          <p:txBody>
            <a:bodyPr anchor="ctr"/>
            <a:lstStyle/>
            <a:p>
              <a:pPr algn="ctr"/>
              <a:r>
                <a:rPr lang="en-US" altLang="zh-CN" sz="3200" b="1" dirty="0">
                  <a:solidFill>
                    <a:schemeClr val="lt1"/>
                  </a:solidFill>
                  <a:latin typeface="Microsoft YaHei"/>
                  <a:ea typeface="Microsoft YaHei"/>
                </a:rPr>
                <a:t>Hadoop</a:t>
              </a:r>
              <a:endParaRPr lang="zh-CN" sz="3200" b="1" dirty="0">
                <a:solidFill>
                  <a:schemeClr val="lt1"/>
                </a:solidFill>
                <a:latin typeface="Microsoft YaHei"/>
                <a:ea typeface="Microsoft YaHei"/>
              </a:endParaRPr>
            </a:p>
          </p:txBody>
        </p:sp>
      </p:grpSp>
      <p:grpSp>
        <p:nvGrpSpPr>
          <p:cNvPr id="33" name="组 32"/>
          <p:cNvGrpSpPr/>
          <p:nvPr/>
        </p:nvGrpSpPr>
        <p:grpSpPr>
          <a:xfrm>
            <a:off x="6916137" y="772171"/>
            <a:ext cx="1628507" cy="1628507"/>
            <a:chOff x="4571999" y="1867989"/>
            <a:chExt cx="2638700" cy="2638700"/>
          </a:xfrm>
        </p:grpSpPr>
        <p:sp>
          <p:nvSpPr>
            <p:cNvPr id="34" name="同心圆 33"/>
            <p:cNvSpPr/>
            <p:nvPr/>
          </p:nvSpPr>
          <p:spPr>
            <a:xfrm>
              <a:off x="4571999" y="1867989"/>
              <a:ext cx="2638700" cy="2638700"/>
            </a:xfrm>
            <a:prstGeom prst="donut">
              <a:avLst>
                <a:gd name="adj" fmla="val 3267"/>
              </a:avLst>
            </a:prstGeom>
            <a:solidFill>
              <a:schemeClr val="accent1"/>
            </a:solidFill>
            <a:ln>
              <a:noFill/>
            </a:ln>
          </p:spPr>
          <p:txBody>
            <a:bodyPr anchor="ctr"/>
            <a:lstStyle/>
            <a:p>
              <a:pPr algn="ctr"/>
              <a:endParaRPr lang="zh-CN" sz="2000">
                <a:solidFill>
                  <a:schemeClr val="tx1"/>
                </a:solidFill>
              </a:endParaRPr>
            </a:p>
          </p:txBody>
        </p:sp>
        <p:sp>
          <p:nvSpPr>
            <p:cNvPr id="35" name="椭圆 34"/>
            <p:cNvSpPr/>
            <p:nvPr/>
          </p:nvSpPr>
          <p:spPr>
            <a:xfrm>
              <a:off x="4715690" y="2011680"/>
              <a:ext cx="2351318" cy="2351316"/>
            </a:xfrm>
            <a:prstGeom prst="ellipse">
              <a:avLst/>
            </a:prstGeom>
            <a:solidFill>
              <a:schemeClr val="accent1"/>
            </a:solidFill>
            <a:ln>
              <a:noFill/>
            </a:ln>
          </p:spPr>
          <p:txBody>
            <a:bodyPr anchor="ctr"/>
            <a:lstStyle/>
            <a:p>
              <a:pPr algn="ctr"/>
              <a:r>
                <a:rPr lang="en-US" altLang="zh-CN" sz="2000" b="1" dirty="0">
                  <a:solidFill>
                    <a:schemeClr val="lt1"/>
                  </a:solidFill>
                  <a:latin typeface="Microsoft YaHei"/>
                  <a:ea typeface="Microsoft YaHei"/>
                </a:rPr>
                <a:t>Spark</a:t>
              </a:r>
              <a:endParaRPr lang="zh-CN" sz="2000" b="1" dirty="0">
                <a:solidFill>
                  <a:schemeClr val="lt1"/>
                </a:solidFill>
                <a:latin typeface="Microsoft YaHei"/>
                <a:ea typeface="Microsoft YaHei"/>
              </a:endParaRPr>
            </a:p>
          </p:txBody>
        </p:sp>
      </p:grpSp>
      <p:grpSp>
        <p:nvGrpSpPr>
          <p:cNvPr id="6" name="组 5"/>
          <p:cNvGrpSpPr/>
          <p:nvPr/>
        </p:nvGrpSpPr>
        <p:grpSpPr>
          <a:xfrm>
            <a:off x="8744497" y="780179"/>
            <a:ext cx="2184764" cy="1473161"/>
            <a:chOff x="1316411" y="2972306"/>
            <a:chExt cx="2184764" cy="1473161"/>
          </a:xfrm>
        </p:grpSpPr>
        <p:sp>
          <p:nvSpPr>
            <p:cNvPr id="40" name="文本框 8"/>
            <p:cNvSpPr txBox="1"/>
            <p:nvPr/>
          </p:nvSpPr>
          <p:spPr>
            <a:xfrm>
              <a:off x="1316411" y="3392871"/>
              <a:ext cx="2184764" cy="1052596"/>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en-US" altLang="zh-CN" sz="1200" dirty="0">
                  <a:solidFill>
                    <a:schemeClr val="tx1">
                      <a:lumMod val="75000"/>
                      <a:lumOff val="25000"/>
                    </a:schemeClr>
                  </a:solidFill>
                  <a:latin typeface="微软雅黑"/>
                  <a:ea typeface="微软雅黑"/>
                </a:rPr>
                <a:t>Spark </a:t>
              </a:r>
              <a:r>
                <a:rPr lang="zh-CN" altLang="en-US" sz="1200" dirty="0">
                  <a:solidFill>
                    <a:schemeClr val="tx1">
                      <a:lumMod val="75000"/>
                      <a:lumOff val="25000"/>
                    </a:schemeClr>
                  </a:solidFill>
                  <a:latin typeface="微软雅黑"/>
                  <a:ea typeface="微软雅黑"/>
                </a:rPr>
                <a:t>和 </a:t>
              </a:r>
              <a:r>
                <a:rPr lang="en-US" altLang="zh-CN" sz="1200" dirty="0">
                  <a:solidFill>
                    <a:schemeClr val="tx1">
                      <a:lumMod val="75000"/>
                      <a:lumOff val="25000"/>
                    </a:schemeClr>
                  </a:solidFill>
                  <a:latin typeface="微软雅黑"/>
                  <a:ea typeface="微软雅黑"/>
                </a:rPr>
                <a:t>Scala </a:t>
              </a:r>
              <a:r>
                <a:rPr lang="zh-CN" altLang="en-US" sz="1200" dirty="0">
                  <a:solidFill>
                    <a:schemeClr val="tx1">
                      <a:lumMod val="75000"/>
                      <a:lumOff val="25000"/>
                    </a:schemeClr>
                  </a:solidFill>
                  <a:latin typeface="微软雅黑"/>
                  <a:ea typeface="微软雅黑"/>
                </a:rPr>
                <a:t>能够紧密集成，其中的 </a:t>
              </a:r>
              <a:r>
                <a:rPr lang="en-US" altLang="zh-CN" sz="1200" dirty="0">
                  <a:solidFill>
                    <a:schemeClr val="tx1">
                      <a:lumMod val="75000"/>
                      <a:lumOff val="25000"/>
                    </a:schemeClr>
                  </a:solidFill>
                  <a:latin typeface="微软雅黑"/>
                  <a:ea typeface="微软雅黑"/>
                </a:rPr>
                <a:t>Scala </a:t>
              </a:r>
              <a:r>
                <a:rPr lang="zh-CN" altLang="en-US" sz="1200" dirty="0">
                  <a:solidFill>
                    <a:schemeClr val="tx1">
                      <a:lumMod val="75000"/>
                      <a:lumOff val="25000"/>
                    </a:schemeClr>
                  </a:solidFill>
                  <a:latin typeface="微软雅黑"/>
                  <a:ea typeface="微软雅黑"/>
                </a:rPr>
                <a:t>可以像操作本地集合对象一样轻松地操作分布式数据集。</a:t>
              </a:r>
              <a:endParaRPr lang="zh-CN" sz="1200" dirty="0">
                <a:solidFill>
                  <a:schemeClr val="tx1">
                    <a:lumMod val="75000"/>
                    <a:lumOff val="25000"/>
                  </a:schemeClr>
                </a:solidFill>
                <a:latin typeface="微软雅黑"/>
                <a:ea typeface="微软雅黑"/>
              </a:endParaRPr>
            </a:p>
          </p:txBody>
        </p:sp>
        <p:sp>
          <p:nvSpPr>
            <p:cNvPr id="41" name="矩形 40"/>
            <p:cNvSpPr/>
            <p:nvPr/>
          </p:nvSpPr>
          <p:spPr>
            <a:xfrm>
              <a:off x="1316411" y="2972306"/>
              <a:ext cx="184731" cy="377155"/>
            </a:xfrm>
            <a:prstGeom prst="rect">
              <a:avLst/>
            </a:prstGeom>
          </p:spPr>
          <p:txBody>
            <a:bodyPr wrap="none">
              <a:spAutoFit/>
            </a:bodyPr>
            <a:lstStyle/>
            <a:p>
              <a:pPr defTabSz="609585">
                <a:lnSpc>
                  <a:spcPct val="130000"/>
                </a:lnSpc>
              </a:pPr>
              <a:endParaRPr lang="en-US" sz="1600" b="1" dirty="0">
                <a:solidFill>
                  <a:schemeClr val="accent1"/>
                </a:solidFill>
                <a:ea typeface="微软雅黑"/>
              </a:endParaRPr>
            </a:p>
          </p:txBody>
        </p:sp>
      </p:grpSp>
      <p:grpSp>
        <p:nvGrpSpPr>
          <p:cNvPr id="43" name="组 42"/>
          <p:cNvGrpSpPr/>
          <p:nvPr/>
        </p:nvGrpSpPr>
        <p:grpSpPr>
          <a:xfrm>
            <a:off x="1373912" y="4509907"/>
            <a:ext cx="2184764" cy="1689823"/>
            <a:chOff x="1316411" y="2972306"/>
            <a:chExt cx="2184764" cy="1689823"/>
          </a:xfrm>
        </p:grpSpPr>
        <p:sp>
          <p:nvSpPr>
            <p:cNvPr id="44" name="文本框 8"/>
            <p:cNvSpPr txBox="1"/>
            <p:nvPr/>
          </p:nvSpPr>
          <p:spPr>
            <a:xfrm>
              <a:off x="1316411" y="3392871"/>
              <a:ext cx="2184764" cy="1269258"/>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zh-CN" altLang="en-US" sz="1200" dirty="0">
                  <a:solidFill>
                    <a:schemeClr val="tx1">
                      <a:lumMod val="75000"/>
                      <a:lumOff val="25000"/>
                    </a:schemeClr>
                  </a:solidFill>
                  <a:latin typeface="微软雅黑"/>
                  <a:ea typeface="微软雅黑"/>
                </a:rPr>
                <a:t>一个开放源代码的设计层面框架，他解决的是业务逻辑层和其他各层的松耦合问题，因此它将面向接口的编程思想贯穿整个系统应用。</a:t>
              </a:r>
              <a:endParaRPr lang="zh-CN" sz="1200" dirty="0">
                <a:solidFill>
                  <a:schemeClr val="tx1">
                    <a:lumMod val="75000"/>
                    <a:lumOff val="25000"/>
                  </a:schemeClr>
                </a:solidFill>
                <a:latin typeface="微软雅黑"/>
                <a:ea typeface="微软雅黑"/>
              </a:endParaRPr>
            </a:p>
          </p:txBody>
        </p:sp>
        <p:sp>
          <p:nvSpPr>
            <p:cNvPr id="45" name="矩形 44"/>
            <p:cNvSpPr/>
            <p:nvPr/>
          </p:nvSpPr>
          <p:spPr>
            <a:xfrm>
              <a:off x="1316411" y="2972306"/>
              <a:ext cx="184731" cy="377155"/>
            </a:xfrm>
            <a:prstGeom prst="rect">
              <a:avLst/>
            </a:prstGeom>
          </p:spPr>
          <p:txBody>
            <a:bodyPr wrap="none">
              <a:spAutoFit/>
            </a:bodyPr>
            <a:lstStyle/>
            <a:p>
              <a:pPr defTabSz="609585">
                <a:lnSpc>
                  <a:spcPct val="130000"/>
                </a:lnSpc>
              </a:pPr>
              <a:endParaRPr lang="en-US" sz="1600" b="1" dirty="0">
                <a:solidFill>
                  <a:schemeClr val="accent3"/>
                </a:solidFill>
                <a:ea typeface="微软雅黑"/>
              </a:endParaRPr>
            </a:p>
          </p:txBody>
        </p:sp>
      </p:grpSp>
      <p:grpSp>
        <p:nvGrpSpPr>
          <p:cNvPr id="46" name="组 45"/>
          <p:cNvGrpSpPr/>
          <p:nvPr/>
        </p:nvGrpSpPr>
        <p:grpSpPr>
          <a:xfrm>
            <a:off x="1094574" y="973326"/>
            <a:ext cx="1614750" cy="1689823"/>
            <a:chOff x="1316411" y="2972306"/>
            <a:chExt cx="1614750" cy="1689823"/>
          </a:xfrm>
        </p:grpSpPr>
        <p:sp>
          <p:nvSpPr>
            <p:cNvPr id="47" name="文本框 8"/>
            <p:cNvSpPr txBox="1"/>
            <p:nvPr/>
          </p:nvSpPr>
          <p:spPr>
            <a:xfrm>
              <a:off x="1316411" y="3392871"/>
              <a:ext cx="1614750" cy="1269258"/>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en-US" altLang="zh-CN" sz="1200" dirty="0">
                  <a:solidFill>
                    <a:schemeClr val="tx1">
                      <a:lumMod val="75000"/>
                      <a:lumOff val="25000"/>
                    </a:schemeClr>
                  </a:solidFill>
                  <a:latin typeface="微软雅黑"/>
                  <a:ea typeface="微软雅黑"/>
                </a:rPr>
                <a:t>Ubuntu 16.04</a:t>
              </a:r>
              <a:r>
                <a:rPr lang="zh-CN" altLang="en-US" sz="1200" dirty="0">
                  <a:solidFill>
                    <a:schemeClr val="tx1">
                      <a:lumMod val="75000"/>
                      <a:lumOff val="25000"/>
                    </a:schemeClr>
                  </a:solidFill>
                  <a:latin typeface="微软雅黑"/>
                  <a:ea typeface="微软雅黑"/>
                </a:rPr>
                <a:t>。为一般用户提供一个最新的、同时又相当稳定的主要由自由软件构建而成的操作系统。</a:t>
              </a:r>
              <a:endParaRPr lang="zh-CN" sz="1200" dirty="0">
                <a:solidFill>
                  <a:schemeClr val="tx1">
                    <a:lumMod val="75000"/>
                    <a:lumOff val="25000"/>
                  </a:schemeClr>
                </a:solidFill>
                <a:latin typeface="微软雅黑"/>
                <a:ea typeface="微软雅黑"/>
              </a:endParaRPr>
            </a:p>
          </p:txBody>
        </p:sp>
        <p:sp>
          <p:nvSpPr>
            <p:cNvPr id="48" name="矩形 47"/>
            <p:cNvSpPr/>
            <p:nvPr/>
          </p:nvSpPr>
          <p:spPr>
            <a:xfrm>
              <a:off x="1316411" y="2972306"/>
              <a:ext cx="184731" cy="377155"/>
            </a:xfrm>
            <a:prstGeom prst="rect">
              <a:avLst/>
            </a:prstGeom>
          </p:spPr>
          <p:txBody>
            <a:bodyPr wrap="none">
              <a:spAutoFit/>
            </a:bodyPr>
            <a:lstStyle/>
            <a:p>
              <a:pPr defTabSz="609585">
                <a:lnSpc>
                  <a:spcPct val="130000"/>
                </a:lnSpc>
              </a:pPr>
              <a:endParaRPr lang="en-US" sz="1600" b="1" dirty="0">
                <a:solidFill>
                  <a:schemeClr val="accent1">
                    <a:lumMod val="75000"/>
                  </a:schemeClr>
                </a:solidFill>
                <a:ea typeface="微软雅黑"/>
              </a:endParaRPr>
            </a:p>
          </p:txBody>
        </p:sp>
      </p:grpSp>
      <p:grpSp>
        <p:nvGrpSpPr>
          <p:cNvPr id="49" name="组 48"/>
          <p:cNvGrpSpPr/>
          <p:nvPr/>
        </p:nvGrpSpPr>
        <p:grpSpPr>
          <a:xfrm>
            <a:off x="10016190" y="3344885"/>
            <a:ext cx="1826141" cy="3032959"/>
            <a:chOff x="1304176" y="2972306"/>
            <a:chExt cx="1826141" cy="3032959"/>
          </a:xfrm>
        </p:grpSpPr>
        <p:sp>
          <p:nvSpPr>
            <p:cNvPr id="50" name="文本框 8"/>
            <p:cNvSpPr txBox="1"/>
            <p:nvPr/>
          </p:nvSpPr>
          <p:spPr>
            <a:xfrm>
              <a:off x="1304176" y="3055547"/>
              <a:ext cx="1826141" cy="2949718"/>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zh-CN" altLang="en-US" sz="1200" dirty="0">
                  <a:solidFill>
                    <a:schemeClr val="tx1">
                      <a:lumMod val="75000"/>
                      <a:lumOff val="25000"/>
                    </a:schemeClr>
                  </a:solidFill>
                  <a:latin typeface="微软雅黑"/>
                  <a:ea typeface="微软雅黑"/>
                </a:rPr>
                <a:t>一个分布式文件系统</a:t>
              </a:r>
              <a:r>
                <a:rPr lang="en-US" altLang="zh-CN" sz="1200" dirty="0">
                  <a:solidFill>
                    <a:schemeClr val="tx1">
                      <a:lumMod val="75000"/>
                      <a:lumOff val="25000"/>
                    </a:schemeClr>
                  </a:solidFill>
                  <a:latin typeface="微软雅黑"/>
                  <a:ea typeface="微软雅黑"/>
                </a:rPr>
                <a:t>(Hadoop Distributed File System)</a:t>
              </a:r>
              <a:r>
                <a:rPr lang="zh-CN" altLang="en-US" sz="1200" dirty="0">
                  <a:solidFill>
                    <a:schemeClr val="tx1">
                      <a:lumMod val="75000"/>
                      <a:lumOff val="25000"/>
                    </a:schemeClr>
                  </a:solidFill>
                  <a:latin typeface="微软雅黑"/>
                  <a:ea typeface="微软雅黑"/>
                </a:rPr>
                <a:t>，简称</a:t>
              </a:r>
              <a:r>
                <a:rPr lang="en-US" altLang="zh-CN" sz="1200" dirty="0">
                  <a:solidFill>
                    <a:schemeClr val="tx1">
                      <a:lumMod val="75000"/>
                      <a:lumOff val="25000"/>
                    </a:schemeClr>
                  </a:solidFill>
                  <a:latin typeface="微软雅黑"/>
                  <a:ea typeface="微软雅黑"/>
                </a:rPr>
                <a:t>HDFS</a:t>
              </a:r>
              <a:r>
                <a:rPr lang="zh-CN" altLang="en-US" sz="1200" dirty="0">
                  <a:solidFill>
                    <a:schemeClr val="tx1">
                      <a:lumMod val="75000"/>
                      <a:lumOff val="25000"/>
                    </a:schemeClr>
                  </a:solidFill>
                  <a:latin typeface="微软雅黑"/>
                  <a:ea typeface="微软雅黑"/>
                </a:rPr>
                <a:t>。</a:t>
              </a:r>
              <a:r>
                <a:rPr lang="en-US" altLang="zh-CN" sz="1200" dirty="0">
                  <a:solidFill>
                    <a:schemeClr val="tx1">
                      <a:lumMod val="75000"/>
                      <a:lumOff val="25000"/>
                    </a:schemeClr>
                  </a:solidFill>
                  <a:latin typeface="微软雅黑"/>
                  <a:ea typeface="微软雅黑"/>
                </a:rPr>
                <a:t>HDFS</a:t>
              </a:r>
              <a:r>
                <a:rPr lang="zh-CN" altLang="en-US" sz="1200" dirty="0">
                  <a:solidFill>
                    <a:schemeClr val="tx1">
                      <a:lumMod val="75000"/>
                      <a:lumOff val="25000"/>
                    </a:schemeClr>
                  </a:solidFill>
                  <a:latin typeface="微软雅黑"/>
                  <a:ea typeface="微软雅黑"/>
                </a:rPr>
                <a:t>有高容错性的特点，并且设计用来部署在低廉的</a:t>
              </a:r>
              <a:r>
                <a:rPr lang="en-US" altLang="zh-CN" sz="1200" dirty="0">
                  <a:solidFill>
                    <a:schemeClr val="tx1">
                      <a:lumMod val="75000"/>
                      <a:lumOff val="25000"/>
                    </a:schemeClr>
                  </a:solidFill>
                  <a:latin typeface="微软雅黑"/>
                  <a:ea typeface="微软雅黑"/>
                </a:rPr>
                <a:t>(low-cost)</a:t>
              </a:r>
              <a:r>
                <a:rPr lang="zh-CN" altLang="en-US" sz="1200" dirty="0">
                  <a:solidFill>
                    <a:schemeClr val="tx1">
                      <a:lumMod val="75000"/>
                      <a:lumOff val="25000"/>
                    </a:schemeClr>
                  </a:solidFill>
                  <a:latin typeface="微软雅黑"/>
                  <a:ea typeface="微软雅黑"/>
                </a:rPr>
                <a:t>硬件上</a:t>
              </a:r>
              <a:r>
                <a:rPr lang="en-US" altLang="zh-CN" sz="1200" dirty="0">
                  <a:solidFill>
                    <a:schemeClr val="tx1">
                      <a:lumMod val="75000"/>
                      <a:lumOff val="25000"/>
                    </a:schemeClr>
                  </a:solidFill>
                  <a:latin typeface="微软雅黑"/>
                  <a:ea typeface="微软雅黑"/>
                </a:rPr>
                <a:t>;</a:t>
              </a:r>
              <a:r>
                <a:rPr lang="zh-CN" altLang="en-US" sz="1200" dirty="0">
                  <a:solidFill>
                    <a:schemeClr val="tx1">
                      <a:lumMod val="75000"/>
                      <a:lumOff val="25000"/>
                    </a:schemeClr>
                  </a:solidFill>
                  <a:latin typeface="微软雅黑"/>
                  <a:ea typeface="微软雅黑"/>
                </a:rPr>
                <a:t>而且它提供高吞吐量</a:t>
              </a:r>
              <a:r>
                <a:rPr lang="en-US" altLang="zh-CN" sz="1200" dirty="0">
                  <a:solidFill>
                    <a:schemeClr val="tx1">
                      <a:lumMod val="75000"/>
                      <a:lumOff val="25000"/>
                    </a:schemeClr>
                  </a:solidFill>
                  <a:latin typeface="微软雅黑"/>
                  <a:ea typeface="微软雅黑"/>
                </a:rPr>
                <a:t>(high throughput)</a:t>
              </a:r>
              <a:r>
                <a:rPr lang="zh-CN" altLang="en-US" sz="1200" dirty="0">
                  <a:solidFill>
                    <a:schemeClr val="tx1">
                      <a:lumMod val="75000"/>
                      <a:lumOff val="25000"/>
                    </a:schemeClr>
                  </a:solidFill>
                  <a:latin typeface="微软雅黑"/>
                  <a:ea typeface="微软雅黑"/>
                </a:rPr>
                <a:t>来访问应用程序的数据，适合那些有着超大数据集</a:t>
              </a:r>
              <a:r>
                <a:rPr lang="en-US" altLang="zh-CN" sz="1200" dirty="0">
                  <a:solidFill>
                    <a:schemeClr val="tx1">
                      <a:lumMod val="75000"/>
                      <a:lumOff val="25000"/>
                    </a:schemeClr>
                  </a:solidFill>
                  <a:latin typeface="微软雅黑"/>
                  <a:ea typeface="微软雅黑"/>
                </a:rPr>
                <a:t>(large data set)</a:t>
              </a:r>
              <a:r>
                <a:rPr lang="zh-CN" altLang="en-US" sz="1200" dirty="0">
                  <a:solidFill>
                    <a:schemeClr val="tx1">
                      <a:lumMod val="75000"/>
                      <a:lumOff val="25000"/>
                    </a:schemeClr>
                  </a:solidFill>
                  <a:latin typeface="微软雅黑"/>
                  <a:ea typeface="微软雅黑"/>
                </a:rPr>
                <a:t>的应用程序。</a:t>
              </a:r>
              <a:endParaRPr lang="zh-CN" sz="1200" dirty="0">
                <a:solidFill>
                  <a:schemeClr val="tx1">
                    <a:lumMod val="75000"/>
                    <a:lumOff val="25000"/>
                  </a:schemeClr>
                </a:solidFill>
                <a:latin typeface="微软雅黑"/>
                <a:ea typeface="微软雅黑"/>
              </a:endParaRPr>
            </a:p>
          </p:txBody>
        </p:sp>
        <p:sp>
          <p:nvSpPr>
            <p:cNvPr id="51" name="矩形 50"/>
            <p:cNvSpPr/>
            <p:nvPr/>
          </p:nvSpPr>
          <p:spPr>
            <a:xfrm>
              <a:off x="1316411" y="2972306"/>
              <a:ext cx="184731" cy="377155"/>
            </a:xfrm>
            <a:prstGeom prst="rect">
              <a:avLst/>
            </a:prstGeom>
          </p:spPr>
          <p:txBody>
            <a:bodyPr wrap="none">
              <a:spAutoFit/>
            </a:bodyPr>
            <a:lstStyle/>
            <a:p>
              <a:pPr defTabSz="609585">
                <a:lnSpc>
                  <a:spcPct val="130000"/>
                </a:lnSpc>
              </a:pPr>
              <a:endParaRPr lang="en-US" sz="1600" b="1" dirty="0">
                <a:solidFill>
                  <a:schemeClr val="accent2"/>
                </a:solidFill>
                <a:ea typeface="微软雅黑"/>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3</a:t>
            </a:r>
            <a:r>
              <a:rPr lang="zh-CN"/>
              <a:t> 研究方法</a:t>
            </a:r>
          </a:p>
        </p:txBody>
      </p:sp>
      <p:grpSp>
        <p:nvGrpSpPr>
          <p:cNvPr id="14" name="组 13"/>
          <p:cNvGrpSpPr/>
          <p:nvPr/>
        </p:nvGrpSpPr>
        <p:grpSpPr>
          <a:xfrm>
            <a:off x="918167" y="1267332"/>
            <a:ext cx="2631587" cy="4307559"/>
            <a:chOff x="1227883" y="1237835"/>
            <a:chExt cx="2631587" cy="4307559"/>
          </a:xfrm>
        </p:grpSpPr>
        <p:grpSp>
          <p:nvGrpSpPr>
            <p:cNvPr id="13" name="组 12"/>
            <p:cNvGrpSpPr/>
            <p:nvPr/>
          </p:nvGrpSpPr>
          <p:grpSpPr>
            <a:xfrm>
              <a:off x="1397725" y="1982417"/>
              <a:ext cx="2304121" cy="3562977"/>
              <a:chOff x="1397725" y="1982417"/>
              <a:chExt cx="2304121" cy="3562977"/>
            </a:xfrm>
          </p:grpSpPr>
          <p:sp>
            <p:nvSpPr>
              <p:cNvPr id="39" name="矩形 38"/>
              <p:cNvSpPr/>
              <p:nvPr/>
            </p:nvSpPr>
            <p:spPr>
              <a:xfrm>
                <a:off x="1397725" y="1982417"/>
                <a:ext cx="2304121" cy="3562977"/>
              </a:xfrm>
              <a:prstGeom prst="rect">
                <a:avLst/>
              </a:prstGeom>
              <a:solidFill>
                <a:schemeClr val="accent1">
                  <a:lumMod val="75000"/>
                </a:schemeClr>
              </a:solidFill>
              <a:ln>
                <a:noFill/>
              </a:ln>
            </p:spPr>
            <p:txBody>
              <a:bodyPr anchor="ctr"/>
              <a:lstStyle/>
              <a:p>
                <a:pPr lvl="0" algn="ctr" defTabSz="609585">
                  <a:lnSpc>
                    <a:spcPct val="130000"/>
                  </a:lnSpc>
                </a:pPr>
                <a:endParaRPr lang="en-US" sz="1600" b="1">
                  <a:solidFill>
                    <a:schemeClr val="bg1"/>
                  </a:solidFill>
                  <a:ea typeface="微软雅黑"/>
                </a:endParaRPr>
              </a:p>
            </p:txBody>
          </p:sp>
          <p:sp>
            <p:nvSpPr>
              <p:cNvPr id="42" name="文本框 8"/>
              <p:cNvSpPr txBox="1"/>
              <p:nvPr/>
            </p:nvSpPr>
            <p:spPr>
              <a:xfrm>
                <a:off x="1595238" y="2283283"/>
                <a:ext cx="1959122" cy="2938048"/>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zh-CN" altLang="en-US" dirty="0">
                    <a:solidFill>
                      <a:schemeClr val="bg1"/>
                    </a:solidFill>
                    <a:latin typeface="微软雅黑"/>
                    <a:ea typeface="微软雅黑"/>
                  </a:rPr>
                  <a:t>我们把系统设计在</a:t>
                </a:r>
                <a:r>
                  <a:rPr lang="en-US" altLang="zh-CN" dirty="0">
                    <a:solidFill>
                      <a:schemeClr val="bg1"/>
                    </a:solidFill>
                    <a:latin typeface="微软雅黑"/>
                    <a:ea typeface="微软雅黑"/>
                  </a:rPr>
                  <a:t>Linux</a:t>
                </a:r>
                <a:r>
                  <a:rPr lang="zh-CN" altLang="en-US" dirty="0">
                    <a:solidFill>
                      <a:schemeClr val="bg1"/>
                    </a:solidFill>
                    <a:latin typeface="微软雅黑"/>
                    <a:ea typeface="微软雅黑"/>
                  </a:rPr>
                  <a:t>系统上，因为</a:t>
                </a:r>
                <a:r>
                  <a:rPr lang="en-US" altLang="zh-CN" dirty="0">
                    <a:solidFill>
                      <a:schemeClr val="bg1"/>
                    </a:solidFill>
                    <a:latin typeface="微软雅黑"/>
                    <a:ea typeface="微软雅黑"/>
                  </a:rPr>
                  <a:t>Linux</a:t>
                </a:r>
                <a:r>
                  <a:rPr lang="zh-CN" altLang="en-US" dirty="0">
                    <a:solidFill>
                      <a:schemeClr val="bg1"/>
                    </a:solidFill>
                    <a:latin typeface="微软雅黑"/>
                    <a:ea typeface="微软雅黑"/>
                  </a:rPr>
                  <a:t>是一个开源系统，开发者一般对这种开源的系统支持比较好，兼容性更好。</a:t>
                </a:r>
                <a:endParaRPr lang="zh-CN" dirty="0">
                  <a:solidFill>
                    <a:schemeClr val="bg1"/>
                  </a:solidFill>
                  <a:latin typeface="微软雅黑"/>
                  <a:ea typeface="微软雅黑"/>
                </a:endParaRPr>
              </a:p>
            </p:txBody>
          </p:sp>
        </p:grpSp>
        <p:grpSp>
          <p:nvGrpSpPr>
            <p:cNvPr id="12" name="组 11"/>
            <p:cNvGrpSpPr/>
            <p:nvPr/>
          </p:nvGrpSpPr>
          <p:grpSpPr>
            <a:xfrm>
              <a:off x="1227883" y="1237835"/>
              <a:ext cx="2631587" cy="747719"/>
              <a:chOff x="1227883" y="1237835"/>
              <a:chExt cx="2631587" cy="747719"/>
            </a:xfrm>
          </p:grpSpPr>
          <p:sp>
            <p:nvSpPr>
              <p:cNvPr id="11" name="直角三角形 10"/>
              <p:cNvSpPr/>
              <p:nvPr/>
            </p:nvSpPr>
            <p:spPr>
              <a:xfrm>
                <a:off x="1837443" y="1237835"/>
                <a:ext cx="97714" cy="97714"/>
              </a:xfrm>
              <a:prstGeom prst="rtTriangle">
                <a:avLst/>
              </a:prstGeom>
              <a:solidFill>
                <a:schemeClr val="accent1">
                  <a:lumMod val="75000"/>
                </a:schemeClr>
              </a:solidFill>
              <a:ln>
                <a:noFill/>
              </a:ln>
            </p:spPr>
            <p:txBody>
              <a:bodyPr anchor="ctr"/>
              <a:lstStyle/>
              <a:p>
                <a:pPr algn="ctr"/>
                <a:endParaRPr lang="zh-CN">
                  <a:solidFill>
                    <a:schemeClr val="lt1"/>
                  </a:solidFill>
                </a:endParaRPr>
              </a:p>
            </p:txBody>
          </p:sp>
          <p:sp>
            <p:nvSpPr>
              <p:cNvPr id="8" name="矩形 7"/>
              <p:cNvSpPr/>
              <p:nvPr/>
            </p:nvSpPr>
            <p:spPr>
              <a:xfrm>
                <a:off x="1227883" y="1332412"/>
                <a:ext cx="2631587" cy="653142"/>
              </a:xfrm>
              <a:prstGeom prst="rect">
                <a:avLst/>
              </a:prstGeom>
              <a:solidFill>
                <a:schemeClr val="accent1"/>
              </a:solidFill>
              <a:ln>
                <a:noFill/>
              </a:ln>
            </p:spPr>
            <p:txBody>
              <a:bodyPr anchor="ctr"/>
              <a:lstStyle/>
              <a:p>
                <a:pPr lvl="0" algn="ctr" defTabSz="609585">
                  <a:lnSpc>
                    <a:spcPct val="130000"/>
                  </a:lnSpc>
                </a:pPr>
                <a:endParaRPr lang="en-US" sz="1600" b="1">
                  <a:solidFill>
                    <a:schemeClr val="bg1"/>
                  </a:solidFill>
                  <a:ea typeface="微软雅黑"/>
                </a:endParaRPr>
              </a:p>
            </p:txBody>
          </p:sp>
          <p:sp>
            <p:nvSpPr>
              <p:cNvPr id="9" name="页外连接符 8"/>
              <p:cNvSpPr/>
              <p:nvPr/>
            </p:nvSpPr>
            <p:spPr>
              <a:xfrm>
                <a:off x="1397725" y="1240971"/>
                <a:ext cx="444137" cy="561703"/>
              </a:xfrm>
              <a:prstGeom prst="flowChartOffpageConnector">
                <a:avLst/>
              </a:prstGeom>
              <a:solidFill>
                <a:schemeClr val="accent1">
                  <a:lumMod val="60000"/>
                  <a:lumOff val="40000"/>
                </a:schemeClr>
              </a:solidFill>
              <a:ln>
                <a:noFill/>
              </a:ln>
            </p:spPr>
            <p:txBody>
              <a:bodyPr anchor="ctr"/>
              <a:lstStyle/>
              <a:p>
                <a:pPr algn="ctr"/>
                <a:endParaRPr lang="zh-CN">
                  <a:solidFill>
                    <a:schemeClr val="lt1"/>
                  </a:solidFill>
                </a:endParaRPr>
              </a:p>
            </p:txBody>
          </p:sp>
        </p:grpSp>
        <p:sp>
          <p:nvSpPr>
            <p:cNvPr id="10" name="矩形 9"/>
            <p:cNvSpPr/>
            <p:nvPr/>
          </p:nvSpPr>
          <p:spPr>
            <a:xfrm>
              <a:off x="2283714" y="1432767"/>
              <a:ext cx="1059906" cy="590675"/>
            </a:xfrm>
            <a:prstGeom prst="rect">
              <a:avLst/>
            </a:prstGeom>
          </p:spPr>
          <p:txBody>
            <a:bodyPr wrap="none">
              <a:spAutoFit/>
            </a:bodyPr>
            <a:lstStyle/>
            <a:p>
              <a:pPr lvl="0" algn="ctr" defTabSz="609585">
                <a:lnSpc>
                  <a:spcPct val="130000"/>
                </a:lnSpc>
              </a:pPr>
              <a:r>
                <a:rPr lang="en-US" altLang="zh-CN" sz="2800" b="1" dirty="0">
                  <a:solidFill>
                    <a:schemeClr val="bg1"/>
                  </a:solidFill>
                  <a:ea typeface="微软雅黑"/>
                </a:rPr>
                <a:t>Linux</a:t>
              </a:r>
              <a:endParaRPr lang="en-US" sz="2800" b="1" dirty="0">
                <a:solidFill>
                  <a:schemeClr val="bg1"/>
                </a:solidFill>
                <a:ea typeface="微软雅黑"/>
              </a:endParaRPr>
            </a:p>
          </p:txBody>
        </p:sp>
      </p:grpSp>
      <p:grpSp>
        <p:nvGrpSpPr>
          <p:cNvPr id="100" name="组 99"/>
          <p:cNvGrpSpPr/>
          <p:nvPr/>
        </p:nvGrpSpPr>
        <p:grpSpPr>
          <a:xfrm>
            <a:off x="3633779" y="1267332"/>
            <a:ext cx="2631587" cy="4307559"/>
            <a:chOff x="1227883" y="1237835"/>
            <a:chExt cx="2631587" cy="4307559"/>
          </a:xfrm>
        </p:grpSpPr>
        <p:grpSp>
          <p:nvGrpSpPr>
            <p:cNvPr id="101" name="组 100"/>
            <p:cNvGrpSpPr/>
            <p:nvPr/>
          </p:nvGrpSpPr>
          <p:grpSpPr>
            <a:xfrm>
              <a:off x="1397725" y="1982417"/>
              <a:ext cx="2304121" cy="3562977"/>
              <a:chOff x="1397725" y="1982417"/>
              <a:chExt cx="2304121" cy="3562977"/>
            </a:xfrm>
          </p:grpSpPr>
          <p:sp>
            <p:nvSpPr>
              <p:cNvPr id="107" name="矩形 106"/>
              <p:cNvSpPr/>
              <p:nvPr/>
            </p:nvSpPr>
            <p:spPr>
              <a:xfrm>
                <a:off x="1397725" y="1982417"/>
                <a:ext cx="2304121" cy="3562977"/>
              </a:xfrm>
              <a:prstGeom prst="rect">
                <a:avLst/>
              </a:prstGeom>
              <a:solidFill>
                <a:schemeClr val="accent2">
                  <a:lumMod val="75000"/>
                </a:schemeClr>
              </a:solidFill>
              <a:ln>
                <a:noFill/>
              </a:ln>
            </p:spPr>
            <p:txBody>
              <a:bodyPr anchor="ctr"/>
              <a:lstStyle/>
              <a:p>
                <a:pPr lvl="0" algn="ctr" defTabSz="609585">
                  <a:lnSpc>
                    <a:spcPct val="130000"/>
                  </a:lnSpc>
                </a:pPr>
                <a:endParaRPr lang="en-US" sz="1600" b="1">
                  <a:solidFill>
                    <a:schemeClr val="bg1"/>
                  </a:solidFill>
                  <a:ea typeface="微软雅黑"/>
                </a:endParaRPr>
              </a:p>
            </p:txBody>
          </p:sp>
          <p:sp>
            <p:nvSpPr>
              <p:cNvPr id="108" name="文本框 8"/>
              <p:cNvSpPr txBox="1"/>
              <p:nvPr/>
            </p:nvSpPr>
            <p:spPr>
              <a:xfrm>
                <a:off x="1595238" y="2283283"/>
                <a:ext cx="1959122" cy="2938048"/>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en-US" altLang="zh-CN" dirty="0">
                    <a:solidFill>
                      <a:schemeClr val="bg1"/>
                    </a:solidFill>
                    <a:latin typeface="微软雅黑"/>
                    <a:ea typeface="微软雅黑"/>
                  </a:rPr>
                  <a:t>Hadoop</a:t>
                </a:r>
                <a:r>
                  <a:rPr lang="zh-CN" altLang="en-US" dirty="0">
                    <a:solidFill>
                      <a:schemeClr val="bg1"/>
                    </a:solidFill>
                    <a:latin typeface="微软雅黑"/>
                    <a:ea typeface="微软雅黑"/>
                  </a:rPr>
                  <a:t>是一个分布式文件系统。</a:t>
                </a:r>
                <a:endParaRPr lang="en-US" altLang="zh-CN" dirty="0">
                  <a:solidFill>
                    <a:schemeClr val="bg1"/>
                  </a:solidFill>
                  <a:latin typeface="微软雅黑"/>
                  <a:ea typeface="微软雅黑"/>
                </a:endParaRPr>
              </a:p>
              <a:p>
                <a:pPr>
                  <a:lnSpc>
                    <a:spcPct val="130000"/>
                  </a:lnSpc>
                </a:pPr>
                <a:r>
                  <a:rPr lang="zh-CN" altLang="en-US" dirty="0">
                    <a:solidFill>
                      <a:schemeClr val="bg1"/>
                    </a:solidFill>
                    <a:latin typeface="微软雅黑"/>
                    <a:ea typeface="微软雅黑"/>
                  </a:rPr>
                  <a:t>可以存储大量数据，快速的处理大量数据，从大量数据进行分析，</a:t>
                </a:r>
                <a:r>
                  <a:rPr lang="en-US" altLang="zh-CN" dirty="0">
                    <a:solidFill>
                      <a:schemeClr val="bg1"/>
                    </a:solidFill>
                    <a:latin typeface="微软雅黑"/>
                    <a:ea typeface="微软雅黑"/>
                  </a:rPr>
                  <a:t>Spark</a:t>
                </a:r>
                <a:r>
                  <a:rPr lang="zh-CN" altLang="en-US" dirty="0">
                    <a:solidFill>
                      <a:schemeClr val="bg1"/>
                    </a:solidFill>
                    <a:latin typeface="微软雅黑"/>
                    <a:ea typeface="微软雅黑"/>
                  </a:rPr>
                  <a:t>可以调用</a:t>
                </a:r>
                <a:r>
                  <a:rPr lang="en-US" altLang="zh-CN" dirty="0">
                    <a:solidFill>
                      <a:schemeClr val="bg1"/>
                    </a:solidFill>
                    <a:latin typeface="微软雅黑"/>
                    <a:ea typeface="微软雅黑"/>
                  </a:rPr>
                  <a:t>Hadoop</a:t>
                </a:r>
                <a:r>
                  <a:rPr lang="zh-CN" altLang="en-US" dirty="0">
                    <a:solidFill>
                      <a:schemeClr val="bg1"/>
                    </a:solidFill>
                    <a:latin typeface="微软雅黑"/>
                    <a:ea typeface="微软雅黑"/>
                  </a:rPr>
                  <a:t>内文件。</a:t>
                </a:r>
                <a:endParaRPr lang="zh-CN" dirty="0">
                  <a:solidFill>
                    <a:schemeClr val="bg1"/>
                  </a:solidFill>
                  <a:latin typeface="微软雅黑"/>
                  <a:ea typeface="微软雅黑"/>
                </a:endParaRPr>
              </a:p>
            </p:txBody>
          </p:sp>
        </p:grpSp>
        <p:grpSp>
          <p:nvGrpSpPr>
            <p:cNvPr id="102" name="组 101"/>
            <p:cNvGrpSpPr/>
            <p:nvPr/>
          </p:nvGrpSpPr>
          <p:grpSpPr>
            <a:xfrm>
              <a:off x="1227883" y="1237835"/>
              <a:ext cx="2631587" cy="747719"/>
              <a:chOff x="1227883" y="1237835"/>
              <a:chExt cx="2631587" cy="747719"/>
            </a:xfrm>
          </p:grpSpPr>
          <p:sp>
            <p:nvSpPr>
              <p:cNvPr id="104" name="直角三角形 103"/>
              <p:cNvSpPr/>
              <p:nvPr/>
            </p:nvSpPr>
            <p:spPr>
              <a:xfrm>
                <a:off x="1837443" y="1237835"/>
                <a:ext cx="97714" cy="97714"/>
              </a:xfrm>
              <a:prstGeom prst="rtTriangle">
                <a:avLst/>
              </a:prstGeom>
              <a:solidFill>
                <a:schemeClr val="accent2">
                  <a:lumMod val="75000"/>
                </a:schemeClr>
              </a:solidFill>
              <a:ln>
                <a:noFill/>
              </a:ln>
            </p:spPr>
            <p:txBody>
              <a:bodyPr anchor="ctr"/>
              <a:lstStyle/>
              <a:p>
                <a:pPr algn="ctr"/>
                <a:endParaRPr lang="zh-CN">
                  <a:solidFill>
                    <a:schemeClr val="lt1"/>
                  </a:solidFill>
                </a:endParaRPr>
              </a:p>
            </p:txBody>
          </p:sp>
          <p:sp>
            <p:nvSpPr>
              <p:cNvPr id="105" name="矩形 104"/>
              <p:cNvSpPr/>
              <p:nvPr/>
            </p:nvSpPr>
            <p:spPr>
              <a:xfrm>
                <a:off x="1227883" y="1332412"/>
                <a:ext cx="2631587" cy="653142"/>
              </a:xfrm>
              <a:prstGeom prst="rect">
                <a:avLst/>
              </a:prstGeom>
              <a:solidFill>
                <a:schemeClr val="accent2"/>
              </a:solidFill>
              <a:ln>
                <a:noFill/>
              </a:ln>
            </p:spPr>
            <p:txBody>
              <a:bodyPr anchor="ctr"/>
              <a:lstStyle/>
              <a:p>
                <a:pPr lvl="0" algn="ctr" defTabSz="609585">
                  <a:lnSpc>
                    <a:spcPct val="130000"/>
                  </a:lnSpc>
                </a:pPr>
                <a:endParaRPr lang="en-US" sz="1600" b="1">
                  <a:solidFill>
                    <a:schemeClr val="bg1"/>
                  </a:solidFill>
                  <a:ea typeface="微软雅黑"/>
                </a:endParaRPr>
              </a:p>
            </p:txBody>
          </p:sp>
          <p:sp>
            <p:nvSpPr>
              <p:cNvPr id="106" name="页外连接符 105"/>
              <p:cNvSpPr/>
              <p:nvPr/>
            </p:nvSpPr>
            <p:spPr>
              <a:xfrm>
                <a:off x="1397725" y="1240971"/>
                <a:ext cx="444137" cy="561703"/>
              </a:xfrm>
              <a:prstGeom prst="flowChartOffpageConnector">
                <a:avLst/>
              </a:prstGeom>
              <a:solidFill>
                <a:schemeClr val="accent2">
                  <a:lumMod val="60000"/>
                  <a:lumOff val="40000"/>
                </a:schemeClr>
              </a:solidFill>
              <a:ln>
                <a:noFill/>
              </a:ln>
            </p:spPr>
            <p:txBody>
              <a:bodyPr anchor="ctr"/>
              <a:lstStyle/>
              <a:p>
                <a:pPr algn="ctr"/>
                <a:endParaRPr lang="zh-CN">
                  <a:solidFill>
                    <a:schemeClr val="lt1"/>
                  </a:solidFill>
                </a:endParaRPr>
              </a:p>
            </p:txBody>
          </p:sp>
        </p:grpSp>
        <p:sp>
          <p:nvSpPr>
            <p:cNvPr id="103" name="矩形 102"/>
            <p:cNvSpPr/>
            <p:nvPr/>
          </p:nvSpPr>
          <p:spPr>
            <a:xfrm>
              <a:off x="2113795" y="1432767"/>
              <a:ext cx="1399743" cy="519501"/>
            </a:xfrm>
            <a:prstGeom prst="rect">
              <a:avLst/>
            </a:prstGeom>
          </p:spPr>
          <p:txBody>
            <a:bodyPr wrap="none">
              <a:spAutoFit/>
            </a:bodyPr>
            <a:lstStyle/>
            <a:p>
              <a:pPr lvl="0" algn="ctr" defTabSz="609585">
                <a:lnSpc>
                  <a:spcPct val="130000"/>
                </a:lnSpc>
              </a:pPr>
              <a:r>
                <a:rPr lang="en-US" altLang="zh-CN" sz="2400" b="1" dirty="0">
                  <a:solidFill>
                    <a:schemeClr val="bg1"/>
                  </a:solidFill>
                  <a:ea typeface="微软雅黑"/>
                </a:rPr>
                <a:t>Hadoop</a:t>
              </a:r>
              <a:endParaRPr lang="en-US" sz="2400" b="1" dirty="0">
                <a:solidFill>
                  <a:schemeClr val="bg1"/>
                </a:solidFill>
                <a:ea typeface="微软雅黑"/>
              </a:endParaRPr>
            </a:p>
          </p:txBody>
        </p:sp>
      </p:grpSp>
      <p:grpSp>
        <p:nvGrpSpPr>
          <p:cNvPr id="109" name="组 108"/>
          <p:cNvGrpSpPr/>
          <p:nvPr/>
        </p:nvGrpSpPr>
        <p:grpSpPr>
          <a:xfrm>
            <a:off x="6349391" y="1267332"/>
            <a:ext cx="2631587" cy="4307559"/>
            <a:chOff x="1227883" y="1237835"/>
            <a:chExt cx="2631587" cy="4307559"/>
          </a:xfrm>
        </p:grpSpPr>
        <p:grpSp>
          <p:nvGrpSpPr>
            <p:cNvPr id="110" name="组 109"/>
            <p:cNvGrpSpPr/>
            <p:nvPr/>
          </p:nvGrpSpPr>
          <p:grpSpPr>
            <a:xfrm>
              <a:off x="1397725" y="1982417"/>
              <a:ext cx="2304121" cy="3562977"/>
              <a:chOff x="1397725" y="1982417"/>
              <a:chExt cx="2304121" cy="3562977"/>
            </a:xfrm>
          </p:grpSpPr>
          <p:sp>
            <p:nvSpPr>
              <p:cNvPr id="116" name="矩形 115"/>
              <p:cNvSpPr/>
              <p:nvPr/>
            </p:nvSpPr>
            <p:spPr>
              <a:xfrm>
                <a:off x="1397725" y="1982417"/>
                <a:ext cx="2304121" cy="3562977"/>
              </a:xfrm>
              <a:prstGeom prst="rect">
                <a:avLst/>
              </a:prstGeom>
              <a:solidFill>
                <a:schemeClr val="accent3">
                  <a:lumMod val="75000"/>
                </a:schemeClr>
              </a:solidFill>
              <a:ln>
                <a:noFill/>
              </a:ln>
            </p:spPr>
            <p:txBody>
              <a:bodyPr anchor="ctr"/>
              <a:lstStyle/>
              <a:p>
                <a:pPr lvl="0" algn="ctr" defTabSz="609585">
                  <a:lnSpc>
                    <a:spcPct val="130000"/>
                  </a:lnSpc>
                </a:pPr>
                <a:endParaRPr lang="en-US" sz="1600" b="1">
                  <a:solidFill>
                    <a:schemeClr val="bg1"/>
                  </a:solidFill>
                  <a:ea typeface="微软雅黑"/>
                </a:endParaRPr>
              </a:p>
            </p:txBody>
          </p:sp>
          <p:sp>
            <p:nvSpPr>
              <p:cNvPr id="117" name="文本框 8"/>
              <p:cNvSpPr txBox="1"/>
              <p:nvPr/>
            </p:nvSpPr>
            <p:spPr>
              <a:xfrm>
                <a:off x="1595238" y="2283283"/>
                <a:ext cx="1959122" cy="2941959"/>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en-US" altLang="zh-CN" sz="1600" dirty="0">
                    <a:solidFill>
                      <a:schemeClr val="bg1"/>
                    </a:solidFill>
                    <a:latin typeface="微软雅黑"/>
                    <a:ea typeface="微软雅黑"/>
                  </a:rPr>
                  <a:t>Spring</a:t>
                </a:r>
                <a:r>
                  <a:rPr lang="zh-CN" altLang="en-US" sz="1600" dirty="0">
                    <a:solidFill>
                      <a:schemeClr val="bg1"/>
                    </a:solidFill>
                    <a:latin typeface="微软雅黑"/>
                    <a:ea typeface="微软雅黑"/>
                  </a:rPr>
                  <a:t>是一个支持快速开发</a:t>
                </a:r>
                <a:r>
                  <a:rPr lang="en-US" altLang="zh-CN" sz="1600" dirty="0">
                    <a:solidFill>
                      <a:schemeClr val="bg1"/>
                    </a:solidFill>
                    <a:latin typeface="微软雅黑"/>
                    <a:ea typeface="微软雅黑"/>
                  </a:rPr>
                  <a:t>Java </a:t>
                </a:r>
                <a:r>
                  <a:rPr lang="zh-CN" altLang="en-US" sz="1600" dirty="0">
                    <a:solidFill>
                      <a:schemeClr val="bg1"/>
                    </a:solidFill>
                    <a:latin typeface="微软雅黑"/>
                    <a:ea typeface="微软雅黑"/>
                  </a:rPr>
                  <a:t>应用程序的框架。它提供了一系列底层容器和基础设施，并可以和大量常用的开源框架无缝集成，可以说是开发</a:t>
                </a:r>
                <a:r>
                  <a:rPr lang="en-US" altLang="zh-CN" sz="1600" dirty="0">
                    <a:solidFill>
                      <a:schemeClr val="bg1"/>
                    </a:solidFill>
                    <a:latin typeface="微软雅黑"/>
                    <a:ea typeface="微软雅黑"/>
                  </a:rPr>
                  <a:t>Java </a:t>
                </a:r>
                <a:r>
                  <a:rPr lang="zh-CN" altLang="en-US" sz="1600" dirty="0">
                    <a:solidFill>
                      <a:schemeClr val="bg1"/>
                    </a:solidFill>
                    <a:latin typeface="微软雅黑"/>
                    <a:ea typeface="微软雅黑"/>
                  </a:rPr>
                  <a:t>应用程序的必备。</a:t>
                </a:r>
                <a:endParaRPr lang="zh-CN" sz="1600" dirty="0">
                  <a:solidFill>
                    <a:schemeClr val="bg1"/>
                  </a:solidFill>
                  <a:latin typeface="微软雅黑"/>
                  <a:ea typeface="微软雅黑"/>
                </a:endParaRPr>
              </a:p>
            </p:txBody>
          </p:sp>
        </p:grpSp>
        <p:grpSp>
          <p:nvGrpSpPr>
            <p:cNvPr id="111" name="组 110"/>
            <p:cNvGrpSpPr/>
            <p:nvPr/>
          </p:nvGrpSpPr>
          <p:grpSpPr>
            <a:xfrm>
              <a:off x="1227883" y="1237835"/>
              <a:ext cx="2631587" cy="747719"/>
              <a:chOff x="1227883" y="1237835"/>
              <a:chExt cx="2631587" cy="747719"/>
            </a:xfrm>
          </p:grpSpPr>
          <p:sp>
            <p:nvSpPr>
              <p:cNvPr id="113" name="直角三角形 112"/>
              <p:cNvSpPr/>
              <p:nvPr/>
            </p:nvSpPr>
            <p:spPr>
              <a:xfrm>
                <a:off x="1837443" y="1237835"/>
                <a:ext cx="97714" cy="97714"/>
              </a:xfrm>
              <a:prstGeom prst="rtTriangle">
                <a:avLst/>
              </a:prstGeom>
              <a:solidFill>
                <a:schemeClr val="accent3">
                  <a:lumMod val="75000"/>
                </a:schemeClr>
              </a:solidFill>
              <a:ln>
                <a:noFill/>
              </a:ln>
            </p:spPr>
            <p:txBody>
              <a:bodyPr anchor="ctr"/>
              <a:lstStyle/>
              <a:p>
                <a:pPr algn="ctr"/>
                <a:endParaRPr lang="zh-CN">
                  <a:solidFill>
                    <a:schemeClr val="lt1"/>
                  </a:solidFill>
                </a:endParaRPr>
              </a:p>
            </p:txBody>
          </p:sp>
          <p:sp>
            <p:nvSpPr>
              <p:cNvPr id="114" name="矩形 113"/>
              <p:cNvSpPr/>
              <p:nvPr/>
            </p:nvSpPr>
            <p:spPr>
              <a:xfrm>
                <a:off x="1227883" y="1332412"/>
                <a:ext cx="2631587" cy="653142"/>
              </a:xfrm>
              <a:prstGeom prst="rect">
                <a:avLst/>
              </a:prstGeom>
              <a:solidFill>
                <a:schemeClr val="accent3"/>
              </a:solidFill>
              <a:ln>
                <a:noFill/>
              </a:ln>
            </p:spPr>
            <p:txBody>
              <a:bodyPr anchor="ctr"/>
              <a:lstStyle/>
              <a:p>
                <a:pPr lvl="0" algn="ctr" defTabSz="609585">
                  <a:lnSpc>
                    <a:spcPct val="130000"/>
                  </a:lnSpc>
                </a:pPr>
                <a:endParaRPr lang="en-US" sz="1600" b="1">
                  <a:solidFill>
                    <a:schemeClr val="bg1"/>
                  </a:solidFill>
                  <a:ea typeface="微软雅黑"/>
                </a:endParaRPr>
              </a:p>
            </p:txBody>
          </p:sp>
          <p:sp>
            <p:nvSpPr>
              <p:cNvPr id="115" name="页外连接符 114"/>
              <p:cNvSpPr/>
              <p:nvPr/>
            </p:nvSpPr>
            <p:spPr>
              <a:xfrm>
                <a:off x="1397725" y="1240971"/>
                <a:ext cx="444137" cy="561703"/>
              </a:xfrm>
              <a:prstGeom prst="flowChartOffpageConnector">
                <a:avLst/>
              </a:prstGeom>
              <a:solidFill>
                <a:schemeClr val="accent3">
                  <a:lumMod val="60000"/>
                  <a:lumOff val="40000"/>
                </a:schemeClr>
              </a:solidFill>
              <a:ln>
                <a:noFill/>
              </a:ln>
            </p:spPr>
            <p:txBody>
              <a:bodyPr anchor="ctr"/>
              <a:lstStyle/>
              <a:p>
                <a:pPr algn="ctr"/>
                <a:endParaRPr lang="zh-CN">
                  <a:solidFill>
                    <a:schemeClr val="lt1"/>
                  </a:solidFill>
                </a:endParaRPr>
              </a:p>
            </p:txBody>
          </p:sp>
        </p:grpSp>
        <p:sp>
          <p:nvSpPr>
            <p:cNvPr id="112" name="矩形 111"/>
            <p:cNvSpPr/>
            <p:nvPr/>
          </p:nvSpPr>
          <p:spPr>
            <a:xfrm>
              <a:off x="2182724" y="1432767"/>
              <a:ext cx="1261885" cy="590675"/>
            </a:xfrm>
            <a:prstGeom prst="rect">
              <a:avLst/>
            </a:prstGeom>
          </p:spPr>
          <p:txBody>
            <a:bodyPr wrap="none">
              <a:spAutoFit/>
            </a:bodyPr>
            <a:lstStyle/>
            <a:p>
              <a:pPr lvl="0" algn="ctr" defTabSz="609585">
                <a:lnSpc>
                  <a:spcPct val="130000"/>
                </a:lnSpc>
              </a:pPr>
              <a:r>
                <a:rPr lang="en-US" altLang="zh-CN" sz="2800" b="1" dirty="0">
                  <a:solidFill>
                    <a:schemeClr val="bg1"/>
                  </a:solidFill>
                  <a:ea typeface="微软雅黑"/>
                </a:rPr>
                <a:t>Spring</a:t>
              </a:r>
              <a:endParaRPr lang="en-US" sz="2800" b="1" dirty="0">
                <a:solidFill>
                  <a:schemeClr val="bg1"/>
                </a:solidFill>
                <a:ea typeface="微软雅黑"/>
              </a:endParaRPr>
            </a:p>
          </p:txBody>
        </p:sp>
      </p:grpSp>
      <p:grpSp>
        <p:nvGrpSpPr>
          <p:cNvPr id="118" name="组 117"/>
          <p:cNvGrpSpPr/>
          <p:nvPr/>
        </p:nvGrpSpPr>
        <p:grpSpPr>
          <a:xfrm>
            <a:off x="9065004" y="1267332"/>
            <a:ext cx="2631587" cy="4307559"/>
            <a:chOff x="1227883" y="1237835"/>
            <a:chExt cx="2631587" cy="4307559"/>
          </a:xfrm>
        </p:grpSpPr>
        <p:grpSp>
          <p:nvGrpSpPr>
            <p:cNvPr id="119" name="组 118"/>
            <p:cNvGrpSpPr/>
            <p:nvPr/>
          </p:nvGrpSpPr>
          <p:grpSpPr>
            <a:xfrm>
              <a:off x="1397725" y="1982417"/>
              <a:ext cx="2304121" cy="3562977"/>
              <a:chOff x="1397725" y="1982417"/>
              <a:chExt cx="2304121" cy="3562977"/>
            </a:xfrm>
          </p:grpSpPr>
          <p:sp>
            <p:nvSpPr>
              <p:cNvPr id="125" name="矩形 124"/>
              <p:cNvSpPr/>
              <p:nvPr/>
            </p:nvSpPr>
            <p:spPr>
              <a:xfrm>
                <a:off x="1397725" y="1982417"/>
                <a:ext cx="2304121" cy="3562977"/>
              </a:xfrm>
              <a:prstGeom prst="rect">
                <a:avLst/>
              </a:prstGeom>
              <a:solidFill>
                <a:schemeClr val="accent4">
                  <a:lumMod val="75000"/>
                </a:schemeClr>
              </a:solidFill>
              <a:ln>
                <a:noFill/>
              </a:ln>
            </p:spPr>
            <p:txBody>
              <a:bodyPr anchor="ctr"/>
              <a:lstStyle/>
              <a:p>
                <a:pPr lvl="0" algn="ctr" defTabSz="609585">
                  <a:lnSpc>
                    <a:spcPct val="130000"/>
                  </a:lnSpc>
                </a:pPr>
                <a:endParaRPr lang="en-US" sz="1600" b="1">
                  <a:solidFill>
                    <a:schemeClr val="bg1"/>
                  </a:solidFill>
                  <a:ea typeface="微软雅黑"/>
                </a:endParaRPr>
              </a:p>
            </p:txBody>
          </p:sp>
          <p:sp>
            <p:nvSpPr>
              <p:cNvPr id="126" name="文本框 8"/>
              <p:cNvSpPr txBox="1"/>
              <p:nvPr/>
            </p:nvSpPr>
            <p:spPr>
              <a:xfrm>
                <a:off x="1595238" y="2283283"/>
                <a:ext cx="1959122" cy="2941959"/>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en-US" altLang="zh-CN" sz="1600" dirty="0">
                    <a:solidFill>
                      <a:schemeClr val="bg1"/>
                    </a:solidFill>
                    <a:latin typeface="微软雅黑"/>
                    <a:ea typeface="微软雅黑"/>
                  </a:rPr>
                  <a:t>Spark </a:t>
                </a:r>
                <a:r>
                  <a:rPr lang="zh-CN" altLang="en-US" sz="1600" dirty="0">
                    <a:solidFill>
                      <a:schemeClr val="bg1"/>
                    </a:solidFill>
                    <a:latin typeface="微软雅黑"/>
                    <a:ea typeface="微软雅黑"/>
                  </a:rPr>
                  <a:t>是一种与 </a:t>
                </a:r>
                <a:r>
                  <a:rPr lang="en-US" altLang="zh-CN" sz="1600" dirty="0">
                    <a:solidFill>
                      <a:schemeClr val="bg1"/>
                    </a:solidFill>
                    <a:latin typeface="微软雅黑"/>
                    <a:ea typeface="微软雅黑"/>
                  </a:rPr>
                  <a:t>Hadoop </a:t>
                </a:r>
                <a:r>
                  <a:rPr lang="zh-CN" altLang="en-US" sz="1600" dirty="0">
                    <a:solidFill>
                      <a:schemeClr val="bg1"/>
                    </a:solidFill>
                    <a:latin typeface="微软雅黑"/>
                    <a:ea typeface="微软雅黑"/>
                  </a:rPr>
                  <a:t>相似的开源集群计算环境，但是</a:t>
                </a:r>
                <a:r>
                  <a:rPr lang="en-US" altLang="zh-CN" sz="1600" dirty="0">
                    <a:solidFill>
                      <a:schemeClr val="bg1"/>
                    </a:solidFill>
                    <a:latin typeface="微软雅黑"/>
                    <a:ea typeface="微软雅黑"/>
                  </a:rPr>
                  <a:t>Spark </a:t>
                </a:r>
                <a:r>
                  <a:rPr lang="zh-CN" altLang="en-US" sz="1600" dirty="0">
                    <a:solidFill>
                      <a:schemeClr val="bg1"/>
                    </a:solidFill>
                    <a:latin typeface="微软雅黑"/>
                    <a:ea typeface="微软雅黑"/>
                  </a:rPr>
                  <a:t>启用了内存分布数据集，除了能够提供交互式查询外，它还可以优化迭代工作负载。</a:t>
                </a:r>
                <a:endParaRPr lang="zh-CN" sz="1600" dirty="0">
                  <a:solidFill>
                    <a:schemeClr val="bg1"/>
                  </a:solidFill>
                  <a:latin typeface="微软雅黑"/>
                  <a:ea typeface="微软雅黑"/>
                </a:endParaRPr>
              </a:p>
            </p:txBody>
          </p:sp>
        </p:grpSp>
        <p:grpSp>
          <p:nvGrpSpPr>
            <p:cNvPr id="120" name="组 119"/>
            <p:cNvGrpSpPr/>
            <p:nvPr/>
          </p:nvGrpSpPr>
          <p:grpSpPr>
            <a:xfrm>
              <a:off x="1227883" y="1237835"/>
              <a:ext cx="2631587" cy="747719"/>
              <a:chOff x="1227883" y="1237835"/>
              <a:chExt cx="2631587" cy="747719"/>
            </a:xfrm>
          </p:grpSpPr>
          <p:sp>
            <p:nvSpPr>
              <p:cNvPr id="122" name="直角三角形 121"/>
              <p:cNvSpPr/>
              <p:nvPr/>
            </p:nvSpPr>
            <p:spPr>
              <a:xfrm>
                <a:off x="1837443" y="1237835"/>
                <a:ext cx="97714" cy="97714"/>
              </a:xfrm>
              <a:prstGeom prst="rtTriangle">
                <a:avLst/>
              </a:prstGeom>
              <a:solidFill>
                <a:schemeClr val="accent4">
                  <a:lumMod val="75000"/>
                </a:schemeClr>
              </a:solidFill>
              <a:ln>
                <a:noFill/>
              </a:ln>
            </p:spPr>
            <p:txBody>
              <a:bodyPr anchor="ctr"/>
              <a:lstStyle/>
              <a:p>
                <a:pPr algn="ctr"/>
                <a:endParaRPr lang="zh-CN">
                  <a:solidFill>
                    <a:schemeClr val="lt1"/>
                  </a:solidFill>
                </a:endParaRPr>
              </a:p>
            </p:txBody>
          </p:sp>
          <p:sp>
            <p:nvSpPr>
              <p:cNvPr id="123" name="矩形 122"/>
              <p:cNvSpPr/>
              <p:nvPr/>
            </p:nvSpPr>
            <p:spPr>
              <a:xfrm>
                <a:off x="1227883" y="1332412"/>
                <a:ext cx="2631587" cy="653142"/>
              </a:xfrm>
              <a:prstGeom prst="rect">
                <a:avLst/>
              </a:prstGeom>
              <a:solidFill>
                <a:schemeClr val="accent4"/>
              </a:solidFill>
              <a:ln>
                <a:noFill/>
              </a:ln>
            </p:spPr>
            <p:txBody>
              <a:bodyPr anchor="ctr"/>
              <a:lstStyle/>
              <a:p>
                <a:pPr lvl="0" algn="ctr" defTabSz="609585">
                  <a:lnSpc>
                    <a:spcPct val="130000"/>
                  </a:lnSpc>
                </a:pPr>
                <a:endParaRPr lang="en-US" sz="1600" b="1">
                  <a:solidFill>
                    <a:schemeClr val="bg1"/>
                  </a:solidFill>
                  <a:ea typeface="微软雅黑"/>
                </a:endParaRPr>
              </a:p>
            </p:txBody>
          </p:sp>
          <p:sp>
            <p:nvSpPr>
              <p:cNvPr id="124" name="页外连接符 123"/>
              <p:cNvSpPr/>
              <p:nvPr/>
            </p:nvSpPr>
            <p:spPr>
              <a:xfrm>
                <a:off x="1397725" y="1240971"/>
                <a:ext cx="444137" cy="561703"/>
              </a:xfrm>
              <a:prstGeom prst="flowChartOffpageConnector">
                <a:avLst/>
              </a:prstGeom>
              <a:solidFill>
                <a:schemeClr val="accent4">
                  <a:lumMod val="60000"/>
                  <a:lumOff val="40000"/>
                </a:schemeClr>
              </a:solidFill>
              <a:ln>
                <a:noFill/>
              </a:ln>
            </p:spPr>
            <p:txBody>
              <a:bodyPr anchor="ctr"/>
              <a:lstStyle/>
              <a:p>
                <a:pPr algn="ctr"/>
                <a:endParaRPr lang="zh-CN">
                  <a:solidFill>
                    <a:schemeClr val="lt1"/>
                  </a:solidFill>
                </a:endParaRPr>
              </a:p>
            </p:txBody>
          </p:sp>
        </p:grpSp>
        <p:sp>
          <p:nvSpPr>
            <p:cNvPr id="121" name="矩形 120"/>
            <p:cNvSpPr/>
            <p:nvPr/>
          </p:nvSpPr>
          <p:spPr>
            <a:xfrm>
              <a:off x="2229210" y="1432767"/>
              <a:ext cx="1168911" cy="590675"/>
            </a:xfrm>
            <a:prstGeom prst="rect">
              <a:avLst/>
            </a:prstGeom>
          </p:spPr>
          <p:txBody>
            <a:bodyPr wrap="none">
              <a:spAutoFit/>
            </a:bodyPr>
            <a:lstStyle/>
            <a:p>
              <a:pPr lvl="0" algn="ctr" defTabSz="609585">
                <a:lnSpc>
                  <a:spcPct val="130000"/>
                </a:lnSpc>
              </a:pPr>
              <a:r>
                <a:rPr lang="en-US" altLang="zh-CN" sz="2800" b="1" dirty="0">
                  <a:solidFill>
                    <a:schemeClr val="bg1"/>
                  </a:solidFill>
                  <a:ea typeface="微软雅黑"/>
                </a:rPr>
                <a:t>Spark</a:t>
              </a:r>
              <a:endParaRPr lang="en-US" sz="2800" b="1" dirty="0">
                <a:solidFill>
                  <a:schemeClr val="bg1"/>
                </a:solidFill>
                <a:ea typeface="微软雅黑"/>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4" name="矩形 3"/>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5" name="矩形 4"/>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a:spAutoFit/>
          </a:bodyPr>
          <a:lstStyle/>
          <a:p>
            <a:r>
              <a:rPr lang="en-US" sz="8800" b="1">
                <a:solidFill>
                  <a:schemeClr val="bg1"/>
                </a:solidFill>
                <a:latin typeface="Microsoft YaHei"/>
                <a:ea typeface="Microsoft YaHei"/>
              </a:rPr>
              <a:t>4</a:t>
            </a:r>
            <a:r>
              <a:rPr lang="zh-CN" sz="8800" b="1">
                <a:solidFill>
                  <a:schemeClr val="bg1"/>
                </a:solidFill>
                <a:latin typeface="Microsoft YaHei"/>
                <a:ea typeface="Microsoft YaHei"/>
              </a:rPr>
              <a:t> 分析讨论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4</a:t>
            </a:r>
            <a:r>
              <a:rPr lang="zh-CN"/>
              <a:t> 分析讨论</a:t>
            </a:r>
          </a:p>
        </p:txBody>
      </p:sp>
      <p:grpSp>
        <p:nvGrpSpPr>
          <p:cNvPr id="29" name="组 28"/>
          <p:cNvGrpSpPr/>
          <p:nvPr/>
        </p:nvGrpSpPr>
        <p:grpSpPr>
          <a:xfrm>
            <a:off x="1552348" y="1184964"/>
            <a:ext cx="10439355" cy="4810887"/>
            <a:chOff x="1552348" y="1268361"/>
            <a:chExt cx="4804207" cy="2208093"/>
          </a:xfrm>
        </p:grpSpPr>
        <p:sp>
          <p:nvSpPr>
            <p:cNvPr id="4" name="矩形 3"/>
            <p:cNvSpPr/>
            <p:nvPr/>
          </p:nvSpPr>
          <p:spPr>
            <a:xfrm>
              <a:off x="1552348" y="1268361"/>
              <a:ext cx="4804207" cy="2208093"/>
            </a:xfrm>
            <a:prstGeom prst="rect">
              <a:avLst/>
            </a:prstGeom>
            <a:solidFill>
              <a:schemeClr val="bg1"/>
            </a:solidFill>
            <a:ln w="12700">
              <a:solidFill>
                <a:schemeClr val="accent1"/>
              </a:solidFill>
              <a:prstDash val="solid"/>
              <a:miter/>
            </a:ln>
          </p:spPr>
          <p:txBody>
            <a:bodyPr anchor="ctr"/>
            <a:lstStyle/>
            <a:p>
              <a:pPr algn="ctr"/>
              <a:endParaRPr lang="zh-CN">
                <a:solidFill>
                  <a:schemeClr val="lt1"/>
                </a:solidFill>
              </a:endParaRPr>
            </a:p>
          </p:txBody>
        </p:sp>
        <p:sp>
          <p:nvSpPr>
            <p:cNvPr id="3" name="矩形 2"/>
            <p:cNvSpPr/>
            <p:nvPr/>
          </p:nvSpPr>
          <p:spPr>
            <a:xfrm>
              <a:off x="1552348" y="1268361"/>
              <a:ext cx="815649" cy="2208093"/>
            </a:xfrm>
            <a:prstGeom prst="rect">
              <a:avLst/>
            </a:prstGeom>
            <a:solidFill>
              <a:schemeClr val="accent1"/>
            </a:solidFill>
            <a:ln>
              <a:noFill/>
            </a:ln>
          </p:spPr>
          <p:txBody>
            <a:bodyPr anchor="ctr"/>
            <a:lstStyle/>
            <a:p>
              <a:pPr algn="ctr"/>
              <a:endParaRPr lang="zh-CN">
                <a:solidFill>
                  <a:schemeClr val="lt1"/>
                </a:solidFill>
              </a:endParaRPr>
            </a:p>
          </p:txBody>
        </p:sp>
        <p:sp>
          <p:nvSpPr>
            <p:cNvPr id="5" name="文本框 8"/>
            <p:cNvSpPr txBox="1"/>
            <p:nvPr/>
          </p:nvSpPr>
          <p:spPr>
            <a:xfrm>
              <a:off x="2527200" y="1984942"/>
              <a:ext cx="865663" cy="615729"/>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zh-CN" altLang="en-US" sz="1600" dirty="0">
                  <a:solidFill>
                    <a:schemeClr val="tx1">
                      <a:lumMod val="75000"/>
                      <a:lumOff val="25000"/>
                    </a:schemeClr>
                  </a:solidFill>
                  <a:latin typeface="微软雅黑"/>
                  <a:ea typeface="微软雅黑"/>
                </a:rPr>
                <a:t>将</a:t>
              </a:r>
              <a:r>
                <a:rPr lang="en-US" altLang="zh-CN" sz="1600" dirty="0">
                  <a:solidFill>
                    <a:schemeClr val="tx1">
                      <a:lumMod val="75000"/>
                      <a:lumOff val="25000"/>
                    </a:schemeClr>
                  </a:solidFill>
                  <a:latin typeface="微软雅黑"/>
                  <a:ea typeface="微软雅黑"/>
                </a:rPr>
                <a:t>Linux</a:t>
              </a:r>
              <a:r>
                <a:rPr lang="zh-CN" altLang="en-US" sz="1600" dirty="0">
                  <a:solidFill>
                    <a:schemeClr val="tx1">
                      <a:lumMod val="75000"/>
                      <a:lumOff val="25000"/>
                    </a:schemeClr>
                  </a:solidFill>
                  <a:latin typeface="微软雅黑"/>
                  <a:ea typeface="微软雅黑"/>
                </a:rPr>
                <a:t>本地的数据集上传到</a:t>
              </a:r>
              <a:r>
                <a:rPr lang="en-US" altLang="zh-CN" sz="1600" dirty="0">
                  <a:solidFill>
                    <a:schemeClr val="tx1">
                      <a:lumMod val="75000"/>
                      <a:lumOff val="25000"/>
                    </a:schemeClr>
                  </a:solidFill>
                  <a:latin typeface="微软雅黑"/>
                  <a:ea typeface="微软雅黑"/>
                </a:rPr>
                <a:t>HDFS</a:t>
              </a:r>
              <a:r>
                <a:rPr lang="zh-CN" altLang="en-US" sz="1600" dirty="0">
                  <a:solidFill>
                    <a:schemeClr val="tx1">
                      <a:lumMod val="75000"/>
                      <a:lumOff val="25000"/>
                    </a:schemeClr>
                  </a:solidFill>
                  <a:latin typeface="微软雅黑"/>
                  <a:ea typeface="微软雅黑"/>
                </a:rPr>
                <a:t>，可以通过</a:t>
              </a:r>
              <a:r>
                <a:rPr lang="en-US" altLang="zh-CN" sz="1600" dirty="0">
                  <a:solidFill>
                    <a:schemeClr val="tx1">
                      <a:lumMod val="75000"/>
                      <a:lumOff val="25000"/>
                    </a:schemeClr>
                  </a:solidFill>
                  <a:latin typeface="微软雅黑"/>
                  <a:ea typeface="微软雅黑"/>
                </a:rPr>
                <a:t>Spark</a:t>
              </a:r>
              <a:r>
                <a:rPr lang="zh-CN" altLang="en-US" sz="1600" dirty="0">
                  <a:solidFill>
                    <a:schemeClr val="tx1">
                      <a:lumMod val="75000"/>
                      <a:lumOff val="25000"/>
                    </a:schemeClr>
                  </a:solidFill>
                  <a:latin typeface="微软雅黑"/>
                  <a:ea typeface="微软雅黑"/>
                </a:rPr>
                <a:t>快速的处理数据</a:t>
              </a:r>
              <a:endParaRPr lang="zh-CN" sz="1600" dirty="0">
                <a:solidFill>
                  <a:schemeClr val="tx1">
                    <a:lumMod val="75000"/>
                    <a:lumOff val="25000"/>
                  </a:schemeClr>
                </a:solidFill>
                <a:latin typeface="微软雅黑"/>
                <a:ea typeface="微软雅黑"/>
              </a:endParaRPr>
            </a:p>
          </p:txBody>
        </p:sp>
        <p:sp>
          <p:nvSpPr>
            <p:cNvPr id="7" name="矩形 6"/>
            <p:cNvSpPr/>
            <p:nvPr/>
          </p:nvSpPr>
          <p:spPr>
            <a:xfrm>
              <a:off x="3229214" y="1435669"/>
              <a:ext cx="1450475" cy="240824"/>
            </a:xfrm>
            <a:prstGeom prst="rect">
              <a:avLst/>
            </a:prstGeom>
          </p:spPr>
          <p:txBody>
            <a:bodyPr wrap="none">
              <a:spAutoFit/>
            </a:bodyPr>
            <a:lstStyle/>
            <a:p>
              <a:pPr>
                <a:lnSpc>
                  <a:spcPct val="130000"/>
                </a:lnSpc>
              </a:pPr>
              <a:r>
                <a:rPr lang="zh-CN" altLang="en-US" sz="2000" dirty="0">
                  <a:solidFill>
                    <a:schemeClr val="tx1">
                      <a:lumMod val="75000"/>
                      <a:lumOff val="25000"/>
                    </a:schemeClr>
                  </a:solidFill>
                  <a:latin typeface="Century Gothic"/>
                  <a:ea typeface="微软雅黑"/>
                </a:rPr>
                <a:t> </a:t>
              </a:r>
              <a:r>
                <a:rPr lang="zh-CN" altLang="en-US" sz="2400" dirty="0">
                  <a:solidFill>
                    <a:schemeClr val="tx1">
                      <a:lumMod val="75000"/>
                      <a:lumOff val="25000"/>
                    </a:schemeClr>
                  </a:solidFill>
                  <a:latin typeface="Century Gothic"/>
                  <a:ea typeface="微软雅黑"/>
                </a:rPr>
                <a:t>将数据集上传到</a:t>
              </a:r>
              <a:r>
                <a:rPr lang="en-US" altLang="zh-CN" sz="2400" dirty="0">
                  <a:solidFill>
                    <a:schemeClr val="tx1">
                      <a:lumMod val="75000"/>
                      <a:lumOff val="25000"/>
                    </a:schemeClr>
                  </a:solidFill>
                  <a:latin typeface="Century Gothic"/>
                  <a:ea typeface="微软雅黑"/>
                </a:rPr>
                <a:t>HDFS</a:t>
              </a:r>
            </a:p>
          </p:txBody>
        </p:sp>
        <p:sp>
          <p:nvSpPr>
            <p:cNvPr id="25" name="椭圆 24"/>
            <p:cNvSpPr/>
            <p:nvPr/>
          </p:nvSpPr>
          <p:spPr>
            <a:xfrm>
              <a:off x="1814052" y="2224923"/>
              <a:ext cx="294968" cy="294968"/>
            </a:xfrm>
            <a:prstGeom prst="ellipse">
              <a:avLst/>
            </a:prstGeom>
            <a:solidFill>
              <a:schemeClr val="bg1"/>
            </a:solidFill>
            <a:ln>
              <a:noFill/>
            </a:ln>
          </p:spPr>
          <p:txBody>
            <a:bodyPr anchor="ctr"/>
            <a:lstStyle/>
            <a:p>
              <a:pPr algn="ctr"/>
              <a:endParaRPr lang="zh-CN">
                <a:solidFill>
                  <a:schemeClr val="lt1"/>
                </a:solidFill>
              </a:endParaRPr>
            </a:p>
          </p:txBody>
        </p:sp>
      </p:grpSp>
      <p:pic>
        <p:nvPicPr>
          <p:cNvPr id="7170" name="图片 4">
            <a:extLst>
              <a:ext uri="{FF2B5EF4-FFF2-40B4-BE49-F238E27FC236}">
                <a16:creationId xmlns:a16="http://schemas.microsoft.com/office/drawing/2014/main" id="{5F3FE6A4-38D7-481E-A281-BA1DB0DB7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656" y="2547545"/>
            <a:ext cx="5167212" cy="2627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4</a:t>
            </a:r>
            <a:r>
              <a:rPr lang="zh-CN"/>
              <a:t> 分析讨论</a:t>
            </a:r>
          </a:p>
        </p:txBody>
      </p:sp>
      <p:grpSp>
        <p:nvGrpSpPr>
          <p:cNvPr id="30" name="组 29"/>
          <p:cNvGrpSpPr/>
          <p:nvPr/>
        </p:nvGrpSpPr>
        <p:grpSpPr>
          <a:xfrm>
            <a:off x="1502228" y="1031965"/>
            <a:ext cx="9627301" cy="5239053"/>
            <a:chOff x="6632286" y="1268361"/>
            <a:chExt cx="4804207" cy="2208093"/>
          </a:xfrm>
        </p:grpSpPr>
        <p:sp>
          <p:nvSpPr>
            <p:cNvPr id="15" name="矩形 14"/>
            <p:cNvSpPr/>
            <p:nvPr/>
          </p:nvSpPr>
          <p:spPr>
            <a:xfrm>
              <a:off x="6632286" y="1268361"/>
              <a:ext cx="4804207" cy="2208093"/>
            </a:xfrm>
            <a:prstGeom prst="rect">
              <a:avLst/>
            </a:prstGeom>
            <a:solidFill>
              <a:schemeClr val="bg1"/>
            </a:solidFill>
            <a:ln w="12700">
              <a:solidFill>
                <a:schemeClr val="accent2"/>
              </a:solidFill>
              <a:prstDash val="solid"/>
              <a:miter/>
            </a:ln>
          </p:spPr>
          <p:txBody>
            <a:bodyPr anchor="ctr"/>
            <a:lstStyle/>
            <a:p>
              <a:pPr algn="ctr"/>
              <a:endParaRPr lang="zh-CN">
                <a:solidFill>
                  <a:schemeClr val="lt1"/>
                </a:solidFill>
              </a:endParaRPr>
            </a:p>
          </p:txBody>
        </p:sp>
        <p:sp>
          <p:nvSpPr>
            <p:cNvPr id="16" name="矩形 15"/>
            <p:cNvSpPr/>
            <p:nvPr/>
          </p:nvSpPr>
          <p:spPr>
            <a:xfrm>
              <a:off x="6632286" y="1268361"/>
              <a:ext cx="815649" cy="2208093"/>
            </a:xfrm>
            <a:prstGeom prst="rect">
              <a:avLst/>
            </a:prstGeom>
            <a:solidFill>
              <a:schemeClr val="accent2"/>
            </a:solidFill>
            <a:ln>
              <a:noFill/>
            </a:ln>
          </p:spPr>
          <p:txBody>
            <a:bodyPr anchor="ctr"/>
            <a:lstStyle/>
            <a:p>
              <a:pPr algn="ctr"/>
              <a:endParaRPr lang="zh-CN">
                <a:solidFill>
                  <a:schemeClr val="lt1"/>
                </a:solidFill>
              </a:endParaRPr>
            </a:p>
          </p:txBody>
        </p:sp>
        <p:sp>
          <p:nvSpPr>
            <p:cNvPr id="17" name="文本框 8"/>
            <p:cNvSpPr txBox="1"/>
            <p:nvPr/>
          </p:nvSpPr>
          <p:spPr>
            <a:xfrm>
              <a:off x="7603964" y="1834439"/>
              <a:ext cx="1320702" cy="1239941"/>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zh-CN" altLang="en-US" sz="1600" dirty="0">
                  <a:solidFill>
                    <a:schemeClr val="tx1">
                      <a:lumMod val="75000"/>
                      <a:lumOff val="25000"/>
                    </a:schemeClr>
                  </a:solidFill>
                  <a:latin typeface="微软雅黑"/>
                  <a:ea typeface="微软雅黑"/>
                </a:rPr>
                <a:t>启动进入</a:t>
              </a:r>
              <a:r>
                <a:rPr lang="en-US" altLang="zh-CN" sz="1600" dirty="0">
                  <a:solidFill>
                    <a:schemeClr val="tx1">
                      <a:lumMod val="75000"/>
                      <a:lumOff val="25000"/>
                    </a:schemeClr>
                  </a:solidFill>
                  <a:latin typeface="微软雅黑"/>
                  <a:ea typeface="微软雅黑"/>
                </a:rPr>
                <a:t>MySQL Shell</a:t>
              </a:r>
              <a:r>
                <a:rPr lang="zh-CN" altLang="en-US" sz="1600" dirty="0">
                  <a:solidFill>
                    <a:schemeClr val="tx1">
                      <a:lumMod val="75000"/>
                      <a:lumOff val="25000"/>
                    </a:schemeClr>
                  </a:solidFill>
                  <a:latin typeface="微软雅黑"/>
                  <a:ea typeface="微软雅黑"/>
                </a:rPr>
                <a:t>环境，创建一个新的数据库</a:t>
              </a:r>
              <a:r>
                <a:rPr lang="en-US" altLang="zh-CN" sz="1600" dirty="0" err="1">
                  <a:solidFill>
                    <a:schemeClr val="tx1">
                      <a:lumMod val="75000"/>
                      <a:lumOff val="25000"/>
                    </a:schemeClr>
                  </a:solidFill>
                  <a:latin typeface="微软雅黑"/>
                  <a:ea typeface="微软雅黑"/>
                </a:rPr>
                <a:t>spark_web</a:t>
              </a:r>
              <a:r>
                <a:rPr lang="zh-CN" altLang="en-US" sz="1600" dirty="0">
                  <a:solidFill>
                    <a:schemeClr val="tx1">
                      <a:lumMod val="75000"/>
                      <a:lumOff val="25000"/>
                    </a:schemeClr>
                  </a:solidFill>
                  <a:latin typeface="微软雅黑"/>
                  <a:ea typeface="微软雅黑"/>
                </a:rPr>
                <a:t>，进入这个数据库中创建数据汇总表、数据明细表、数据原始明细表、区域维表、渠道维表以及请求类型维表这六个表格，并创建五个视图，作为后面的网页可视化分析的数据源。</a:t>
              </a:r>
              <a:endParaRPr lang="zh-CN" sz="1600" dirty="0">
                <a:solidFill>
                  <a:schemeClr val="tx1">
                    <a:lumMod val="75000"/>
                    <a:lumOff val="25000"/>
                  </a:schemeClr>
                </a:solidFill>
                <a:latin typeface="微软雅黑"/>
                <a:ea typeface="微软雅黑"/>
              </a:endParaRPr>
            </a:p>
          </p:txBody>
        </p:sp>
        <p:sp>
          <p:nvSpPr>
            <p:cNvPr id="18" name="矩形 17"/>
            <p:cNvSpPr/>
            <p:nvPr/>
          </p:nvSpPr>
          <p:spPr>
            <a:xfrm>
              <a:off x="8431423" y="1358060"/>
              <a:ext cx="2115451" cy="224929"/>
            </a:xfrm>
            <a:prstGeom prst="rect">
              <a:avLst/>
            </a:prstGeom>
          </p:spPr>
          <p:txBody>
            <a:bodyPr wrap="square">
              <a:spAutoFit/>
            </a:bodyPr>
            <a:lstStyle/>
            <a:p>
              <a:pPr defTabSz="609585">
                <a:lnSpc>
                  <a:spcPct val="130000"/>
                </a:lnSpc>
              </a:pPr>
              <a:r>
                <a:rPr lang="zh-CN" altLang="en-US" sz="2400" dirty="0">
                  <a:solidFill>
                    <a:schemeClr val="tx1">
                      <a:lumMod val="75000"/>
                      <a:lumOff val="25000"/>
                    </a:schemeClr>
                  </a:solidFill>
                  <a:ea typeface="微软雅黑"/>
                </a:rPr>
                <a:t>在</a:t>
              </a:r>
              <a:r>
                <a:rPr lang="en-US" altLang="zh-CN" sz="2400" dirty="0">
                  <a:solidFill>
                    <a:schemeClr val="tx1">
                      <a:lumMod val="75000"/>
                      <a:lumOff val="25000"/>
                    </a:schemeClr>
                  </a:solidFill>
                  <a:ea typeface="微软雅黑"/>
                </a:rPr>
                <a:t>MySQL</a:t>
              </a:r>
              <a:r>
                <a:rPr lang="zh-CN" altLang="en-US" sz="2400" dirty="0">
                  <a:solidFill>
                    <a:schemeClr val="tx1">
                      <a:lumMod val="75000"/>
                      <a:lumOff val="25000"/>
                    </a:schemeClr>
                  </a:solidFill>
                  <a:ea typeface="微软雅黑"/>
                </a:rPr>
                <a:t>中创建数据库</a:t>
              </a:r>
              <a:endParaRPr lang="en-US" sz="2400" b="1" dirty="0">
                <a:solidFill>
                  <a:schemeClr val="accent2"/>
                </a:solidFill>
                <a:ea typeface="微软雅黑"/>
              </a:endParaRPr>
            </a:p>
          </p:txBody>
        </p:sp>
        <p:sp>
          <p:nvSpPr>
            <p:cNvPr id="27" name="椭圆 26"/>
            <p:cNvSpPr/>
            <p:nvPr/>
          </p:nvSpPr>
          <p:spPr>
            <a:xfrm>
              <a:off x="6886512" y="2224923"/>
              <a:ext cx="338968" cy="294968"/>
            </a:xfrm>
            <a:prstGeom prst="ellipse">
              <a:avLst/>
            </a:prstGeom>
            <a:solidFill>
              <a:schemeClr val="bg1"/>
            </a:solidFill>
            <a:ln>
              <a:noFill/>
            </a:ln>
          </p:spPr>
          <p:txBody>
            <a:bodyPr anchor="ctr"/>
            <a:lstStyle/>
            <a:p>
              <a:pPr algn="ctr"/>
              <a:endParaRPr lang="zh-CN">
                <a:solidFill>
                  <a:schemeClr val="lt1"/>
                </a:solidFill>
              </a:endParaRPr>
            </a:p>
          </p:txBody>
        </p:sp>
      </p:grpSp>
      <p:pic>
        <p:nvPicPr>
          <p:cNvPr id="24" name="图片 23">
            <a:extLst>
              <a:ext uri="{FF2B5EF4-FFF2-40B4-BE49-F238E27FC236}">
                <a16:creationId xmlns:a16="http://schemas.microsoft.com/office/drawing/2014/main" id="{DDA68B2A-4C96-4BDB-99B7-B21A4B408FA1}"/>
              </a:ext>
            </a:extLst>
          </p:cNvPr>
          <p:cNvPicPr>
            <a:picLocks noChangeAspect="1"/>
          </p:cNvPicPr>
          <p:nvPr/>
        </p:nvPicPr>
        <p:blipFill rotWithShape="1">
          <a:blip r:embed="rId2"/>
          <a:srcRect r="32353"/>
          <a:stretch/>
        </p:blipFill>
        <p:spPr>
          <a:xfrm>
            <a:off x="6773484" y="2168495"/>
            <a:ext cx="3487782" cy="3712498"/>
          </a:xfrm>
          <a:prstGeom prst="rect">
            <a:avLst/>
          </a:prstGeom>
        </p:spPr>
      </p:pic>
    </p:spTree>
    <p:extLst>
      <p:ext uri="{BB962C8B-B14F-4D97-AF65-F5344CB8AC3E}">
        <p14:creationId xmlns:p14="http://schemas.microsoft.com/office/powerpoint/2010/main" val="241195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4</a:t>
            </a:r>
            <a:r>
              <a:rPr lang="zh-CN"/>
              <a:t> 分析讨论</a:t>
            </a:r>
          </a:p>
        </p:txBody>
      </p:sp>
      <p:grpSp>
        <p:nvGrpSpPr>
          <p:cNvPr id="32" name="组 31"/>
          <p:cNvGrpSpPr/>
          <p:nvPr/>
        </p:nvGrpSpPr>
        <p:grpSpPr>
          <a:xfrm>
            <a:off x="1436914" y="1201783"/>
            <a:ext cx="10058399" cy="4924697"/>
            <a:chOff x="1552347" y="3602771"/>
            <a:chExt cx="4804207" cy="2208093"/>
          </a:xfrm>
        </p:grpSpPr>
        <p:sp>
          <p:nvSpPr>
            <p:cNvPr id="10" name="矩形 9"/>
            <p:cNvSpPr/>
            <p:nvPr/>
          </p:nvSpPr>
          <p:spPr>
            <a:xfrm>
              <a:off x="1552347" y="3602771"/>
              <a:ext cx="4804207" cy="2208093"/>
            </a:xfrm>
            <a:prstGeom prst="rect">
              <a:avLst/>
            </a:prstGeom>
            <a:solidFill>
              <a:schemeClr val="bg1"/>
            </a:solidFill>
            <a:ln w="12700">
              <a:solidFill>
                <a:schemeClr val="accent3"/>
              </a:solidFill>
              <a:prstDash val="solid"/>
              <a:miter/>
            </a:ln>
          </p:spPr>
          <p:txBody>
            <a:bodyPr anchor="ctr"/>
            <a:lstStyle/>
            <a:p>
              <a:pPr algn="ctr"/>
              <a:endParaRPr lang="zh-CN">
                <a:solidFill>
                  <a:schemeClr val="lt1"/>
                </a:solidFill>
              </a:endParaRPr>
            </a:p>
          </p:txBody>
        </p:sp>
        <p:sp>
          <p:nvSpPr>
            <p:cNvPr id="11" name="矩形 10"/>
            <p:cNvSpPr/>
            <p:nvPr/>
          </p:nvSpPr>
          <p:spPr>
            <a:xfrm>
              <a:off x="1552347" y="3602771"/>
              <a:ext cx="815649" cy="2208093"/>
            </a:xfrm>
            <a:prstGeom prst="rect">
              <a:avLst/>
            </a:prstGeom>
            <a:solidFill>
              <a:schemeClr val="accent3"/>
            </a:solidFill>
            <a:ln>
              <a:noFill/>
            </a:ln>
          </p:spPr>
          <p:txBody>
            <a:bodyPr anchor="ctr"/>
            <a:lstStyle/>
            <a:p>
              <a:pPr algn="ctr"/>
              <a:endParaRPr lang="zh-CN">
                <a:solidFill>
                  <a:schemeClr val="lt1"/>
                </a:solidFill>
              </a:endParaRPr>
            </a:p>
          </p:txBody>
        </p:sp>
        <p:sp>
          <p:nvSpPr>
            <p:cNvPr id="12" name="文本框 8"/>
            <p:cNvSpPr txBox="1"/>
            <p:nvPr/>
          </p:nvSpPr>
          <p:spPr>
            <a:xfrm>
              <a:off x="2567518" y="4169217"/>
              <a:ext cx="962665" cy="1032054"/>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zh-CN" altLang="en-US" sz="1600" dirty="0">
                  <a:solidFill>
                    <a:schemeClr val="tx1">
                      <a:lumMod val="75000"/>
                      <a:lumOff val="25000"/>
                    </a:schemeClr>
                  </a:solidFill>
                  <a:latin typeface="微软雅黑"/>
                  <a:ea typeface="微软雅黑"/>
                </a:rPr>
                <a:t>使用</a:t>
              </a:r>
              <a:r>
                <a:rPr lang="en-US" altLang="zh-CN" sz="1600" dirty="0">
                  <a:solidFill>
                    <a:schemeClr val="tx1">
                      <a:lumMod val="75000"/>
                      <a:lumOff val="25000"/>
                    </a:schemeClr>
                  </a:solidFill>
                  <a:latin typeface="微软雅黑"/>
                  <a:ea typeface="微软雅黑"/>
                </a:rPr>
                <a:t>Scala</a:t>
              </a:r>
              <a:r>
                <a:rPr lang="zh-CN" altLang="en-US" sz="1600" dirty="0">
                  <a:solidFill>
                    <a:schemeClr val="tx1">
                      <a:lumMod val="75000"/>
                      <a:lumOff val="25000"/>
                    </a:schemeClr>
                  </a:solidFill>
                  <a:latin typeface="微软雅黑"/>
                  <a:ea typeface="微软雅黑"/>
                </a:rPr>
                <a:t>语言编写</a:t>
              </a:r>
              <a:r>
                <a:rPr lang="en-US" altLang="zh-CN" sz="1600" dirty="0">
                  <a:solidFill>
                    <a:schemeClr val="tx1">
                      <a:lumMod val="75000"/>
                      <a:lumOff val="25000"/>
                    </a:schemeClr>
                  </a:solidFill>
                  <a:latin typeface="微软雅黑"/>
                  <a:ea typeface="微软雅黑"/>
                </a:rPr>
                <a:t>Spark</a:t>
              </a:r>
              <a:r>
                <a:rPr lang="zh-CN" altLang="en-US" sz="1600" dirty="0">
                  <a:solidFill>
                    <a:schemeClr val="tx1">
                      <a:lumMod val="75000"/>
                      <a:lumOff val="25000"/>
                    </a:schemeClr>
                  </a:solidFill>
                  <a:latin typeface="微软雅黑"/>
                  <a:ea typeface="微软雅黑"/>
                </a:rPr>
                <a:t>程序，对</a:t>
              </a:r>
              <a:r>
                <a:rPr lang="en-US" altLang="zh-CN" sz="1600" dirty="0">
                  <a:solidFill>
                    <a:schemeClr val="tx1">
                      <a:lumMod val="75000"/>
                      <a:lumOff val="25000"/>
                    </a:schemeClr>
                  </a:solidFill>
                  <a:latin typeface="微软雅黑"/>
                  <a:ea typeface="微软雅黑"/>
                </a:rPr>
                <a:t>HDFS</a:t>
              </a:r>
              <a:r>
                <a:rPr lang="zh-CN" altLang="en-US" sz="1600" dirty="0">
                  <a:solidFill>
                    <a:schemeClr val="tx1">
                      <a:lumMod val="75000"/>
                      <a:lumOff val="25000"/>
                    </a:schemeClr>
                  </a:solidFill>
                  <a:latin typeface="微软雅黑"/>
                  <a:ea typeface="微软雅黑"/>
                </a:rPr>
                <a:t>中的电信用户行为数据集进行分析，并把分析结果写入上面已经创建好的</a:t>
              </a:r>
              <a:r>
                <a:rPr lang="en-US" altLang="zh-CN" sz="1600" dirty="0">
                  <a:solidFill>
                    <a:schemeClr val="tx1">
                      <a:lumMod val="75000"/>
                      <a:lumOff val="25000"/>
                    </a:schemeClr>
                  </a:solidFill>
                  <a:latin typeface="微软雅黑"/>
                  <a:ea typeface="微软雅黑"/>
                </a:rPr>
                <a:t>MySQL</a:t>
              </a:r>
              <a:r>
                <a:rPr lang="zh-CN" altLang="en-US" sz="1600" dirty="0">
                  <a:solidFill>
                    <a:schemeClr val="tx1">
                      <a:lumMod val="75000"/>
                      <a:lumOff val="25000"/>
                    </a:schemeClr>
                  </a:solidFill>
                  <a:latin typeface="微软雅黑"/>
                  <a:ea typeface="微软雅黑"/>
                </a:rPr>
                <a:t>数据库中。</a:t>
              </a:r>
              <a:endParaRPr lang="zh-CN" sz="1600" dirty="0">
                <a:solidFill>
                  <a:schemeClr val="tx1">
                    <a:lumMod val="75000"/>
                    <a:lumOff val="25000"/>
                  </a:schemeClr>
                </a:solidFill>
                <a:latin typeface="微软雅黑"/>
                <a:ea typeface="微软雅黑"/>
              </a:endParaRPr>
            </a:p>
          </p:txBody>
        </p:sp>
        <p:sp>
          <p:nvSpPr>
            <p:cNvPr id="13" name="矩形 12"/>
            <p:cNvSpPr/>
            <p:nvPr/>
          </p:nvSpPr>
          <p:spPr>
            <a:xfrm>
              <a:off x="3154006" y="3714291"/>
              <a:ext cx="1950250" cy="235143"/>
            </a:xfrm>
            <a:prstGeom prst="rect">
              <a:avLst/>
            </a:prstGeom>
          </p:spPr>
          <p:txBody>
            <a:bodyPr wrap="none">
              <a:spAutoFit/>
            </a:bodyPr>
            <a:lstStyle/>
            <a:p>
              <a:pPr defTabSz="609585">
                <a:lnSpc>
                  <a:spcPct val="130000"/>
                </a:lnSpc>
              </a:pPr>
              <a:r>
                <a:rPr lang="zh-CN" altLang="en-US" sz="2400" dirty="0">
                  <a:solidFill>
                    <a:schemeClr val="tx1">
                      <a:lumMod val="75000"/>
                      <a:lumOff val="25000"/>
                    </a:schemeClr>
                  </a:solidFill>
                  <a:latin typeface="Century Gothic"/>
                  <a:ea typeface="微软雅黑"/>
                </a:rPr>
                <a:t>开发</a:t>
              </a:r>
              <a:r>
                <a:rPr lang="en-US" altLang="zh-CN" sz="2400" dirty="0">
                  <a:solidFill>
                    <a:schemeClr val="tx1">
                      <a:lumMod val="75000"/>
                      <a:lumOff val="25000"/>
                    </a:schemeClr>
                  </a:solidFill>
                  <a:latin typeface="Century Gothic"/>
                  <a:ea typeface="微软雅黑"/>
                </a:rPr>
                <a:t>Spark</a:t>
              </a:r>
              <a:r>
                <a:rPr lang="zh-CN" altLang="en-US" sz="2400" dirty="0">
                  <a:solidFill>
                    <a:schemeClr val="tx1">
                      <a:lumMod val="75000"/>
                      <a:lumOff val="25000"/>
                    </a:schemeClr>
                  </a:solidFill>
                  <a:latin typeface="Century Gothic"/>
                  <a:ea typeface="微软雅黑"/>
                </a:rPr>
                <a:t>程序分析用户行为</a:t>
              </a:r>
              <a:endParaRPr lang="en-US" sz="2400" b="1" dirty="0">
                <a:solidFill>
                  <a:schemeClr val="accent3"/>
                </a:solidFill>
                <a:ea typeface="微软雅黑"/>
              </a:endParaRPr>
            </a:p>
          </p:txBody>
        </p:sp>
        <p:sp>
          <p:nvSpPr>
            <p:cNvPr id="26" name="椭圆 25"/>
            <p:cNvSpPr/>
            <p:nvPr/>
          </p:nvSpPr>
          <p:spPr>
            <a:xfrm>
              <a:off x="1819183" y="4559333"/>
              <a:ext cx="332131" cy="294968"/>
            </a:xfrm>
            <a:prstGeom prst="ellipse">
              <a:avLst/>
            </a:prstGeom>
            <a:solidFill>
              <a:schemeClr val="bg1"/>
            </a:solidFill>
            <a:ln>
              <a:noFill/>
            </a:ln>
          </p:spPr>
          <p:txBody>
            <a:bodyPr anchor="ctr"/>
            <a:lstStyle/>
            <a:p>
              <a:pPr algn="ctr"/>
              <a:endParaRPr lang="zh-CN">
                <a:solidFill>
                  <a:schemeClr val="lt1"/>
                </a:solidFill>
              </a:endParaRPr>
            </a:p>
          </p:txBody>
        </p:sp>
      </p:grpSp>
      <p:pic>
        <p:nvPicPr>
          <p:cNvPr id="8" name="图片 7" descr="形状&#10;&#10;低可信度描述已自动生成">
            <a:extLst>
              <a:ext uri="{FF2B5EF4-FFF2-40B4-BE49-F238E27FC236}">
                <a16:creationId xmlns:a16="http://schemas.microsoft.com/office/drawing/2014/main" id="{A6051484-8289-436F-8424-A456C8939431}"/>
              </a:ext>
            </a:extLst>
          </p:cNvPr>
          <p:cNvPicPr>
            <a:picLocks noChangeAspect="1"/>
          </p:cNvPicPr>
          <p:nvPr/>
        </p:nvPicPr>
        <p:blipFill rotWithShape="1">
          <a:blip r:embed="rId2">
            <a:extLst>
              <a:ext uri="{28A0092B-C50C-407E-A947-70E740481C1C}">
                <a14:useLocalDpi xmlns:a14="http://schemas.microsoft.com/office/drawing/2010/main" val="0"/>
              </a:ext>
            </a:extLst>
          </a:blip>
          <a:srcRect t="1" r="37636" b="38289"/>
          <a:stretch/>
        </p:blipFill>
        <p:spPr>
          <a:xfrm>
            <a:off x="5688092" y="2069346"/>
            <a:ext cx="3001425" cy="1749036"/>
          </a:xfrm>
          <a:prstGeom prst="rect">
            <a:avLst/>
          </a:prstGeom>
        </p:spPr>
      </p:pic>
      <p:pic>
        <p:nvPicPr>
          <p:cNvPr id="14" name="图片 13" descr="形状&#10;&#10;低可信度描述已自动生成">
            <a:extLst>
              <a:ext uri="{FF2B5EF4-FFF2-40B4-BE49-F238E27FC236}">
                <a16:creationId xmlns:a16="http://schemas.microsoft.com/office/drawing/2014/main" id="{D6E4746D-15DF-4B08-AF65-8C25DA803756}"/>
              </a:ext>
            </a:extLst>
          </p:cNvPr>
          <p:cNvPicPr>
            <a:picLocks noChangeAspect="1"/>
          </p:cNvPicPr>
          <p:nvPr/>
        </p:nvPicPr>
        <p:blipFill rotWithShape="1">
          <a:blip r:embed="rId2">
            <a:extLst>
              <a:ext uri="{28A0092B-C50C-407E-A947-70E740481C1C}">
                <a14:useLocalDpi xmlns:a14="http://schemas.microsoft.com/office/drawing/2010/main" val="0"/>
              </a:ext>
            </a:extLst>
          </a:blip>
          <a:srcRect r="36277" b="21540"/>
          <a:stretch/>
        </p:blipFill>
        <p:spPr>
          <a:xfrm>
            <a:off x="8799770" y="2069346"/>
            <a:ext cx="2412111" cy="1749036"/>
          </a:xfrm>
          <a:prstGeom prst="rect">
            <a:avLst/>
          </a:prstGeom>
        </p:spPr>
      </p:pic>
      <p:pic>
        <p:nvPicPr>
          <p:cNvPr id="24" name="图片 23" descr="图片包含 表格&#10;&#10;描述已自动生成">
            <a:extLst>
              <a:ext uri="{FF2B5EF4-FFF2-40B4-BE49-F238E27FC236}">
                <a16:creationId xmlns:a16="http://schemas.microsoft.com/office/drawing/2014/main" id="{F7417185-58A6-4691-BF34-B9567DA26178}"/>
              </a:ext>
            </a:extLst>
          </p:cNvPr>
          <p:cNvPicPr>
            <a:picLocks noChangeAspect="1"/>
          </p:cNvPicPr>
          <p:nvPr/>
        </p:nvPicPr>
        <p:blipFill rotWithShape="1">
          <a:blip r:embed="rId3">
            <a:extLst>
              <a:ext uri="{28A0092B-C50C-407E-A947-70E740481C1C}">
                <a14:useLocalDpi xmlns:a14="http://schemas.microsoft.com/office/drawing/2010/main" val="0"/>
              </a:ext>
            </a:extLst>
          </a:blip>
          <a:srcRect r="4798"/>
          <a:stretch/>
        </p:blipFill>
        <p:spPr>
          <a:xfrm>
            <a:off x="5751156" y="4111816"/>
            <a:ext cx="4738318" cy="1845619"/>
          </a:xfrm>
          <a:prstGeom prst="rect">
            <a:avLst/>
          </a:prstGeom>
        </p:spPr>
      </p:pic>
    </p:spTree>
    <p:extLst>
      <p:ext uri="{BB962C8B-B14F-4D97-AF65-F5344CB8AC3E}">
        <p14:creationId xmlns:p14="http://schemas.microsoft.com/office/powerpoint/2010/main" val="18586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4</a:t>
            </a:r>
            <a:r>
              <a:rPr lang="zh-CN"/>
              <a:t> 分析讨论</a:t>
            </a:r>
          </a:p>
        </p:txBody>
      </p:sp>
      <p:grpSp>
        <p:nvGrpSpPr>
          <p:cNvPr id="31" name="组 30"/>
          <p:cNvGrpSpPr/>
          <p:nvPr/>
        </p:nvGrpSpPr>
        <p:grpSpPr>
          <a:xfrm>
            <a:off x="1423851" y="1267099"/>
            <a:ext cx="10267406" cy="4846318"/>
            <a:chOff x="6632285" y="3602771"/>
            <a:chExt cx="4804207" cy="2208093"/>
          </a:xfrm>
        </p:grpSpPr>
        <p:sp>
          <p:nvSpPr>
            <p:cNvPr id="20" name="矩形 19"/>
            <p:cNvSpPr/>
            <p:nvPr/>
          </p:nvSpPr>
          <p:spPr>
            <a:xfrm>
              <a:off x="6632285" y="3602771"/>
              <a:ext cx="4804207" cy="2208093"/>
            </a:xfrm>
            <a:prstGeom prst="rect">
              <a:avLst/>
            </a:prstGeom>
            <a:solidFill>
              <a:schemeClr val="bg1"/>
            </a:solidFill>
            <a:ln w="12700">
              <a:solidFill>
                <a:schemeClr val="accent4"/>
              </a:solidFill>
              <a:prstDash val="solid"/>
              <a:miter/>
            </a:ln>
          </p:spPr>
          <p:txBody>
            <a:bodyPr anchor="ctr"/>
            <a:lstStyle/>
            <a:p>
              <a:pPr algn="ctr"/>
              <a:endParaRPr lang="zh-CN">
                <a:solidFill>
                  <a:schemeClr val="lt1"/>
                </a:solidFill>
              </a:endParaRPr>
            </a:p>
          </p:txBody>
        </p:sp>
        <p:sp>
          <p:nvSpPr>
            <p:cNvPr id="21" name="矩形 20"/>
            <p:cNvSpPr/>
            <p:nvPr/>
          </p:nvSpPr>
          <p:spPr>
            <a:xfrm>
              <a:off x="6632285" y="3602771"/>
              <a:ext cx="815649" cy="2208093"/>
            </a:xfrm>
            <a:prstGeom prst="rect">
              <a:avLst/>
            </a:prstGeom>
            <a:solidFill>
              <a:schemeClr val="accent4"/>
            </a:solidFill>
            <a:ln>
              <a:noFill/>
            </a:ln>
          </p:spPr>
          <p:txBody>
            <a:bodyPr anchor="ctr"/>
            <a:lstStyle/>
            <a:p>
              <a:pPr algn="ctr"/>
              <a:endParaRPr lang="zh-CN">
                <a:solidFill>
                  <a:schemeClr val="lt1"/>
                </a:solidFill>
              </a:endParaRPr>
            </a:p>
          </p:txBody>
        </p:sp>
        <p:sp>
          <p:nvSpPr>
            <p:cNvPr id="22" name="文本框 8"/>
            <p:cNvSpPr txBox="1"/>
            <p:nvPr/>
          </p:nvSpPr>
          <p:spPr>
            <a:xfrm>
              <a:off x="7854731" y="4022404"/>
              <a:ext cx="815649" cy="1486263"/>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r>
                <a:rPr lang="zh-CN" altLang="en-US" sz="1600" dirty="0">
                  <a:solidFill>
                    <a:schemeClr val="tx1">
                      <a:lumMod val="75000"/>
                      <a:lumOff val="25000"/>
                    </a:schemeClr>
                  </a:solidFill>
                  <a:latin typeface="微软雅黑"/>
                  <a:ea typeface="微软雅黑"/>
                </a:rPr>
                <a:t>使用</a:t>
              </a:r>
              <a:r>
                <a:rPr lang="en-US" altLang="zh-CN" sz="1600" dirty="0">
                  <a:solidFill>
                    <a:schemeClr val="tx1">
                      <a:lumMod val="75000"/>
                      <a:lumOff val="25000"/>
                    </a:schemeClr>
                  </a:solidFill>
                  <a:latin typeface="微软雅黑"/>
                  <a:ea typeface="微软雅黑"/>
                </a:rPr>
                <a:t>Spring</a:t>
              </a:r>
              <a:r>
                <a:rPr lang="zh-CN" altLang="en-US" sz="1600" dirty="0">
                  <a:solidFill>
                    <a:schemeClr val="tx1">
                      <a:lumMod val="75000"/>
                      <a:lumOff val="25000"/>
                    </a:schemeClr>
                  </a:solidFill>
                  <a:latin typeface="微软雅黑"/>
                  <a:ea typeface="微软雅黑"/>
                </a:rPr>
                <a:t>、</a:t>
              </a:r>
              <a:r>
                <a:rPr lang="en-US" altLang="zh-CN" sz="1600" dirty="0" err="1">
                  <a:solidFill>
                    <a:schemeClr val="tx1">
                      <a:lumMod val="75000"/>
                      <a:lumOff val="25000"/>
                    </a:schemeClr>
                  </a:solidFill>
                  <a:latin typeface="微软雅黑"/>
                  <a:ea typeface="微软雅黑"/>
                </a:rPr>
                <a:t>SpringMVC</a:t>
              </a:r>
              <a:r>
                <a:rPr lang="zh-CN" altLang="en-US" sz="1600" dirty="0">
                  <a:solidFill>
                    <a:schemeClr val="tx1">
                      <a:lumMod val="75000"/>
                      <a:lumOff val="25000"/>
                    </a:schemeClr>
                  </a:solidFill>
                  <a:latin typeface="微软雅黑"/>
                  <a:ea typeface="微软雅黑"/>
                </a:rPr>
                <a:t>、</a:t>
              </a:r>
              <a:r>
                <a:rPr lang="en-US" altLang="zh-CN" sz="1600" dirty="0" err="1">
                  <a:solidFill>
                    <a:schemeClr val="tx1">
                      <a:lumMod val="75000"/>
                      <a:lumOff val="25000"/>
                    </a:schemeClr>
                  </a:solidFill>
                  <a:latin typeface="微软雅黑"/>
                  <a:ea typeface="微软雅黑"/>
                </a:rPr>
                <a:t>MyBatis</a:t>
              </a:r>
              <a:r>
                <a:rPr lang="zh-CN" altLang="en-US" sz="1600" dirty="0">
                  <a:solidFill>
                    <a:schemeClr val="tx1">
                      <a:lumMod val="75000"/>
                      <a:lumOff val="25000"/>
                    </a:schemeClr>
                  </a:solidFill>
                  <a:latin typeface="微软雅黑"/>
                  <a:ea typeface="微软雅黑"/>
                </a:rPr>
                <a:t>框架和可视化图表库</a:t>
              </a:r>
              <a:r>
                <a:rPr lang="en-US" altLang="zh-CN" sz="1600" dirty="0" err="1">
                  <a:solidFill>
                    <a:schemeClr val="tx1">
                      <a:lumMod val="75000"/>
                      <a:lumOff val="25000"/>
                    </a:schemeClr>
                  </a:solidFill>
                  <a:latin typeface="微软雅黑"/>
                  <a:ea typeface="微软雅黑"/>
                </a:rPr>
                <a:t>ECharts</a:t>
              </a:r>
              <a:r>
                <a:rPr lang="zh-CN" altLang="en-US" sz="1600" dirty="0">
                  <a:solidFill>
                    <a:schemeClr val="tx1">
                      <a:lumMod val="75000"/>
                      <a:lumOff val="25000"/>
                    </a:schemeClr>
                  </a:solidFill>
                  <a:latin typeface="微软雅黑"/>
                  <a:ea typeface="微软雅黑"/>
                </a:rPr>
                <a:t>编写网页应用程序，对</a:t>
              </a:r>
              <a:r>
                <a:rPr lang="en-US" altLang="zh-CN" sz="1600" dirty="0">
                  <a:solidFill>
                    <a:schemeClr val="tx1">
                      <a:lumMod val="75000"/>
                      <a:lumOff val="25000"/>
                    </a:schemeClr>
                  </a:solidFill>
                  <a:latin typeface="微软雅黑"/>
                  <a:ea typeface="微软雅黑"/>
                </a:rPr>
                <a:t>MySQL</a:t>
              </a:r>
              <a:r>
                <a:rPr lang="zh-CN" altLang="en-US" sz="1600" dirty="0">
                  <a:solidFill>
                    <a:schemeClr val="tx1">
                      <a:lumMod val="75000"/>
                      <a:lumOff val="25000"/>
                    </a:schemeClr>
                  </a:solidFill>
                  <a:latin typeface="微软雅黑"/>
                  <a:ea typeface="微软雅黑"/>
                </a:rPr>
                <a:t>数据库中的数据以可视化的形式展现在网页中。</a:t>
              </a:r>
              <a:endParaRPr lang="zh-CN" sz="1600" dirty="0">
                <a:solidFill>
                  <a:schemeClr val="tx1">
                    <a:lumMod val="75000"/>
                    <a:lumOff val="25000"/>
                  </a:schemeClr>
                </a:solidFill>
                <a:latin typeface="微软雅黑"/>
                <a:ea typeface="微软雅黑"/>
              </a:endParaRPr>
            </a:p>
          </p:txBody>
        </p:sp>
        <p:sp>
          <p:nvSpPr>
            <p:cNvPr id="23" name="矩形 22"/>
            <p:cNvSpPr/>
            <p:nvPr/>
          </p:nvSpPr>
          <p:spPr>
            <a:xfrm>
              <a:off x="8185728" y="3688268"/>
              <a:ext cx="2775368" cy="238946"/>
            </a:xfrm>
            <a:prstGeom prst="rect">
              <a:avLst/>
            </a:prstGeom>
          </p:spPr>
          <p:txBody>
            <a:bodyPr wrap="none">
              <a:spAutoFit/>
            </a:bodyPr>
            <a:lstStyle/>
            <a:p>
              <a:pPr defTabSz="609585">
                <a:lnSpc>
                  <a:spcPct val="130000"/>
                </a:lnSpc>
              </a:pPr>
              <a:r>
                <a:rPr lang="zh-CN" altLang="en-US" sz="2400" dirty="0">
                  <a:solidFill>
                    <a:schemeClr val="tx1">
                      <a:lumMod val="75000"/>
                      <a:lumOff val="25000"/>
                    </a:schemeClr>
                  </a:solidFill>
                  <a:ea typeface="微软雅黑"/>
                </a:rPr>
                <a:t>使用</a:t>
              </a:r>
              <a:r>
                <a:rPr lang="en-US" altLang="zh-CN" sz="2400" dirty="0">
                  <a:solidFill>
                    <a:schemeClr val="tx1">
                      <a:lumMod val="75000"/>
                      <a:lumOff val="25000"/>
                    </a:schemeClr>
                  </a:solidFill>
                  <a:ea typeface="微软雅黑"/>
                </a:rPr>
                <a:t>Spring MVC</a:t>
              </a:r>
              <a:r>
                <a:rPr lang="zh-CN" altLang="en-US" sz="2400" dirty="0">
                  <a:solidFill>
                    <a:schemeClr val="tx1">
                      <a:lumMod val="75000"/>
                      <a:lumOff val="25000"/>
                    </a:schemeClr>
                  </a:solidFill>
                  <a:ea typeface="微软雅黑"/>
                </a:rPr>
                <a:t>框架进行数据可视化分析</a:t>
              </a:r>
              <a:endParaRPr lang="en-US" sz="2400" b="1" dirty="0">
                <a:solidFill>
                  <a:schemeClr val="accent4"/>
                </a:solidFill>
                <a:ea typeface="微软雅黑"/>
              </a:endParaRPr>
            </a:p>
          </p:txBody>
        </p:sp>
        <p:sp>
          <p:nvSpPr>
            <p:cNvPr id="28" name="椭圆 27"/>
            <p:cNvSpPr/>
            <p:nvPr/>
          </p:nvSpPr>
          <p:spPr>
            <a:xfrm>
              <a:off x="6895111" y="4559333"/>
              <a:ext cx="305408" cy="294968"/>
            </a:xfrm>
            <a:prstGeom prst="ellipse">
              <a:avLst/>
            </a:prstGeom>
            <a:solidFill>
              <a:schemeClr val="bg1"/>
            </a:solidFill>
            <a:ln>
              <a:noFill/>
            </a:ln>
          </p:spPr>
          <p:txBody>
            <a:bodyPr anchor="ctr"/>
            <a:lstStyle/>
            <a:p>
              <a:pPr algn="ctr"/>
              <a:endParaRPr lang="zh-CN">
                <a:solidFill>
                  <a:schemeClr val="lt1"/>
                </a:solidFill>
              </a:endParaRPr>
            </a:p>
          </p:txBody>
        </p:sp>
      </p:grpSp>
      <p:pic>
        <p:nvPicPr>
          <p:cNvPr id="6146" name="图片 42">
            <a:extLst>
              <a:ext uri="{FF2B5EF4-FFF2-40B4-BE49-F238E27FC236}">
                <a16:creationId xmlns:a16="http://schemas.microsoft.com/office/drawing/2014/main" id="{CCFB6CF8-C48F-4BC0-998B-95561B9C32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4" t="4595" r="40630" b="-4595"/>
          <a:stretch/>
        </p:blipFill>
        <p:spPr bwMode="auto">
          <a:xfrm>
            <a:off x="6688934" y="2051634"/>
            <a:ext cx="4079215" cy="405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40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4" name="矩形 3"/>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5" name="矩形 4"/>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a:spAutoFit/>
          </a:bodyPr>
          <a:lstStyle/>
          <a:p>
            <a:r>
              <a:rPr lang="en-US" sz="8800" b="1">
                <a:solidFill>
                  <a:schemeClr val="bg1"/>
                </a:solidFill>
                <a:latin typeface="Microsoft YaHei"/>
                <a:ea typeface="Microsoft YaHei"/>
              </a:rPr>
              <a:t>5</a:t>
            </a:r>
            <a:r>
              <a:rPr lang="zh-CN" sz="8800" b="1">
                <a:solidFill>
                  <a:schemeClr val="bg1"/>
                </a:solidFill>
                <a:latin typeface="Microsoft YaHei"/>
                <a:ea typeface="Microsoft YaHei"/>
              </a:rPr>
              <a:t> 主要结论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 10"/>
          <p:cNvGrpSpPr/>
          <p:nvPr/>
        </p:nvGrpSpPr>
        <p:grpSpPr>
          <a:xfrm>
            <a:off x="2580968" y="1017639"/>
            <a:ext cx="9611032" cy="4660490"/>
            <a:chOff x="2580968" y="1356852"/>
            <a:chExt cx="9611032" cy="4660490"/>
          </a:xfrm>
        </p:grpSpPr>
        <p:sp>
          <p:nvSpPr>
            <p:cNvPr id="3" name="矩形 2"/>
            <p:cNvSpPr/>
            <p:nvPr/>
          </p:nvSpPr>
          <p:spPr>
            <a:xfrm>
              <a:off x="2580968" y="1356852"/>
              <a:ext cx="9611032" cy="4660490"/>
            </a:xfrm>
            <a:prstGeom prst="rect">
              <a:avLst/>
            </a:prstGeom>
            <a:solidFill>
              <a:schemeClr val="accent1">
                <a:alpha val="70000"/>
                <a:lumMod val="50000"/>
              </a:schemeClr>
            </a:solidFill>
            <a:ln>
              <a:noFill/>
            </a:ln>
          </p:spPr>
          <p:txBody>
            <a:bodyPr anchor="ctr"/>
            <a:lstStyle/>
            <a:p>
              <a:pPr algn="ctr"/>
              <a:endParaRPr lang="zh-CN">
                <a:solidFill>
                  <a:schemeClr val="lt1"/>
                </a:solidFill>
              </a:endParaRPr>
            </a:p>
          </p:txBody>
        </p:sp>
        <p:sp>
          <p:nvSpPr>
            <p:cNvPr id="9" name="矩形 8"/>
            <p:cNvSpPr/>
            <p:nvPr/>
          </p:nvSpPr>
          <p:spPr>
            <a:xfrm>
              <a:off x="2580968" y="1489587"/>
              <a:ext cx="9611032" cy="58994"/>
            </a:xfrm>
            <a:prstGeom prst="rect">
              <a:avLst/>
            </a:prstGeom>
            <a:solidFill>
              <a:schemeClr val="bg1"/>
            </a:solidFill>
            <a:ln>
              <a:noFill/>
            </a:ln>
          </p:spPr>
          <p:txBody>
            <a:bodyPr anchor="ctr"/>
            <a:lstStyle/>
            <a:p>
              <a:pPr algn="ctr"/>
              <a:endParaRPr lang="zh-CN">
                <a:solidFill>
                  <a:schemeClr val="lt1"/>
                </a:solidFill>
              </a:endParaRPr>
            </a:p>
          </p:txBody>
        </p:sp>
        <p:sp>
          <p:nvSpPr>
            <p:cNvPr id="10" name="矩形 9"/>
            <p:cNvSpPr/>
            <p:nvPr/>
          </p:nvSpPr>
          <p:spPr>
            <a:xfrm>
              <a:off x="2580968" y="5825613"/>
              <a:ext cx="9611032" cy="58994"/>
            </a:xfrm>
            <a:prstGeom prst="rect">
              <a:avLst/>
            </a:prstGeom>
            <a:solidFill>
              <a:schemeClr val="bg1"/>
            </a:solidFill>
            <a:ln>
              <a:noFill/>
            </a:ln>
          </p:spPr>
          <p:txBody>
            <a:bodyPr anchor="ctr"/>
            <a:lstStyle/>
            <a:p>
              <a:pPr algn="ctr"/>
              <a:endParaRPr lang="zh-CN">
                <a:solidFill>
                  <a:schemeClr val="lt1"/>
                </a:solidFill>
              </a:endParaRPr>
            </a:p>
          </p:txBody>
        </p:sp>
      </p:grpSp>
      <p:sp>
        <p:nvSpPr>
          <p:cNvPr id="2" name="文本占位符 1"/>
          <p:cNvSpPr>
            <a:spLocks noGrp="1"/>
          </p:cNvSpPr>
          <p:nvPr>
            <p:ph type="body" idx="10"/>
          </p:nvPr>
        </p:nvSpPr>
        <p:spPr>
          <a:xfrm>
            <a:off x="1227883" y="182033"/>
            <a:ext cx="1718517" cy="529569"/>
          </a:xfrm>
        </p:spPr>
        <p:txBody>
          <a:bodyPr/>
          <a:lstStyle/>
          <a:p>
            <a:r>
              <a:rPr lang="en-US"/>
              <a:t>5</a:t>
            </a:r>
            <a:r>
              <a:rPr lang="zh-CN"/>
              <a:t> 主要结论</a:t>
            </a:r>
          </a:p>
        </p:txBody>
      </p:sp>
      <p:grpSp>
        <p:nvGrpSpPr>
          <p:cNvPr id="8" name="组 7"/>
          <p:cNvGrpSpPr/>
          <p:nvPr/>
        </p:nvGrpSpPr>
        <p:grpSpPr>
          <a:xfrm>
            <a:off x="1261616" y="2028533"/>
            <a:ext cx="2638704" cy="2638702"/>
            <a:chOff x="1261616" y="1986345"/>
            <a:chExt cx="2638704" cy="2638702"/>
          </a:xfrm>
        </p:grpSpPr>
        <p:sp>
          <p:nvSpPr>
            <p:cNvPr id="7" name="椭圆 6"/>
            <p:cNvSpPr/>
            <p:nvPr/>
          </p:nvSpPr>
          <p:spPr>
            <a:xfrm>
              <a:off x="1261616" y="1986345"/>
              <a:ext cx="2638704" cy="2638702"/>
            </a:xfrm>
            <a:prstGeom prst="ellipse">
              <a:avLst/>
            </a:prstGeom>
            <a:solidFill>
              <a:schemeClr val="bg1"/>
            </a:solidFill>
            <a:ln>
              <a:noFill/>
            </a:ln>
          </p:spPr>
          <p:txBody>
            <a:bodyPr anchor="ctr"/>
            <a:lstStyle/>
            <a:p>
              <a:pPr algn="ctr"/>
              <a:endParaRPr lang="zh-CN" sz="4400" b="1">
                <a:solidFill>
                  <a:schemeClr val="lt1"/>
                </a:solidFill>
                <a:latin typeface="Microsoft YaHei"/>
                <a:ea typeface="Microsoft YaHei"/>
              </a:endParaRPr>
            </a:p>
          </p:txBody>
        </p:sp>
        <p:sp>
          <p:nvSpPr>
            <p:cNvPr id="5" name="同心圆 4"/>
            <p:cNvSpPr/>
            <p:nvPr/>
          </p:nvSpPr>
          <p:spPr>
            <a:xfrm>
              <a:off x="1261618" y="1986347"/>
              <a:ext cx="2638700" cy="2638700"/>
            </a:xfrm>
            <a:prstGeom prst="donut">
              <a:avLst>
                <a:gd name="adj" fmla="val 3267"/>
              </a:avLst>
            </a:prstGeom>
            <a:solidFill>
              <a:schemeClr val="accent1">
                <a:lumMod val="50000"/>
              </a:schemeClr>
            </a:solidFill>
            <a:ln>
              <a:noFill/>
            </a:ln>
          </p:spPr>
          <p:txBody>
            <a:bodyPr anchor="ctr"/>
            <a:lstStyle/>
            <a:p>
              <a:pPr algn="ctr"/>
              <a:endParaRPr lang="zh-CN" sz="1600">
                <a:solidFill>
                  <a:schemeClr val="tx1"/>
                </a:solidFill>
              </a:endParaRPr>
            </a:p>
          </p:txBody>
        </p:sp>
        <p:sp>
          <p:nvSpPr>
            <p:cNvPr id="6" name="椭圆 5"/>
            <p:cNvSpPr/>
            <p:nvPr/>
          </p:nvSpPr>
          <p:spPr>
            <a:xfrm>
              <a:off x="1405309" y="2130038"/>
              <a:ext cx="2351318" cy="2351316"/>
            </a:xfrm>
            <a:prstGeom prst="ellipse">
              <a:avLst/>
            </a:prstGeom>
            <a:solidFill>
              <a:schemeClr val="accent1">
                <a:lumMod val="50000"/>
              </a:schemeClr>
            </a:solidFill>
            <a:ln>
              <a:noFill/>
            </a:ln>
          </p:spPr>
          <p:txBody>
            <a:bodyPr anchor="ctr"/>
            <a:lstStyle/>
            <a:p>
              <a:pPr algn="ctr"/>
              <a:r>
                <a:rPr lang="zh-CN" sz="4400" b="1">
                  <a:solidFill>
                    <a:schemeClr val="lt1"/>
                  </a:solidFill>
                  <a:latin typeface="Microsoft YaHei"/>
                  <a:ea typeface="Microsoft YaHei"/>
                </a:rPr>
                <a:t>主要</a:t>
              </a:r>
            </a:p>
            <a:p>
              <a:pPr algn="ctr"/>
              <a:r>
                <a:rPr lang="zh-CN" sz="4400" b="1">
                  <a:solidFill>
                    <a:schemeClr val="lt1"/>
                  </a:solidFill>
                  <a:latin typeface="Microsoft YaHei"/>
                  <a:ea typeface="Microsoft YaHei"/>
                </a:rPr>
                <a:t>结论</a:t>
              </a:r>
            </a:p>
          </p:txBody>
        </p:sp>
      </p:grpSp>
      <p:sp>
        <p:nvSpPr>
          <p:cNvPr id="12" name="文本框 8"/>
          <p:cNvSpPr txBox="1"/>
          <p:nvPr/>
        </p:nvSpPr>
        <p:spPr>
          <a:xfrm>
            <a:off x="4472528" y="2377440"/>
            <a:ext cx="6972221" cy="2951898"/>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50000"/>
              </a:lnSpc>
            </a:pPr>
            <a:r>
              <a:rPr lang="en-US" altLang="zh-CN" dirty="0">
                <a:solidFill>
                  <a:schemeClr val="bg1"/>
                </a:solidFill>
                <a:latin typeface="微软雅黑"/>
                <a:ea typeface="微软雅黑"/>
              </a:rPr>
              <a:t>       </a:t>
            </a:r>
            <a:r>
              <a:rPr lang="zh-CN" altLang="en-US" dirty="0">
                <a:solidFill>
                  <a:schemeClr val="bg1"/>
                </a:solidFill>
                <a:latin typeface="微软雅黑"/>
                <a:ea typeface="微软雅黑"/>
              </a:rPr>
              <a:t>通过了解本案例的数据分析整体过程，描述了数据集的特性，并讨论了把本地数据集加载到</a:t>
            </a:r>
            <a:r>
              <a:rPr lang="en-US" altLang="zh-CN" dirty="0">
                <a:solidFill>
                  <a:schemeClr val="bg1"/>
                </a:solidFill>
                <a:latin typeface="微软雅黑"/>
                <a:ea typeface="微软雅黑"/>
              </a:rPr>
              <a:t>HDFS</a:t>
            </a:r>
            <a:r>
              <a:rPr lang="zh-CN" altLang="en-US" dirty="0">
                <a:solidFill>
                  <a:schemeClr val="bg1"/>
                </a:solidFill>
                <a:latin typeface="微软雅黑"/>
                <a:ea typeface="微软雅黑"/>
              </a:rPr>
              <a:t>中的方法</a:t>
            </a:r>
            <a:r>
              <a:rPr lang="en-US" altLang="zh-CN" dirty="0">
                <a:solidFill>
                  <a:schemeClr val="bg1"/>
                </a:solidFill>
                <a:latin typeface="微软雅黑"/>
                <a:ea typeface="微软雅黑"/>
              </a:rPr>
              <a:t>;</a:t>
            </a:r>
            <a:r>
              <a:rPr lang="zh-CN" altLang="en-US" dirty="0">
                <a:solidFill>
                  <a:schemeClr val="bg1"/>
                </a:solidFill>
                <a:latin typeface="微软雅黑"/>
                <a:ea typeface="微软雅黑"/>
              </a:rPr>
              <a:t>接下来，通过</a:t>
            </a:r>
            <a:r>
              <a:rPr lang="en-US" altLang="zh-CN" dirty="0">
                <a:solidFill>
                  <a:schemeClr val="bg1"/>
                </a:solidFill>
                <a:latin typeface="微软雅黑"/>
                <a:ea typeface="微软雅黑"/>
              </a:rPr>
              <a:t>SQL</a:t>
            </a:r>
            <a:r>
              <a:rPr lang="zh-CN" altLang="en-US" dirty="0">
                <a:solidFill>
                  <a:schemeClr val="bg1"/>
                </a:solidFill>
                <a:latin typeface="微软雅黑"/>
                <a:ea typeface="微软雅黑"/>
              </a:rPr>
              <a:t>语句，在</a:t>
            </a:r>
            <a:r>
              <a:rPr lang="en-US" altLang="zh-CN" dirty="0">
                <a:solidFill>
                  <a:schemeClr val="bg1"/>
                </a:solidFill>
                <a:latin typeface="微软雅黑"/>
                <a:ea typeface="微软雅黑"/>
              </a:rPr>
              <a:t>MySQL</a:t>
            </a:r>
            <a:r>
              <a:rPr lang="zh-CN" altLang="en-US" dirty="0">
                <a:solidFill>
                  <a:schemeClr val="bg1"/>
                </a:solidFill>
                <a:latin typeface="微软雅黑"/>
                <a:ea typeface="微软雅黑"/>
              </a:rPr>
              <a:t>数据库中创建了相应的数据库、表和视图，用于存储</a:t>
            </a:r>
            <a:r>
              <a:rPr lang="en-US" altLang="zh-CN" dirty="0">
                <a:solidFill>
                  <a:schemeClr val="bg1"/>
                </a:solidFill>
                <a:latin typeface="微软雅黑"/>
                <a:ea typeface="微软雅黑"/>
              </a:rPr>
              <a:t>Spark</a:t>
            </a:r>
            <a:r>
              <a:rPr lang="zh-CN" altLang="en-US" dirty="0">
                <a:solidFill>
                  <a:schemeClr val="bg1"/>
                </a:solidFill>
                <a:latin typeface="微软雅黑"/>
                <a:ea typeface="微软雅黑"/>
              </a:rPr>
              <a:t>程序的数据分析结果</a:t>
            </a:r>
            <a:r>
              <a:rPr lang="en-US" altLang="zh-CN" dirty="0">
                <a:solidFill>
                  <a:schemeClr val="bg1"/>
                </a:solidFill>
                <a:latin typeface="微软雅黑"/>
                <a:ea typeface="微软雅黑"/>
              </a:rPr>
              <a:t>;</a:t>
            </a:r>
            <a:r>
              <a:rPr lang="zh-CN" altLang="en-US" dirty="0">
                <a:solidFill>
                  <a:schemeClr val="bg1"/>
                </a:solidFill>
                <a:latin typeface="微软雅黑"/>
                <a:ea typeface="微软雅黑"/>
              </a:rPr>
              <a:t>再然后，详细介绍了使用</a:t>
            </a:r>
            <a:r>
              <a:rPr lang="en-US" altLang="zh-CN" dirty="0">
                <a:solidFill>
                  <a:schemeClr val="bg1"/>
                </a:solidFill>
                <a:latin typeface="微软雅黑"/>
                <a:ea typeface="微软雅黑"/>
              </a:rPr>
              <a:t>Scala </a:t>
            </a:r>
            <a:r>
              <a:rPr lang="zh-CN" altLang="en-US" dirty="0">
                <a:solidFill>
                  <a:schemeClr val="bg1"/>
                </a:solidFill>
                <a:latin typeface="微软雅黑"/>
                <a:ea typeface="微软雅黑"/>
              </a:rPr>
              <a:t>语言编写</a:t>
            </a:r>
            <a:r>
              <a:rPr lang="en-US" altLang="zh-CN" dirty="0">
                <a:solidFill>
                  <a:schemeClr val="bg1"/>
                </a:solidFill>
                <a:latin typeface="微软雅黑"/>
                <a:ea typeface="微软雅黑"/>
              </a:rPr>
              <a:t>Spark</a:t>
            </a:r>
            <a:r>
              <a:rPr lang="zh-CN" altLang="en-US" dirty="0">
                <a:solidFill>
                  <a:schemeClr val="bg1"/>
                </a:solidFill>
                <a:latin typeface="微软雅黑"/>
                <a:ea typeface="微软雅黑"/>
              </a:rPr>
              <a:t>程序分析用户行为的细节过程</a:t>
            </a:r>
            <a:r>
              <a:rPr lang="en-US" altLang="zh-CN" dirty="0">
                <a:solidFill>
                  <a:schemeClr val="bg1"/>
                </a:solidFill>
                <a:latin typeface="微软雅黑"/>
                <a:ea typeface="微软雅黑"/>
              </a:rPr>
              <a:t>;</a:t>
            </a:r>
            <a:r>
              <a:rPr lang="zh-CN" altLang="en-US" dirty="0">
                <a:solidFill>
                  <a:schemeClr val="bg1"/>
                </a:solidFill>
                <a:latin typeface="微软雅黑"/>
                <a:ea typeface="微软雅黑"/>
              </a:rPr>
              <a:t>最后，使用</a:t>
            </a:r>
            <a:r>
              <a:rPr lang="en-US" altLang="zh-CN" dirty="0">
                <a:solidFill>
                  <a:schemeClr val="bg1"/>
                </a:solidFill>
                <a:latin typeface="微软雅黑"/>
                <a:ea typeface="微软雅黑"/>
              </a:rPr>
              <a:t>Spring</a:t>
            </a:r>
            <a:r>
              <a:rPr lang="zh-CN" altLang="en-US" dirty="0">
                <a:solidFill>
                  <a:schemeClr val="bg1"/>
                </a:solidFill>
                <a:latin typeface="微软雅黑"/>
                <a:ea typeface="微软雅黑"/>
              </a:rPr>
              <a:t>、</a:t>
            </a:r>
            <a:r>
              <a:rPr lang="en-US" altLang="zh-CN" dirty="0">
                <a:solidFill>
                  <a:schemeClr val="bg1"/>
                </a:solidFill>
                <a:latin typeface="微软雅黑"/>
                <a:ea typeface="微软雅黑"/>
              </a:rPr>
              <a:t>Spring MVC</a:t>
            </a:r>
            <a:r>
              <a:rPr lang="zh-CN" altLang="en-US" dirty="0">
                <a:solidFill>
                  <a:schemeClr val="bg1"/>
                </a:solidFill>
                <a:latin typeface="微软雅黑"/>
                <a:ea typeface="微软雅黑"/>
              </a:rPr>
              <a:t>、</a:t>
            </a:r>
            <a:r>
              <a:rPr lang="en-US" altLang="zh-CN" dirty="0" err="1">
                <a:solidFill>
                  <a:schemeClr val="bg1"/>
                </a:solidFill>
                <a:latin typeface="微软雅黑"/>
                <a:ea typeface="微软雅黑"/>
              </a:rPr>
              <a:t>MyBatis</a:t>
            </a:r>
            <a:r>
              <a:rPr lang="en-US" altLang="zh-CN" dirty="0">
                <a:solidFill>
                  <a:schemeClr val="bg1"/>
                </a:solidFill>
                <a:latin typeface="微软雅黑"/>
                <a:ea typeface="微软雅黑"/>
              </a:rPr>
              <a:t> </a:t>
            </a:r>
            <a:r>
              <a:rPr lang="zh-CN" altLang="en-US" dirty="0">
                <a:solidFill>
                  <a:schemeClr val="bg1"/>
                </a:solidFill>
                <a:latin typeface="微软雅黑"/>
                <a:ea typeface="微软雅黑"/>
              </a:rPr>
              <a:t>框架和可视化图表库</a:t>
            </a:r>
            <a:r>
              <a:rPr lang="en-US" altLang="zh-CN" dirty="0" err="1">
                <a:solidFill>
                  <a:schemeClr val="bg1"/>
                </a:solidFill>
                <a:latin typeface="微软雅黑"/>
                <a:ea typeface="微软雅黑"/>
              </a:rPr>
              <a:t>ECharts</a:t>
            </a:r>
            <a:r>
              <a:rPr lang="zh-CN" altLang="en-US" dirty="0">
                <a:solidFill>
                  <a:schemeClr val="bg1"/>
                </a:solidFill>
                <a:latin typeface="微软雅黑"/>
                <a:ea typeface="微软雅黑"/>
              </a:rPr>
              <a:t>编写网页应用程序，在网页中以图表形式对分析结果进行可视化呈现。</a:t>
            </a:r>
            <a:endParaRPr lang="zh-CN" dirty="0">
              <a:solidFill>
                <a:schemeClr val="bg1"/>
              </a:solidFill>
              <a:latin typeface="微软雅黑"/>
              <a:ea typeface="微软雅黑"/>
            </a:endParaRPr>
          </a:p>
        </p:txBody>
      </p:sp>
      <p:sp>
        <p:nvSpPr>
          <p:cNvPr id="13" name="矩形 12"/>
          <p:cNvSpPr/>
          <p:nvPr/>
        </p:nvSpPr>
        <p:spPr>
          <a:xfrm>
            <a:off x="4472528" y="1806576"/>
            <a:ext cx="1415772" cy="524439"/>
          </a:xfrm>
          <a:prstGeom prst="rect">
            <a:avLst/>
          </a:prstGeom>
        </p:spPr>
        <p:txBody>
          <a:bodyPr wrap="none">
            <a:spAutoFit/>
          </a:bodyPr>
          <a:lstStyle/>
          <a:p>
            <a:pPr defTabSz="609585">
              <a:lnSpc>
                <a:spcPct val="130000"/>
              </a:lnSpc>
            </a:pPr>
            <a:r>
              <a:rPr lang="zh-CN" altLang="en-US" sz="2400" b="1" dirty="0">
                <a:solidFill>
                  <a:schemeClr val="bg1"/>
                </a:solidFill>
                <a:ea typeface="微软雅黑"/>
              </a:rPr>
              <a:t>实验总结</a:t>
            </a:r>
            <a:endParaRPr lang="en-US" sz="2400" b="1" dirty="0">
              <a:solidFill>
                <a:schemeClr val="bg1"/>
              </a:solidFill>
              <a:ea typeface="微软雅黑"/>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5</a:t>
            </a:r>
            <a:r>
              <a:rPr lang="zh-CN"/>
              <a:t> 主要结论</a:t>
            </a:r>
          </a:p>
        </p:txBody>
      </p:sp>
      <p:pic>
        <p:nvPicPr>
          <p:cNvPr id="2050" name="图片 59" descr="6E7D2E428CA38891A6BE2A1E00682E86">
            <a:extLst>
              <a:ext uri="{FF2B5EF4-FFF2-40B4-BE49-F238E27FC236}">
                <a16:creationId xmlns:a16="http://schemas.microsoft.com/office/drawing/2014/main" id="{AC65EEBA-1F6A-4DFE-902B-5067320990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49" t="-1" r="11757" b="-1007"/>
          <a:stretch/>
        </p:blipFill>
        <p:spPr bwMode="auto">
          <a:xfrm>
            <a:off x="1227883" y="1867988"/>
            <a:ext cx="10649371" cy="458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5A0ECDC7-9AA4-43CD-9C4C-D596D8E246E3}"/>
              </a:ext>
            </a:extLst>
          </p:cNvPr>
          <p:cNvSpPr txBox="1"/>
          <p:nvPr/>
        </p:nvSpPr>
        <p:spPr>
          <a:xfrm>
            <a:off x="9708820" y="1057155"/>
            <a:ext cx="2168434" cy="738664"/>
          </a:xfrm>
          <a:prstGeom prst="rect">
            <a:avLst/>
          </a:prstGeom>
          <a:noFill/>
        </p:spPr>
        <p:txBody>
          <a:bodyPr wrap="square" rtlCol="0">
            <a:spAutoFit/>
          </a:bodyPr>
          <a:lstStyle/>
          <a:p>
            <a:r>
              <a:rPr lang="zh-CN" altLang="en-US" sz="1400" b="1" dirty="0"/>
              <a:t>红线：手机</a:t>
            </a:r>
            <a:endParaRPr lang="en-US" altLang="zh-CN" sz="1400" b="1" dirty="0"/>
          </a:p>
          <a:p>
            <a:r>
              <a:rPr lang="zh-CN" altLang="en-US" sz="1400" b="1" dirty="0"/>
              <a:t>黑线：平板电脑</a:t>
            </a:r>
            <a:endParaRPr lang="en-US" altLang="zh-CN" sz="1400" b="1" dirty="0"/>
          </a:p>
          <a:p>
            <a:r>
              <a:rPr lang="zh-CN" altLang="en-US" sz="1400" b="1" dirty="0"/>
              <a:t>青色：</a:t>
            </a:r>
            <a:r>
              <a:rPr lang="en-US" altLang="zh-CN" sz="1400" b="1" dirty="0"/>
              <a:t>PC</a:t>
            </a:r>
            <a:r>
              <a:rPr lang="zh-CN" altLang="en-US" sz="1400" b="1" dirty="0"/>
              <a:t>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0"/>
          <p:cNvGrpSpPr/>
          <p:nvPr/>
        </p:nvGrpSpPr>
        <p:grpSpPr>
          <a:xfrm>
            <a:off x="0" y="5440675"/>
            <a:ext cx="12192001" cy="250400"/>
            <a:chOff x="1" y="2266932"/>
            <a:chExt cx="12192000" cy="1446549"/>
          </a:xfrm>
        </p:grpSpPr>
        <p:sp>
          <p:nvSpPr>
            <p:cNvPr id="32" name="矩形 31"/>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33" name="矩形 32"/>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34" name="矩形 33"/>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grpSp>
        <p:nvGrpSpPr>
          <p:cNvPr id="27" name="组 26"/>
          <p:cNvGrpSpPr/>
          <p:nvPr/>
        </p:nvGrpSpPr>
        <p:grpSpPr>
          <a:xfrm>
            <a:off x="1" y="4043675"/>
            <a:ext cx="12192001" cy="250400"/>
            <a:chOff x="1" y="2266932"/>
            <a:chExt cx="12192000" cy="1446549"/>
          </a:xfrm>
        </p:grpSpPr>
        <p:sp>
          <p:nvSpPr>
            <p:cNvPr id="28" name="矩形 27"/>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29" name="矩形 28"/>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30" name="矩形 29"/>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
        <p:nvSpPr>
          <p:cNvPr id="2" name="文本框 1"/>
          <p:cNvSpPr txBox="1"/>
          <p:nvPr/>
        </p:nvSpPr>
        <p:spPr>
          <a:xfrm>
            <a:off x="3775140" y="1658460"/>
            <a:ext cx="4641720" cy="769441"/>
          </a:xfrm>
          <a:prstGeom prst="rect">
            <a:avLst/>
          </a:prstGeom>
          <a:solidFill>
            <a:schemeClr val="tx1">
              <a:lumMod val="75000"/>
              <a:lumOff val="25000"/>
            </a:schemeClr>
          </a:solidFill>
          <a:ln>
            <a:solidFill>
              <a:schemeClr val="tx1">
                <a:lumMod val="75000"/>
                <a:lumOff val="25000"/>
              </a:schemeClr>
            </a:solidFill>
          </a:ln>
        </p:spPr>
        <p:txBody>
          <a:bodyPr wrap="none">
            <a:spAutoFit/>
          </a:bodyPr>
          <a:lstStyle/>
          <a:p>
            <a:pPr algn="ctr"/>
            <a:r>
              <a:rPr lang="zh-CN" sz="4400" b="1" dirty="0">
                <a:solidFill>
                  <a:schemeClr val="bg1"/>
                </a:solidFill>
                <a:latin typeface="Microsoft YaHei"/>
                <a:ea typeface="Microsoft YaHei"/>
              </a:rPr>
              <a:t>目录 </a:t>
            </a:r>
            <a:r>
              <a:rPr lang="en-US" sz="4400" b="1" dirty="0">
                <a:solidFill>
                  <a:schemeClr val="bg1"/>
                </a:solidFill>
                <a:latin typeface="Microsoft YaHei"/>
                <a:ea typeface="Microsoft YaHei"/>
              </a:rPr>
              <a:t>CONTENTS</a:t>
            </a:r>
            <a:endParaRPr lang="zh-CN" sz="4400" b="1" dirty="0">
              <a:solidFill>
                <a:schemeClr val="bg1"/>
              </a:solidFill>
              <a:latin typeface="Microsoft YaHei"/>
              <a:ea typeface="Microsoft YaHei"/>
            </a:endParaRPr>
          </a:p>
        </p:txBody>
      </p:sp>
      <p:grpSp>
        <p:nvGrpSpPr>
          <p:cNvPr id="3" name="组 2"/>
          <p:cNvGrpSpPr/>
          <p:nvPr/>
        </p:nvGrpSpPr>
        <p:grpSpPr>
          <a:xfrm>
            <a:off x="0" y="453314"/>
            <a:ext cx="3775142" cy="771384"/>
            <a:chOff x="1" y="2266932"/>
            <a:chExt cx="12192000" cy="1446549"/>
          </a:xfrm>
        </p:grpSpPr>
        <p:sp>
          <p:nvSpPr>
            <p:cNvPr id="4" name="矩形 3"/>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5" name="矩形 4"/>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6" name="矩形 5"/>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grpSp>
        <p:nvGrpSpPr>
          <p:cNvPr id="7" name="组 6"/>
          <p:cNvGrpSpPr/>
          <p:nvPr/>
        </p:nvGrpSpPr>
        <p:grpSpPr>
          <a:xfrm>
            <a:off x="8416862" y="453313"/>
            <a:ext cx="3775142" cy="771384"/>
            <a:chOff x="1" y="2266932"/>
            <a:chExt cx="12192000" cy="1446549"/>
          </a:xfrm>
        </p:grpSpPr>
        <p:sp>
          <p:nvSpPr>
            <p:cNvPr id="8" name="矩形 7"/>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9" name="矩形 8"/>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10" name="矩形 9"/>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
        <p:nvSpPr>
          <p:cNvPr id="19" name="文本框 18"/>
          <p:cNvSpPr txBox="1"/>
          <p:nvPr/>
        </p:nvSpPr>
        <p:spPr>
          <a:xfrm>
            <a:off x="1245613" y="4598771"/>
            <a:ext cx="2201244" cy="584775"/>
          </a:xfrm>
          <a:prstGeom prst="rect">
            <a:avLst/>
          </a:prstGeom>
          <a:solidFill>
            <a:schemeClr val="tx1">
              <a:lumMod val="75000"/>
              <a:lumOff val="25000"/>
            </a:schemeClr>
          </a:solidFill>
          <a:ln>
            <a:solidFill>
              <a:schemeClr val="tx1">
                <a:lumMod val="75000"/>
                <a:lumOff val="25000"/>
              </a:schemeClr>
            </a:solidFill>
          </a:ln>
        </p:spPr>
        <p:txBody>
          <a:bodyPr wrap="square">
            <a:spAutoFit/>
          </a:bodyPr>
          <a:lstStyle/>
          <a:p>
            <a:r>
              <a:rPr lang="en-US" sz="3200" b="1" dirty="0">
                <a:solidFill>
                  <a:schemeClr val="bg1"/>
                </a:solidFill>
                <a:latin typeface="Microsoft YaHei"/>
                <a:ea typeface="Microsoft YaHei"/>
              </a:rPr>
              <a:t>1</a:t>
            </a:r>
            <a:r>
              <a:rPr lang="zh-CN" sz="3200" b="1" dirty="0">
                <a:solidFill>
                  <a:schemeClr val="bg1"/>
                </a:solidFill>
                <a:latin typeface="Microsoft YaHei"/>
                <a:ea typeface="Microsoft YaHei"/>
              </a:rPr>
              <a:t> 课题背景</a:t>
            </a:r>
          </a:p>
        </p:txBody>
      </p:sp>
      <p:sp>
        <p:nvSpPr>
          <p:cNvPr id="20" name="文本框 19"/>
          <p:cNvSpPr txBox="1"/>
          <p:nvPr/>
        </p:nvSpPr>
        <p:spPr>
          <a:xfrm>
            <a:off x="4092383" y="4605246"/>
            <a:ext cx="2201244" cy="584775"/>
          </a:xfrm>
          <a:prstGeom prst="rect">
            <a:avLst/>
          </a:prstGeom>
          <a:solidFill>
            <a:schemeClr val="tx1">
              <a:lumMod val="75000"/>
              <a:lumOff val="25000"/>
            </a:schemeClr>
          </a:solidFill>
          <a:ln>
            <a:solidFill>
              <a:schemeClr val="tx1">
                <a:lumMod val="75000"/>
                <a:lumOff val="25000"/>
              </a:schemeClr>
            </a:solidFill>
          </a:ln>
        </p:spPr>
        <p:txBody>
          <a:bodyPr wrap="none">
            <a:spAutoFit/>
          </a:bodyPr>
          <a:lstStyle/>
          <a:p>
            <a:r>
              <a:rPr lang="en-US" sz="3200" b="1" dirty="0">
                <a:solidFill>
                  <a:schemeClr val="bg1"/>
                </a:solidFill>
                <a:latin typeface="Microsoft YaHei"/>
                <a:ea typeface="Microsoft YaHei"/>
              </a:rPr>
              <a:t>2</a:t>
            </a:r>
            <a:r>
              <a:rPr lang="zh-CN" sz="3200" b="1" dirty="0">
                <a:solidFill>
                  <a:schemeClr val="bg1"/>
                </a:solidFill>
                <a:latin typeface="Microsoft YaHei"/>
                <a:ea typeface="Microsoft YaHei"/>
              </a:rPr>
              <a:t> 论文结构</a:t>
            </a:r>
          </a:p>
        </p:txBody>
      </p:sp>
      <p:sp>
        <p:nvSpPr>
          <p:cNvPr id="21" name="文本框 20"/>
          <p:cNvSpPr txBox="1"/>
          <p:nvPr/>
        </p:nvSpPr>
        <p:spPr>
          <a:xfrm>
            <a:off x="6939153" y="4628449"/>
            <a:ext cx="2201244" cy="584775"/>
          </a:xfrm>
          <a:prstGeom prst="rect">
            <a:avLst/>
          </a:prstGeom>
          <a:solidFill>
            <a:schemeClr val="tx1">
              <a:lumMod val="75000"/>
              <a:lumOff val="25000"/>
            </a:schemeClr>
          </a:solidFill>
          <a:ln>
            <a:solidFill>
              <a:schemeClr val="tx1">
                <a:lumMod val="75000"/>
                <a:lumOff val="25000"/>
              </a:schemeClr>
            </a:solidFill>
          </a:ln>
        </p:spPr>
        <p:txBody>
          <a:bodyPr wrap="none">
            <a:spAutoFit/>
          </a:bodyPr>
          <a:lstStyle/>
          <a:p>
            <a:r>
              <a:rPr lang="en-US" sz="3200" b="1" dirty="0">
                <a:solidFill>
                  <a:schemeClr val="bg1"/>
                </a:solidFill>
                <a:latin typeface="Microsoft YaHei"/>
                <a:ea typeface="Microsoft YaHei"/>
              </a:rPr>
              <a:t>3</a:t>
            </a:r>
            <a:r>
              <a:rPr lang="zh-CN" sz="3200" b="1" dirty="0">
                <a:solidFill>
                  <a:schemeClr val="bg1"/>
                </a:solidFill>
                <a:latin typeface="Microsoft YaHei"/>
                <a:ea typeface="Microsoft YaHei"/>
              </a:rPr>
              <a:t> </a:t>
            </a:r>
            <a:r>
              <a:rPr lang="zh-CN" altLang="en-US" sz="3200" b="1" dirty="0">
                <a:solidFill>
                  <a:schemeClr val="bg1"/>
                </a:solidFill>
                <a:latin typeface="Microsoft YaHei"/>
                <a:ea typeface="Microsoft YaHei"/>
              </a:rPr>
              <a:t>实现过程</a:t>
            </a:r>
            <a:endParaRPr lang="zh-CN" sz="3200" b="1" dirty="0">
              <a:solidFill>
                <a:schemeClr val="bg1"/>
              </a:solidFill>
              <a:latin typeface="Microsoft YaHei"/>
              <a:ea typeface="Microsoft YaHei"/>
            </a:endParaRPr>
          </a:p>
        </p:txBody>
      </p:sp>
      <p:sp>
        <p:nvSpPr>
          <p:cNvPr id="24" name="文本框 23"/>
          <p:cNvSpPr txBox="1"/>
          <p:nvPr/>
        </p:nvSpPr>
        <p:spPr>
          <a:xfrm>
            <a:off x="9785923" y="4628449"/>
            <a:ext cx="2201244" cy="584775"/>
          </a:xfrm>
          <a:prstGeom prst="rect">
            <a:avLst/>
          </a:prstGeom>
          <a:solidFill>
            <a:schemeClr val="tx1">
              <a:lumMod val="75000"/>
              <a:lumOff val="25000"/>
            </a:schemeClr>
          </a:solidFill>
          <a:ln>
            <a:solidFill>
              <a:schemeClr val="tx1">
                <a:lumMod val="75000"/>
                <a:lumOff val="25000"/>
              </a:schemeClr>
            </a:solidFill>
          </a:ln>
        </p:spPr>
        <p:txBody>
          <a:bodyPr wrap="none">
            <a:spAutoFit/>
          </a:bodyPr>
          <a:lstStyle/>
          <a:p>
            <a:r>
              <a:rPr lang="en-US" altLang="zh-CN" sz="3200" b="1" dirty="0">
                <a:solidFill>
                  <a:schemeClr val="bg1"/>
                </a:solidFill>
                <a:latin typeface="Microsoft YaHei"/>
                <a:ea typeface="Microsoft YaHei"/>
              </a:rPr>
              <a:t>4</a:t>
            </a:r>
            <a:r>
              <a:rPr lang="zh-CN" sz="3200" b="1" dirty="0">
                <a:solidFill>
                  <a:schemeClr val="bg1"/>
                </a:solidFill>
                <a:latin typeface="Microsoft YaHei"/>
                <a:ea typeface="Microsoft YaHei"/>
              </a:rPr>
              <a:t> 主要结论</a:t>
            </a:r>
          </a:p>
        </p:txBody>
      </p:sp>
      <p:grpSp>
        <p:nvGrpSpPr>
          <p:cNvPr id="26" name="组 6">
            <a:extLst>
              <a:ext uri="{FF2B5EF4-FFF2-40B4-BE49-F238E27FC236}">
                <a16:creationId xmlns:a16="http://schemas.microsoft.com/office/drawing/2014/main" id="{BAD2EB1D-8B99-4A81-8105-55E14032EDB5}"/>
              </a:ext>
            </a:extLst>
          </p:cNvPr>
          <p:cNvGrpSpPr/>
          <p:nvPr/>
        </p:nvGrpSpPr>
        <p:grpSpPr>
          <a:xfrm>
            <a:off x="3775139" y="453313"/>
            <a:ext cx="4641719" cy="771384"/>
            <a:chOff x="1" y="2266932"/>
            <a:chExt cx="12192000" cy="1446549"/>
          </a:xfrm>
        </p:grpSpPr>
        <p:sp>
          <p:nvSpPr>
            <p:cNvPr id="35" name="矩形 34">
              <a:extLst>
                <a:ext uri="{FF2B5EF4-FFF2-40B4-BE49-F238E27FC236}">
                  <a16:creationId xmlns:a16="http://schemas.microsoft.com/office/drawing/2014/main" id="{5762E59E-C591-42B8-A554-E2F28F0EC206}"/>
                </a:ext>
              </a:extLst>
            </p:cNvPr>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36" name="矩形 35">
              <a:extLst>
                <a:ext uri="{FF2B5EF4-FFF2-40B4-BE49-F238E27FC236}">
                  <a16:creationId xmlns:a16="http://schemas.microsoft.com/office/drawing/2014/main" id="{CE932CB4-26C7-427E-B514-A7D478F279C4}"/>
                </a:ext>
              </a:extLst>
            </p:cNvPr>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37" name="矩形 36">
              <a:extLst>
                <a:ext uri="{FF2B5EF4-FFF2-40B4-BE49-F238E27FC236}">
                  <a16:creationId xmlns:a16="http://schemas.microsoft.com/office/drawing/2014/main" id="{3F310607-F801-4356-9318-98C1B81B77CA}"/>
                </a:ext>
              </a:extLst>
            </p:cNvPr>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5</a:t>
            </a:r>
            <a:r>
              <a:rPr lang="zh-CN"/>
              <a:t> 主要结论</a:t>
            </a:r>
          </a:p>
        </p:txBody>
      </p:sp>
      <p:pic>
        <p:nvPicPr>
          <p:cNvPr id="3074" name="图片 60" descr="23FADB19DD04D5051DED08B8B33E53D3">
            <a:extLst>
              <a:ext uri="{FF2B5EF4-FFF2-40B4-BE49-F238E27FC236}">
                <a16:creationId xmlns:a16="http://schemas.microsoft.com/office/drawing/2014/main" id="{B2D51008-749F-44CB-BBA9-40C8F4B5F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432" r="11071" b="-4771"/>
          <a:stretch/>
        </p:blipFill>
        <p:spPr bwMode="auto">
          <a:xfrm>
            <a:off x="1166948" y="1584879"/>
            <a:ext cx="11025052" cy="469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676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5</a:t>
            </a:r>
            <a:r>
              <a:rPr lang="zh-CN"/>
              <a:t> 主要结论</a:t>
            </a:r>
          </a:p>
        </p:txBody>
      </p:sp>
      <p:pic>
        <p:nvPicPr>
          <p:cNvPr id="4098" name="图片 61" descr="6BCCBF8F1535E2DB876AE3602DE039C8">
            <a:extLst>
              <a:ext uri="{FF2B5EF4-FFF2-40B4-BE49-F238E27FC236}">
                <a16:creationId xmlns:a16="http://schemas.microsoft.com/office/drawing/2014/main" id="{7D3D9B6B-9DD5-41A6-BC7F-D3F6B187C7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91" r="15634"/>
          <a:stretch/>
        </p:blipFill>
        <p:spPr bwMode="auto">
          <a:xfrm>
            <a:off x="1332386" y="1658983"/>
            <a:ext cx="10489500" cy="417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061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5</a:t>
            </a:r>
            <a:r>
              <a:rPr lang="zh-CN"/>
              <a:t> 主要结论</a:t>
            </a:r>
          </a:p>
        </p:txBody>
      </p:sp>
      <p:pic>
        <p:nvPicPr>
          <p:cNvPr id="5122" name="图片 62" descr="95F59C24049EFE64C87D4B3E58C9ED55">
            <a:extLst>
              <a:ext uri="{FF2B5EF4-FFF2-40B4-BE49-F238E27FC236}">
                <a16:creationId xmlns:a16="http://schemas.microsoft.com/office/drawing/2014/main" id="{79C11E5F-D8A7-44A1-BECB-416846CA2A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394" t="4143" r="27451" b="-5800"/>
          <a:stretch/>
        </p:blipFill>
        <p:spPr bwMode="auto">
          <a:xfrm>
            <a:off x="1190112" y="1602149"/>
            <a:ext cx="9811776" cy="507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810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12"/>
          <p:cNvGrpSpPr/>
          <p:nvPr/>
        </p:nvGrpSpPr>
        <p:grpSpPr>
          <a:xfrm>
            <a:off x="1" y="2266932"/>
            <a:ext cx="12192000" cy="1446549"/>
            <a:chOff x="1" y="2266932"/>
            <a:chExt cx="12192000" cy="1446549"/>
          </a:xfrm>
        </p:grpSpPr>
        <p:sp>
          <p:nvSpPr>
            <p:cNvPr id="3" name="矩形 2"/>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4" name="矩形 3"/>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5" name="矩形 4"/>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
        <p:nvSpPr>
          <p:cNvPr id="2" name="文本框 1"/>
          <p:cNvSpPr txBox="1"/>
          <p:nvPr/>
        </p:nvSpPr>
        <p:spPr>
          <a:xfrm>
            <a:off x="2474115" y="2266933"/>
            <a:ext cx="7243774" cy="1446548"/>
          </a:xfrm>
          <a:prstGeom prst="rect">
            <a:avLst/>
          </a:prstGeom>
          <a:solidFill>
            <a:schemeClr val="tx1">
              <a:lumMod val="75000"/>
              <a:lumOff val="25000"/>
            </a:schemeClr>
          </a:solidFill>
        </p:spPr>
        <p:txBody>
          <a:bodyPr wrap="none" lIns="91438" tIns="45719" rIns="91438" bIns="45719">
            <a:spAutoFit/>
          </a:bodyPr>
          <a:lstStyle/>
          <a:p>
            <a:pPr algn="ctr"/>
            <a:r>
              <a:rPr lang="en-US" sz="8800" b="1">
                <a:solidFill>
                  <a:schemeClr val="bg1"/>
                </a:solidFill>
                <a:latin typeface="微软雅黑"/>
                <a:ea typeface="微软雅黑"/>
              </a:rPr>
              <a:t>THANK</a:t>
            </a:r>
            <a:r>
              <a:rPr lang="zh-CN" sz="8800" b="1">
                <a:solidFill>
                  <a:schemeClr val="bg1"/>
                </a:solidFill>
                <a:latin typeface="微软雅黑"/>
                <a:ea typeface="微软雅黑"/>
              </a:rPr>
              <a:t> </a:t>
            </a:r>
            <a:r>
              <a:rPr lang="en-US" sz="8800" b="1">
                <a:solidFill>
                  <a:schemeClr val="bg1"/>
                </a:solidFill>
                <a:latin typeface="微软雅黑"/>
                <a:ea typeface="微软雅黑"/>
              </a:rPr>
              <a:t>YOU</a:t>
            </a:r>
            <a:endParaRPr lang="zh-CN" sz="8800" b="1">
              <a:solidFill>
                <a:schemeClr val="bg1"/>
              </a:solidFill>
              <a:latin typeface="微软雅黑"/>
              <a:ea typeface="微软雅黑"/>
            </a:endParaRPr>
          </a:p>
        </p:txBody>
      </p:sp>
      <p:sp>
        <p:nvSpPr>
          <p:cNvPr id="11" name="文本框 10"/>
          <p:cNvSpPr txBox="1"/>
          <p:nvPr/>
        </p:nvSpPr>
        <p:spPr>
          <a:xfrm>
            <a:off x="4373413" y="4282968"/>
            <a:ext cx="3445174" cy="461665"/>
          </a:xfrm>
          <a:prstGeom prst="rect">
            <a:avLst/>
          </a:prstGeom>
          <a:noFill/>
        </p:spPr>
        <p:txBody>
          <a:bodyPr wrap="none">
            <a:spAutoFit/>
          </a:bodyPr>
          <a:lstStyle/>
          <a:p>
            <a:pPr algn="ctr"/>
            <a:r>
              <a:rPr lang="en-US" sz="2400" b="1" dirty="0">
                <a:solidFill>
                  <a:schemeClr val="tx1">
                    <a:lumMod val="75000"/>
                    <a:lumOff val="25000"/>
                  </a:schemeClr>
                </a:solidFill>
                <a:latin typeface="Microsoft YaHei"/>
                <a:ea typeface="Microsoft YaHei"/>
              </a:rPr>
              <a:t>《</a:t>
            </a:r>
            <a:r>
              <a:rPr lang="en-US" altLang="zh-CN" sz="2400" b="1" dirty="0">
                <a:solidFill>
                  <a:srgbClr val="404040"/>
                </a:solidFill>
                <a:latin typeface="Microsoft YaHei"/>
                <a:ea typeface="Microsoft YaHei"/>
              </a:rPr>
              <a:t> </a:t>
            </a:r>
            <a:r>
              <a:rPr lang="en-US" altLang="zh-CN" sz="2400" b="1" dirty="0" err="1">
                <a:solidFill>
                  <a:srgbClr val="404040"/>
                </a:solidFill>
                <a:latin typeface="Microsoft YaHei"/>
                <a:ea typeface="Microsoft YaHei"/>
              </a:rPr>
              <a:t>电信用户行为分析</a:t>
            </a:r>
            <a:r>
              <a:rPr lang="en-US" altLang="zh-CN" sz="2400" b="1" dirty="0">
                <a:solidFill>
                  <a:srgbClr val="404040"/>
                </a:solidFill>
                <a:latin typeface="Microsoft YaHei"/>
                <a:ea typeface="Microsoft YaHei"/>
              </a:rPr>
              <a:t> </a:t>
            </a:r>
            <a:r>
              <a:rPr lang="en-US" sz="2400" b="1" dirty="0">
                <a:solidFill>
                  <a:schemeClr val="tx1">
                    <a:lumMod val="75000"/>
                    <a:lumOff val="25000"/>
                  </a:schemeClr>
                </a:solidFill>
                <a:latin typeface="Microsoft YaHei"/>
                <a:ea typeface="Microsoft YaHei"/>
              </a:rPr>
              <a:t>》</a:t>
            </a:r>
            <a:endParaRPr lang="zh-CN" sz="2400" b="1" dirty="0">
              <a:solidFill>
                <a:schemeClr val="tx1">
                  <a:lumMod val="75000"/>
                  <a:lumOff val="25000"/>
                </a:schemeClr>
              </a:solidFill>
              <a:latin typeface="Microsoft YaHei"/>
              <a:ea typeface="Microsoft YaHei"/>
            </a:endParaRPr>
          </a:p>
        </p:txBody>
      </p:sp>
      <p:sp>
        <p:nvSpPr>
          <p:cNvPr id="9" name="文本框 8">
            <a:extLst>
              <a:ext uri="{FF2B5EF4-FFF2-40B4-BE49-F238E27FC236}">
                <a16:creationId xmlns:a16="http://schemas.microsoft.com/office/drawing/2014/main" id="{612C0FD4-EA7A-4F96-AB19-4559181125C3}"/>
              </a:ext>
            </a:extLst>
          </p:cNvPr>
          <p:cNvSpPr txBox="1"/>
          <p:nvPr/>
        </p:nvSpPr>
        <p:spPr>
          <a:xfrm>
            <a:off x="3471724" y="5314119"/>
            <a:ext cx="5248551" cy="932563"/>
          </a:xfrm>
          <a:prstGeom prst="rect">
            <a:avLst/>
          </a:prstGeom>
          <a:noFill/>
        </p:spPr>
        <p:txBody>
          <a:bodyPr wrap="square"/>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marL="285750" indent="-285750" algn="ctr">
              <a:lnSpc>
                <a:spcPct val="130000"/>
              </a:lnSpc>
              <a:buFont typeface="Wingdings" charset="2"/>
              <a:buChar char="n"/>
            </a:pPr>
            <a:r>
              <a:rPr lang="zh-CN" sz="1400" b="1" dirty="0">
                <a:solidFill>
                  <a:srgbClr val="404040"/>
                </a:solidFill>
                <a:latin typeface="微软雅黑"/>
                <a:ea typeface="微软雅黑"/>
              </a:rPr>
              <a:t>学校名称：安阳师范学院</a:t>
            </a:r>
          </a:p>
          <a:p>
            <a:pPr marL="285750" indent="-285750" algn="ctr">
              <a:lnSpc>
                <a:spcPct val="130000"/>
              </a:lnSpc>
              <a:buFont typeface="Wingdings" charset="2"/>
              <a:buChar char="n"/>
            </a:pPr>
            <a:r>
              <a:rPr lang="zh-CN" sz="1400" b="1" dirty="0">
                <a:solidFill>
                  <a:srgbClr val="404040"/>
                </a:solidFill>
                <a:latin typeface="微软雅黑"/>
                <a:ea typeface="微软雅黑"/>
              </a:rPr>
              <a:t>指导老师：</a:t>
            </a:r>
            <a:r>
              <a:rPr lang="zh-CN" altLang="en-US" sz="1400" b="1" dirty="0">
                <a:solidFill>
                  <a:srgbClr val="404040"/>
                </a:solidFill>
                <a:latin typeface="微软雅黑"/>
                <a:ea typeface="微软雅黑"/>
              </a:rPr>
              <a:t>刘海</a:t>
            </a:r>
            <a:endParaRPr lang="ea" dirty="0"/>
          </a:p>
          <a:p>
            <a:pPr marL="285750" indent="-285750" algn="ctr">
              <a:lnSpc>
                <a:spcPct val="130000"/>
              </a:lnSpc>
              <a:buFont typeface="Wingdings" charset="2"/>
              <a:buChar char="n"/>
            </a:pPr>
            <a:r>
              <a:rPr lang="zh-CN" sz="1400" b="1" dirty="0">
                <a:solidFill>
                  <a:srgbClr val="404040"/>
                </a:solidFill>
                <a:latin typeface="微软雅黑"/>
                <a:ea typeface="微软雅黑"/>
              </a:rPr>
              <a:t>报告人：姚明亮、鲁梦歌、石艺冉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4" name="矩形 3"/>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5" name="矩形 4"/>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
        <p:nvSpPr>
          <p:cNvPr id="6" name="文本框 5"/>
          <p:cNvSpPr txBox="1"/>
          <p:nvPr/>
        </p:nvSpPr>
        <p:spPr>
          <a:xfrm>
            <a:off x="979002" y="4077324"/>
            <a:ext cx="5916103" cy="1446548"/>
          </a:xfrm>
          <a:prstGeom prst="rect">
            <a:avLst/>
          </a:prstGeom>
          <a:solidFill>
            <a:schemeClr val="tx1">
              <a:lumMod val="75000"/>
              <a:lumOff val="25000"/>
            </a:schemeClr>
          </a:solidFill>
        </p:spPr>
        <p:txBody>
          <a:bodyPr wrap="none" lIns="91438" tIns="45719" rIns="91438" bIns="45719">
            <a:spAutoFit/>
          </a:bodyPr>
          <a:lstStyle/>
          <a:p>
            <a:r>
              <a:rPr lang="en-US" sz="8800" b="1">
                <a:solidFill>
                  <a:schemeClr val="bg1"/>
                </a:solidFill>
                <a:latin typeface="微软雅黑"/>
                <a:ea typeface="微软雅黑"/>
              </a:rPr>
              <a:t>1</a:t>
            </a:r>
            <a:r>
              <a:rPr lang="zh-CN" sz="8800" b="1">
                <a:solidFill>
                  <a:schemeClr val="bg1"/>
                </a:solidFill>
                <a:latin typeface="微软雅黑"/>
                <a:ea typeface="微软雅黑"/>
              </a:rPr>
              <a:t> 课题背景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1</a:t>
            </a:r>
            <a:r>
              <a:rPr lang="zh-CN"/>
              <a:t> 课题背景</a:t>
            </a:r>
          </a:p>
        </p:txBody>
      </p:sp>
      <p:sp>
        <p:nvSpPr>
          <p:cNvPr id="5" name="矩形 4"/>
          <p:cNvSpPr/>
          <p:nvPr/>
        </p:nvSpPr>
        <p:spPr>
          <a:xfrm>
            <a:off x="4875153" y="1321061"/>
            <a:ext cx="2441694" cy="769441"/>
          </a:xfrm>
          <a:prstGeom prst="rect">
            <a:avLst/>
          </a:prstGeom>
          <a:solidFill>
            <a:schemeClr val="accent1">
              <a:lumMod val="75000"/>
            </a:schemeClr>
          </a:solidFill>
        </p:spPr>
        <p:txBody>
          <a:bodyPr wrap="none"/>
          <a:lstStyle/>
          <a:p>
            <a:pPr defTabSz="596900"/>
            <a:r>
              <a:rPr lang="zh-CN" sz="4400" b="1" dirty="0">
                <a:solidFill>
                  <a:srgbClr val="FFFFFF"/>
                </a:solidFill>
                <a:latin typeface="Century Gothic"/>
                <a:ea typeface="微软雅黑"/>
              </a:rPr>
              <a:t>系统分析</a:t>
            </a:r>
          </a:p>
        </p:txBody>
      </p:sp>
      <p:sp>
        <p:nvSpPr>
          <p:cNvPr id="6" name="矩形 5"/>
          <p:cNvSpPr/>
          <p:nvPr/>
        </p:nvSpPr>
        <p:spPr>
          <a:xfrm>
            <a:off x="2087141" y="2734073"/>
            <a:ext cx="8988636" cy="3888710"/>
          </a:xfrm>
          <a:prstGeom prst="rect">
            <a:avLst/>
          </a:prstGeom>
        </p:spPr>
        <p:txBody>
          <a:bodyPr wrap="square"/>
          <a:lstStyle/>
          <a:p>
            <a:r>
              <a:rPr lang="zh-CN" sz="2800" dirty="0">
                <a:latin typeface="宋体"/>
                <a:ea typeface="宋体"/>
              </a:rPr>
              <a:t>    </a:t>
            </a:r>
            <a:r>
              <a:rPr lang="zh-CN" sz="2800" dirty="0">
                <a:latin typeface="+mn-lt"/>
                <a:ea typeface="宋体"/>
              </a:rPr>
              <a:t>现今，人们的生活离不开网络，而生活中的各种需求基本上都是通过访问网站来实现，因此各个企业为了获得用户的显性需求和隐性需求，深入挖掘用户的网络行为习惯已形成一门重点关注的学科。根据人们的研究成果，目前基于</a:t>
            </a:r>
            <a:r>
              <a:rPr lang="zh-CN" sz="2800" dirty="0">
                <a:latin typeface="+mn-lt"/>
              </a:rPr>
              <a:t>Hadoop</a:t>
            </a:r>
            <a:r>
              <a:rPr lang="zh-CN" sz="2800" dirty="0">
                <a:latin typeface="+mn-lt"/>
                <a:ea typeface="宋体"/>
              </a:rPr>
              <a:t>的相关技术是解决大数据问题最适合的方法和工具。每天电信系统都会产生海量的数据，通过分析电信用户行为分析实现过程，从而能够帮助电信运营商制定合理的套餐和推荐服务。</a:t>
            </a:r>
          </a:p>
        </p:txBody>
      </p:sp>
      <p:sp>
        <p:nvSpPr>
          <p:cNvPr id="7" name="矩形 6"/>
          <p:cNvSpPr/>
          <p:nvPr/>
        </p:nvSpPr>
        <p:spPr>
          <a:xfrm rot="16200000">
            <a:off x="1996532" y="-675471"/>
            <a:ext cx="769441" cy="4762503"/>
          </a:xfrm>
          <a:prstGeom prst="rect">
            <a:avLst/>
          </a:prstGeom>
          <a:solidFill>
            <a:schemeClr val="accent1">
              <a:lumMod val="75000"/>
            </a:schemeClr>
          </a:solidFill>
          <a:ln>
            <a:noFill/>
          </a:ln>
        </p:spPr>
        <p:txBody>
          <a:bodyPr anchor="ctr"/>
          <a:lstStyle/>
          <a:p>
            <a:pPr algn="ctr"/>
            <a:endParaRPr lang="zh-CN">
              <a:solidFill>
                <a:schemeClr val="lt1"/>
              </a:solidFill>
            </a:endParaRPr>
          </a:p>
        </p:txBody>
      </p:sp>
      <p:sp>
        <p:nvSpPr>
          <p:cNvPr id="9" name="矩形 8"/>
          <p:cNvSpPr/>
          <p:nvPr/>
        </p:nvSpPr>
        <p:spPr>
          <a:xfrm rot="16200000">
            <a:off x="9426027" y="-678682"/>
            <a:ext cx="769441" cy="4762503"/>
          </a:xfrm>
          <a:prstGeom prst="rect">
            <a:avLst/>
          </a:prstGeom>
          <a:solidFill>
            <a:schemeClr val="accent1">
              <a:lumMod val="75000"/>
            </a:schemeClr>
          </a:solidFill>
          <a:ln>
            <a:noFill/>
          </a:ln>
        </p:spPr>
        <p:txBody>
          <a:bodyPr anchor="ctr"/>
          <a:lstStyle/>
          <a:p>
            <a:pPr algn="ctr"/>
            <a:endParaRPr lang="zh-CN">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88332" y="1219200"/>
            <a:ext cx="9903668" cy="2120900"/>
          </a:xfrm>
          <a:prstGeom prst="rect">
            <a:avLst/>
          </a:prstGeom>
          <a:solidFill>
            <a:schemeClr val="accent1">
              <a:lumMod val="75000"/>
            </a:schemeClr>
          </a:solidFill>
          <a:ln>
            <a:noFill/>
          </a:ln>
        </p:spPr>
        <p:txBody>
          <a:bodyPr anchor="ctr"/>
          <a:lstStyle/>
          <a:p>
            <a:pPr algn="ctr"/>
            <a:endParaRPr lang="zh-CN">
              <a:solidFill>
                <a:schemeClr val="lt1"/>
              </a:solidFill>
            </a:endParaRPr>
          </a:p>
        </p:txBody>
      </p:sp>
      <p:sp>
        <p:nvSpPr>
          <p:cNvPr id="2" name="文本占位符 1"/>
          <p:cNvSpPr>
            <a:spLocks noGrp="1"/>
          </p:cNvSpPr>
          <p:nvPr>
            <p:ph type="body" idx="10"/>
          </p:nvPr>
        </p:nvSpPr>
        <p:spPr>
          <a:xfrm>
            <a:off x="1227883" y="182033"/>
            <a:ext cx="1718517" cy="529569"/>
          </a:xfrm>
        </p:spPr>
        <p:txBody>
          <a:bodyPr/>
          <a:lstStyle/>
          <a:p>
            <a:r>
              <a:rPr lang="en-US"/>
              <a:t>1</a:t>
            </a:r>
            <a:r>
              <a:rPr lang="zh-CN"/>
              <a:t> 课题背景</a:t>
            </a:r>
          </a:p>
        </p:txBody>
      </p:sp>
      <p:grpSp>
        <p:nvGrpSpPr>
          <p:cNvPr id="7" name="组 6"/>
          <p:cNvGrpSpPr/>
          <p:nvPr/>
        </p:nvGrpSpPr>
        <p:grpSpPr>
          <a:xfrm>
            <a:off x="1227883" y="1219200"/>
            <a:ext cx="2120900" cy="2120900"/>
            <a:chOff x="1418383" y="1371600"/>
            <a:chExt cx="2120900" cy="2120900"/>
          </a:xfrm>
        </p:grpSpPr>
        <p:sp>
          <p:nvSpPr>
            <p:cNvPr id="5" name="椭圆 4"/>
            <p:cNvSpPr/>
            <p:nvPr/>
          </p:nvSpPr>
          <p:spPr>
            <a:xfrm>
              <a:off x="1418383" y="1371600"/>
              <a:ext cx="2120900" cy="2120900"/>
            </a:xfrm>
            <a:prstGeom prst="ellipse">
              <a:avLst/>
            </a:prstGeom>
            <a:solidFill>
              <a:schemeClr val="accent1"/>
            </a:solidFill>
            <a:ln>
              <a:noFill/>
            </a:ln>
          </p:spPr>
          <p:txBody>
            <a:bodyPr anchor="ctr"/>
            <a:lstStyle/>
            <a:p>
              <a:pPr lvl="0" algn="ctr" defTabSz="914400">
                <a:lnSpc>
                  <a:spcPct val="90000"/>
                </a:lnSpc>
                <a:spcBef>
                  <a:spcPts val="1000"/>
                </a:spcBef>
              </a:pPr>
              <a:endParaRPr lang="zh-CN" sz="2400" b="1">
                <a:solidFill>
                  <a:srgbClr val="FFFFFF"/>
                </a:solidFill>
                <a:latin typeface="Microsoft YaHei"/>
                <a:ea typeface="Microsoft YaHei"/>
              </a:endParaRPr>
            </a:p>
          </p:txBody>
        </p:sp>
        <p:sp>
          <p:nvSpPr>
            <p:cNvPr id="6" name="矩形 5"/>
            <p:cNvSpPr/>
            <p:nvPr/>
          </p:nvSpPr>
          <p:spPr>
            <a:xfrm>
              <a:off x="1770946" y="2219684"/>
              <a:ext cx="1415773" cy="424732"/>
            </a:xfrm>
            <a:prstGeom prst="rect">
              <a:avLst/>
            </a:prstGeom>
          </p:spPr>
          <p:txBody>
            <a:bodyPr wrap="none">
              <a:spAutoFit/>
            </a:bodyPr>
            <a:lstStyle/>
            <a:p>
              <a:pPr lvl="0" algn="ctr" defTabSz="914400">
                <a:lnSpc>
                  <a:spcPct val="90000"/>
                </a:lnSpc>
                <a:spcBef>
                  <a:spcPts val="1000"/>
                </a:spcBef>
              </a:pPr>
              <a:r>
                <a:rPr lang="zh-CN" sz="2400" b="1">
                  <a:solidFill>
                    <a:srgbClr val="FFFFFF"/>
                  </a:solidFill>
                  <a:latin typeface="Microsoft YaHei"/>
                  <a:ea typeface="Microsoft YaHei"/>
                </a:rPr>
                <a:t>选题目的</a:t>
              </a:r>
            </a:p>
          </p:txBody>
        </p:sp>
        <p:sp>
          <p:nvSpPr>
            <p:cNvPr id="88" name="椭圆 87"/>
            <p:cNvSpPr/>
            <p:nvPr/>
          </p:nvSpPr>
          <p:spPr>
            <a:xfrm>
              <a:off x="1519983" y="1473200"/>
              <a:ext cx="1917700" cy="1917700"/>
            </a:xfrm>
            <a:prstGeom prst="ellipse">
              <a:avLst/>
            </a:prstGeom>
            <a:noFill/>
            <a:ln w="38100">
              <a:solidFill>
                <a:schemeClr val="bg1"/>
              </a:solidFill>
              <a:prstDash val="solid"/>
              <a:miter/>
            </a:ln>
          </p:spPr>
          <p:txBody>
            <a:bodyPr anchor="ctr"/>
            <a:lstStyle/>
            <a:p>
              <a:pPr lvl="0" algn="ctr" defTabSz="914400">
                <a:lnSpc>
                  <a:spcPct val="90000"/>
                </a:lnSpc>
                <a:spcBef>
                  <a:spcPts val="1000"/>
                </a:spcBef>
              </a:pPr>
              <a:endParaRPr lang="zh-CN" sz="2400" b="1">
                <a:solidFill>
                  <a:srgbClr val="FFFFFF"/>
                </a:solidFill>
                <a:latin typeface="Microsoft YaHei"/>
                <a:ea typeface="Microsoft YaHei"/>
              </a:endParaRPr>
            </a:p>
          </p:txBody>
        </p:sp>
      </p:grpSp>
      <p:sp>
        <p:nvSpPr>
          <p:cNvPr id="91" name="矩形 90"/>
          <p:cNvSpPr/>
          <p:nvPr/>
        </p:nvSpPr>
        <p:spPr>
          <a:xfrm>
            <a:off x="3704105" y="1593308"/>
            <a:ext cx="7324871" cy="1341521"/>
          </a:xfrm>
          <a:prstGeom prst="rect">
            <a:avLst/>
          </a:prstGeom>
        </p:spPr>
        <p:txBody>
          <a:bodyPr wrap="square">
            <a:spAutoFit/>
          </a:bodyPr>
          <a:lstStyle/>
          <a:p>
            <a:pPr defTabSz="609585">
              <a:lnSpc>
                <a:spcPct val="130000"/>
              </a:lnSpc>
            </a:pPr>
            <a:r>
              <a:rPr lang="en-US" altLang="zh-CN" sz="1600" dirty="0">
                <a:solidFill>
                  <a:schemeClr val="bg1"/>
                </a:solidFill>
                <a:latin typeface="微软雅黑"/>
                <a:ea typeface="微软雅黑"/>
              </a:rPr>
              <a:t>	</a:t>
            </a:r>
            <a:r>
              <a:rPr lang="zh-CN" altLang="zh-CN" sz="1600" dirty="0">
                <a:solidFill>
                  <a:schemeClr val="bg1"/>
                </a:solidFill>
                <a:latin typeface="微软雅黑"/>
                <a:ea typeface="微软雅黑"/>
              </a:rPr>
              <a:t>随着互联网的飞速发展，当今社会每个人都离不开手机，离不开电信系统。电信用户的覆盖率也遍布各地，通过对电信用户行为进行分析可以挖掘其中有价值的信息并制定合理的套餐和推荐服务。</a:t>
            </a:r>
          </a:p>
          <a:p>
            <a:pPr defTabSz="609585">
              <a:lnSpc>
                <a:spcPct val="130000"/>
              </a:lnSpc>
            </a:pPr>
            <a:endParaRPr lang="zh-CN" sz="1600" dirty="0">
              <a:solidFill>
                <a:schemeClr val="bg1"/>
              </a:solidFill>
              <a:latin typeface="微软雅黑"/>
              <a:ea typeface="微软雅黑"/>
            </a:endParaRPr>
          </a:p>
        </p:txBody>
      </p:sp>
      <p:grpSp>
        <p:nvGrpSpPr>
          <p:cNvPr id="11" name="组 10"/>
          <p:cNvGrpSpPr/>
          <p:nvPr/>
        </p:nvGrpSpPr>
        <p:grpSpPr>
          <a:xfrm>
            <a:off x="2187899" y="3984984"/>
            <a:ext cx="2321768" cy="2481914"/>
            <a:chOff x="2187899" y="3984984"/>
            <a:chExt cx="2321768" cy="2481914"/>
          </a:xfrm>
        </p:grpSpPr>
        <p:sp>
          <p:nvSpPr>
            <p:cNvPr id="92" name="矩形 91"/>
            <p:cNvSpPr/>
            <p:nvPr/>
          </p:nvSpPr>
          <p:spPr>
            <a:xfrm>
              <a:off x="2288332" y="3984984"/>
              <a:ext cx="1261884" cy="523220"/>
            </a:xfrm>
            <a:prstGeom prst="rect">
              <a:avLst/>
            </a:prstGeom>
            <a:solidFill>
              <a:schemeClr val="accent1"/>
            </a:solidFill>
          </p:spPr>
          <p:txBody>
            <a:bodyPr wrap="none">
              <a:spAutoFit/>
            </a:bodyPr>
            <a:lstStyle/>
            <a:p>
              <a:pPr defTabSz="609585"/>
              <a:r>
                <a:rPr lang="zh-CN" altLang="en-US" sz="2800" b="1" dirty="0">
                  <a:solidFill>
                    <a:schemeClr val="bg1"/>
                  </a:solidFill>
                  <a:ea typeface="微软雅黑"/>
                </a:rPr>
                <a:t>大数据</a:t>
              </a:r>
              <a:endParaRPr lang="zh-CN" sz="2800" b="1" dirty="0">
                <a:solidFill>
                  <a:schemeClr val="bg1"/>
                </a:solidFill>
                <a:ea typeface="微软雅黑"/>
              </a:endParaRPr>
            </a:p>
          </p:txBody>
        </p:sp>
        <p:sp>
          <p:nvSpPr>
            <p:cNvPr id="93" name="矩形 92"/>
            <p:cNvSpPr/>
            <p:nvPr/>
          </p:nvSpPr>
          <p:spPr>
            <a:xfrm>
              <a:off x="2187899" y="4717508"/>
              <a:ext cx="2321768" cy="1749390"/>
            </a:xfrm>
            <a:prstGeom prst="rect">
              <a:avLst/>
            </a:prstGeom>
          </p:spPr>
          <p:txBody>
            <a:bodyPr wrap="square">
              <a:spAutoFit/>
            </a:bodyPr>
            <a:lstStyle/>
            <a:p>
              <a:pPr defTabSz="609585">
                <a:lnSpc>
                  <a:spcPct val="130000"/>
                </a:lnSpc>
              </a:pPr>
              <a:r>
                <a:rPr lang="zh-CN" altLang="en-US" sz="1200" dirty="0">
                  <a:solidFill>
                    <a:schemeClr val="tx1">
                      <a:lumMod val="75000"/>
                      <a:lumOff val="25000"/>
                    </a:schemeClr>
                  </a:solidFill>
                  <a:latin typeface="微软雅黑"/>
                  <a:ea typeface="微软雅黑"/>
                </a:rPr>
                <a:t>大数据包括结构化、半结构化和非结构化数据，非结构化数据越来越成为数据的主要部分。</a:t>
              </a:r>
              <a:endParaRPr lang="en-US" altLang="zh-CN" sz="1200" dirty="0">
                <a:solidFill>
                  <a:schemeClr val="tx1">
                    <a:lumMod val="75000"/>
                    <a:lumOff val="25000"/>
                  </a:schemeClr>
                </a:solidFill>
                <a:latin typeface="微软雅黑"/>
                <a:ea typeface="微软雅黑"/>
              </a:endParaRPr>
            </a:p>
            <a:p>
              <a:pPr defTabSz="609585">
                <a:lnSpc>
                  <a:spcPct val="130000"/>
                </a:lnSpc>
              </a:pPr>
              <a:r>
                <a:rPr lang="zh-CN" altLang="en-US" sz="1200" dirty="0">
                  <a:solidFill>
                    <a:schemeClr val="tx1">
                      <a:lumMod val="75000"/>
                      <a:lumOff val="25000"/>
                    </a:schemeClr>
                  </a:solidFill>
                  <a:latin typeface="微软雅黑"/>
                  <a:ea typeface="微软雅黑"/>
                </a:rPr>
                <a:t>数据种类繁多，直接分析起来非常复杂，建立一个用于分析特定数据的系统，用来分析相似数据是大数据分析的一个重要步骤。</a:t>
              </a:r>
              <a:endParaRPr lang="zh-CN" sz="1200" dirty="0">
                <a:solidFill>
                  <a:schemeClr val="tx1">
                    <a:lumMod val="75000"/>
                    <a:lumOff val="25000"/>
                  </a:schemeClr>
                </a:solidFill>
                <a:latin typeface="微软雅黑"/>
                <a:ea typeface="微软雅黑"/>
              </a:endParaRPr>
            </a:p>
          </p:txBody>
        </p:sp>
      </p:grpSp>
      <p:grpSp>
        <p:nvGrpSpPr>
          <p:cNvPr id="12" name="组 11"/>
          <p:cNvGrpSpPr/>
          <p:nvPr/>
        </p:nvGrpSpPr>
        <p:grpSpPr>
          <a:xfrm>
            <a:off x="5019416" y="3984984"/>
            <a:ext cx="2321768" cy="1761717"/>
            <a:chOff x="5019416" y="3984984"/>
            <a:chExt cx="2321768" cy="1761717"/>
          </a:xfrm>
        </p:grpSpPr>
        <p:sp>
          <p:nvSpPr>
            <p:cNvPr id="96" name="矩形 95"/>
            <p:cNvSpPr/>
            <p:nvPr/>
          </p:nvSpPr>
          <p:spPr>
            <a:xfrm>
              <a:off x="5076846" y="3984984"/>
              <a:ext cx="1620957" cy="523220"/>
            </a:xfrm>
            <a:prstGeom prst="rect">
              <a:avLst/>
            </a:prstGeom>
            <a:solidFill>
              <a:schemeClr val="accent2"/>
            </a:solidFill>
          </p:spPr>
          <p:txBody>
            <a:bodyPr wrap="none">
              <a:spAutoFit/>
            </a:bodyPr>
            <a:lstStyle/>
            <a:p>
              <a:pPr defTabSz="609585"/>
              <a:r>
                <a:rPr lang="zh-CN" altLang="en-US" sz="2800" b="1" dirty="0">
                  <a:solidFill>
                    <a:schemeClr val="bg1"/>
                  </a:solidFill>
                  <a:ea typeface="微软雅黑"/>
                </a:rPr>
                <a:t>数据分析</a:t>
              </a:r>
              <a:endParaRPr lang="zh-CN" sz="2800" b="1" dirty="0">
                <a:solidFill>
                  <a:schemeClr val="bg1"/>
                </a:solidFill>
                <a:ea typeface="微软雅黑"/>
              </a:endParaRPr>
            </a:p>
          </p:txBody>
        </p:sp>
        <p:sp>
          <p:nvSpPr>
            <p:cNvPr id="97" name="矩形 96"/>
            <p:cNvSpPr/>
            <p:nvPr/>
          </p:nvSpPr>
          <p:spPr>
            <a:xfrm>
              <a:off x="5019416" y="4717508"/>
              <a:ext cx="2321768" cy="1029193"/>
            </a:xfrm>
            <a:prstGeom prst="rect">
              <a:avLst/>
            </a:prstGeom>
          </p:spPr>
          <p:txBody>
            <a:bodyPr wrap="square">
              <a:spAutoFit/>
            </a:bodyPr>
            <a:lstStyle/>
            <a:p>
              <a:pPr defTabSz="609585">
                <a:lnSpc>
                  <a:spcPct val="130000"/>
                </a:lnSpc>
              </a:pPr>
              <a:r>
                <a:rPr lang="zh-CN" altLang="en-US" sz="1200" dirty="0">
                  <a:solidFill>
                    <a:schemeClr val="tx1">
                      <a:lumMod val="75000"/>
                      <a:lumOff val="25000"/>
                    </a:schemeClr>
                  </a:solidFill>
                  <a:latin typeface="微软雅黑"/>
                  <a:ea typeface="微软雅黑"/>
                </a:rPr>
                <a:t>在数据分析的过程中，通过使用</a:t>
              </a:r>
              <a:r>
                <a:rPr lang="en-US" altLang="zh-CN" sz="1200" dirty="0">
                  <a:solidFill>
                    <a:schemeClr val="tx1">
                      <a:lumMod val="75000"/>
                      <a:lumOff val="25000"/>
                    </a:schemeClr>
                  </a:solidFill>
                  <a:latin typeface="微软雅黑"/>
                  <a:ea typeface="微软雅黑"/>
                </a:rPr>
                <a:t>Spark</a:t>
              </a:r>
              <a:r>
                <a:rPr lang="zh-CN" altLang="en-US" sz="1200" dirty="0">
                  <a:solidFill>
                    <a:schemeClr val="tx1">
                      <a:lumMod val="75000"/>
                      <a:lumOff val="25000"/>
                    </a:schemeClr>
                  </a:solidFill>
                  <a:latin typeface="微软雅黑"/>
                  <a:ea typeface="微软雅黑"/>
                </a:rPr>
                <a:t>进行数据分析、</a:t>
              </a:r>
              <a:r>
                <a:rPr lang="en-US" altLang="zh-CN" sz="1200" dirty="0">
                  <a:solidFill>
                    <a:schemeClr val="tx1">
                      <a:lumMod val="75000"/>
                      <a:lumOff val="25000"/>
                    </a:schemeClr>
                  </a:solidFill>
                  <a:latin typeface="微软雅黑"/>
                  <a:ea typeface="微软雅黑"/>
                </a:rPr>
                <a:t>MySQL</a:t>
              </a:r>
              <a:r>
                <a:rPr lang="zh-CN" altLang="en-US" sz="1200" dirty="0">
                  <a:solidFill>
                    <a:schemeClr val="tx1">
                      <a:lumMod val="75000"/>
                      <a:lumOff val="25000"/>
                    </a:schemeClr>
                  </a:solidFill>
                  <a:latin typeface="微软雅黑"/>
                  <a:ea typeface="微软雅黑"/>
                </a:rPr>
                <a:t>数据库存储处理之后的数据、</a:t>
              </a:r>
              <a:r>
                <a:rPr lang="en-US" altLang="zh-CN" sz="1200" dirty="0" err="1">
                  <a:solidFill>
                    <a:schemeClr val="tx1">
                      <a:lumMod val="75000"/>
                      <a:lumOff val="25000"/>
                    </a:schemeClr>
                  </a:solidFill>
                  <a:latin typeface="微软雅黑"/>
                  <a:ea typeface="微软雅黑"/>
                </a:rPr>
                <a:t>Echarts</a:t>
              </a:r>
              <a:r>
                <a:rPr lang="zh-CN" altLang="en-US" sz="1200" dirty="0">
                  <a:solidFill>
                    <a:schemeClr val="tx1">
                      <a:lumMod val="75000"/>
                      <a:lumOff val="25000"/>
                    </a:schemeClr>
                  </a:solidFill>
                  <a:latin typeface="微软雅黑"/>
                  <a:ea typeface="微软雅黑"/>
                </a:rPr>
                <a:t>进行数据可视化的展示。</a:t>
              </a:r>
              <a:endParaRPr lang="zh-CN" sz="1200" dirty="0">
                <a:solidFill>
                  <a:schemeClr val="tx1">
                    <a:lumMod val="75000"/>
                    <a:lumOff val="25000"/>
                  </a:schemeClr>
                </a:solidFill>
                <a:latin typeface="微软雅黑"/>
                <a:ea typeface="微软雅黑"/>
              </a:endParaRPr>
            </a:p>
          </p:txBody>
        </p:sp>
      </p:grpSp>
      <p:grpSp>
        <p:nvGrpSpPr>
          <p:cNvPr id="13" name="组 12"/>
          <p:cNvGrpSpPr/>
          <p:nvPr/>
        </p:nvGrpSpPr>
        <p:grpSpPr>
          <a:xfrm>
            <a:off x="7762033" y="3984984"/>
            <a:ext cx="2321768" cy="2001782"/>
            <a:chOff x="7762033" y="3984984"/>
            <a:chExt cx="2321768" cy="2001782"/>
          </a:xfrm>
        </p:grpSpPr>
        <p:sp>
          <p:nvSpPr>
            <p:cNvPr id="99" name="矩形 98"/>
            <p:cNvSpPr/>
            <p:nvPr/>
          </p:nvSpPr>
          <p:spPr>
            <a:xfrm>
              <a:off x="7850933" y="3984984"/>
              <a:ext cx="1261884" cy="523220"/>
            </a:xfrm>
            <a:prstGeom prst="rect">
              <a:avLst/>
            </a:prstGeom>
            <a:solidFill>
              <a:schemeClr val="accent3"/>
            </a:solidFill>
          </p:spPr>
          <p:txBody>
            <a:bodyPr wrap="none">
              <a:spAutoFit/>
            </a:bodyPr>
            <a:lstStyle/>
            <a:p>
              <a:pPr defTabSz="609585"/>
              <a:r>
                <a:rPr lang="zh-CN" altLang="en-US" sz="2800" b="1" dirty="0">
                  <a:solidFill>
                    <a:schemeClr val="bg1"/>
                  </a:solidFill>
                  <a:ea typeface="微软雅黑"/>
                </a:rPr>
                <a:t>可视化</a:t>
              </a:r>
              <a:endParaRPr lang="zh-CN" sz="2800" b="1" dirty="0">
                <a:solidFill>
                  <a:schemeClr val="bg1"/>
                </a:solidFill>
                <a:ea typeface="微软雅黑"/>
              </a:endParaRPr>
            </a:p>
          </p:txBody>
        </p:sp>
        <p:sp>
          <p:nvSpPr>
            <p:cNvPr id="100" name="矩形 99"/>
            <p:cNvSpPr/>
            <p:nvPr/>
          </p:nvSpPr>
          <p:spPr>
            <a:xfrm>
              <a:off x="7762033" y="4717508"/>
              <a:ext cx="2321768" cy="1269258"/>
            </a:xfrm>
            <a:prstGeom prst="rect">
              <a:avLst/>
            </a:prstGeom>
          </p:spPr>
          <p:txBody>
            <a:bodyPr wrap="square">
              <a:spAutoFit/>
            </a:bodyPr>
            <a:lstStyle/>
            <a:p>
              <a:pPr defTabSz="609585">
                <a:lnSpc>
                  <a:spcPct val="130000"/>
                </a:lnSpc>
              </a:pPr>
              <a:r>
                <a:rPr lang="zh-CN" altLang="en-US" sz="1200" dirty="0">
                  <a:solidFill>
                    <a:schemeClr val="tx1">
                      <a:lumMod val="75000"/>
                      <a:lumOff val="25000"/>
                    </a:schemeClr>
                  </a:solidFill>
                  <a:latin typeface="微软雅黑"/>
                  <a:ea typeface="微软雅黑"/>
                </a:rPr>
                <a:t>数据可视化阶段采用</a:t>
              </a:r>
              <a:r>
                <a:rPr lang="en-US" altLang="zh-CN" sz="1200" dirty="0" err="1">
                  <a:solidFill>
                    <a:schemeClr val="tx1">
                      <a:lumMod val="75000"/>
                      <a:lumOff val="25000"/>
                    </a:schemeClr>
                  </a:solidFill>
                  <a:latin typeface="微软雅黑"/>
                  <a:ea typeface="微软雅黑"/>
                </a:rPr>
                <a:t>Echarts</a:t>
              </a:r>
              <a:r>
                <a:rPr lang="zh-CN" altLang="en-US" sz="1200" dirty="0">
                  <a:solidFill>
                    <a:schemeClr val="tx1">
                      <a:lumMod val="75000"/>
                      <a:lumOff val="25000"/>
                    </a:schemeClr>
                  </a:solidFill>
                  <a:latin typeface="微软雅黑"/>
                  <a:ea typeface="微软雅黑"/>
                </a:rPr>
                <a:t>。</a:t>
              </a:r>
              <a:r>
                <a:rPr lang="en-US" altLang="zh-CN" sz="1200" dirty="0" err="1">
                  <a:solidFill>
                    <a:schemeClr val="tx1">
                      <a:lumMod val="75000"/>
                      <a:lumOff val="25000"/>
                    </a:schemeClr>
                  </a:solidFill>
                  <a:latin typeface="微软雅黑"/>
                  <a:ea typeface="微软雅黑"/>
                </a:rPr>
                <a:t>ECharts</a:t>
              </a:r>
              <a:r>
                <a:rPr lang="zh-CN" altLang="en-US" sz="1200" dirty="0">
                  <a:solidFill>
                    <a:schemeClr val="tx1">
                      <a:lumMod val="75000"/>
                      <a:lumOff val="25000"/>
                    </a:schemeClr>
                  </a:solidFill>
                  <a:latin typeface="微软雅黑"/>
                  <a:ea typeface="微软雅黑"/>
                </a:rPr>
                <a:t>是一款基于</a:t>
              </a:r>
              <a:r>
                <a:rPr lang="en-US" altLang="zh-CN" sz="1200" dirty="0">
                  <a:solidFill>
                    <a:schemeClr val="tx1">
                      <a:lumMod val="75000"/>
                      <a:lumOff val="25000"/>
                    </a:schemeClr>
                  </a:solidFill>
                  <a:latin typeface="微软雅黑"/>
                  <a:ea typeface="微软雅黑"/>
                </a:rPr>
                <a:t>JavaScript</a:t>
              </a:r>
              <a:r>
                <a:rPr lang="zh-CN" altLang="en-US" sz="1200" dirty="0">
                  <a:solidFill>
                    <a:schemeClr val="tx1">
                      <a:lumMod val="75000"/>
                      <a:lumOff val="25000"/>
                    </a:schemeClr>
                  </a:solidFill>
                  <a:latin typeface="微软雅黑"/>
                  <a:ea typeface="微软雅黑"/>
                </a:rPr>
                <a:t>的数据可视化图表库，提供直观，生动，可交互，可个性化定制的数据可视化图表。</a:t>
              </a:r>
              <a:endParaRPr lang="zh-CN" sz="1200" dirty="0">
                <a:solidFill>
                  <a:schemeClr val="tx1">
                    <a:lumMod val="75000"/>
                    <a:lumOff val="25000"/>
                  </a:schemeClr>
                </a:solidFill>
                <a:latin typeface="微软雅黑"/>
                <a:ea typeface="微软雅黑"/>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4" name="矩形 3"/>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5" name="矩形 4"/>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a:spAutoFit/>
          </a:bodyPr>
          <a:lstStyle/>
          <a:p>
            <a:r>
              <a:rPr lang="en-US" sz="8800" b="1">
                <a:solidFill>
                  <a:schemeClr val="bg1"/>
                </a:solidFill>
                <a:latin typeface="微软雅黑"/>
                <a:ea typeface="微软雅黑"/>
              </a:rPr>
              <a:t>2</a:t>
            </a:r>
            <a:r>
              <a:rPr lang="zh-CN" sz="8800" b="1">
                <a:solidFill>
                  <a:schemeClr val="bg1"/>
                </a:solidFill>
                <a:latin typeface="微软雅黑"/>
                <a:ea typeface="微软雅黑"/>
              </a:rPr>
              <a:t> 论文结构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2</a:t>
            </a:r>
            <a:r>
              <a:rPr lang="zh-CN"/>
              <a:t> 论文结构</a:t>
            </a:r>
          </a:p>
        </p:txBody>
      </p:sp>
      <p:grpSp>
        <p:nvGrpSpPr>
          <p:cNvPr id="3" name="组 2"/>
          <p:cNvGrpSpPr/>
          <p:nvPr/>
        </p:nvGrpSpPr>
        <p:grpSpPr>
          <a:xfrm>
            <a:off x="1858851" y="1315852"/>
            <a:ext cx="2655451" cy="4144411"/>
            <a:chOff x="1350851" y="1287868"/>
            <a:chExt cx="2655451" cy="4144411"/>
          </a:xfrm>
        </p:grpSpPr>
        <p:sp>
          <p:nvSpPr>
            <p:cNvPr id="23" name="矩形 22"/>
            <p:cNvSpPr/>
            <p:nvPr/>
          </p:nvSpPr>
          <p:spPr>
            <a:xfrm>
              <a:off x="1350851" y="2347787"/>
              <a:ext cx="2655451" cy="3084492"/>
            </a:xfrm>
            <a:prstGeom prst="rect">
              <a:avLst/>
            </a:prstGeom>
            <a:solidFill>
              <a:schemeClr val="bg1"/>
            </a:solidFill>
            <a:ln w="12700">
              <a:solidFill>
                <a:schemeClr val="accent1"/>
              </a:solidFill>
              <a:prstDash val="solid"/>
              <a:miter/>
            </a:ln>
          </p:spPr>
          <p:txBody>
            <a:bodyPr anchor="ctr"/>
            <a:lstStyle/>
            <a:p>
              <a:pPr algn="ctr"/>
              <a:endParaRPr lang="zh-CN" sz="3200">
                <a:solidFill>
                  <a:srgbClr val="000000"/>
                </a:solidFill>
                <a:latin typeface="Century Gothic"/>
                <a:ea typeface="微软雅黑"/>
              </a:endParaRPr>
            </a:p>
          </p:txBody>
        </p:sp>
        <p:sp>
          <p:nvSpPr>
            <p:cNvPr id="21" name="文本框 8"/>
            <p:cNvSpPr txBox="1"/>
            <p:nvPr/>
          </p:nvSpPr>
          <p:spPr>
            <a:xfrm>
              <a:off x="1488633" y="2549935"/>
              <a:ext cx="2397567" cy="2252668"/>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endParaRPr lang="en-US" sz="1600" b="1"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latin typeface="Century Gothic"/>
                  <a:ea typeface="微软雅黑"/>
                </a:rPr>
                <a:t>数据库：数据汇总表、数据明细表、数据原始明细表、区域维表、渠道维表、请求类型维表。</a:t>
              </a:r>
              <a:endParaRPr lang="en-US" altLang="zh-CN" sz="1333"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ea typeface="微软雅黑"/>
                </a:rPr>
                <a:t>采用软件：</a:t>
              </a:r>
              <a:r>
                <a:rPr lang="en-US" altLang="zh-CN" sz="1333" dirty="0">
                  <a:solidFill>
                    <a:schemeClr val="tx1">
                      <a:lumMod val="75000"/>
                      <a:lumOff val="25000"/>
                    </a:schemeClr>
                  </a:solidFill>
                  <a:ea typeface="微软雅黑"/>
                </a:rPr>
                <a:t>Linux</a:t>
              </a:r>
              <a:r>
                <a:rPr lang="zh-CN" altLang="en-US" sz="1333" dirty="0">
                  <a:solidFill>
                    <a:schemeClr val="tx1">
                      <a:lumMod val="75000"/>
                      <a:lumOff val="25000"/>
                    </a:schemeClr>
                  </a:solidFill>
                  <a:ea typeface="微软雅黑"/>
                </a:rPr>
                <a:t>、</a:t>
              </a:r>
              <a:r>
                <a:rPr lang="en-US" altLang="zh-CN" sz="1333" dirty="0">
                  <a:solidFill>
                    <a:schemeClr val="tx1">
                      <a:lumMod val="75000"/>
                      <a:lumOff val="25000"/>
                    </a:schemeClr>
                  </a:solidFill>
                  <a:ea typeface="微软雅黑"/>
                </a:rPr>
                <a:t>MySQL</a:t>
              </a:r>
              <a:r>
                <a:rPr lang="zh-CN" altLang="en-US" sz="1333" dirty="0">
                  <a:solidFill>
                    <a:schemeClr val="tx1">
                      <a:lumMod val="75000"/>
                      <a:lumOff val="25000"/>
                    </a:schemeClr>
                  </a:solidFill>
                  <a:ea typeface="微软雅黑"/>
                </a:rPr>
                <a:t>、</a:t>
              </a:r>
              <a:r>
                <a:rPr lang="en-US" altLang="zh-CN" sz="1333" dirty="0">
                  <a:solidFill>
                    <a:schemeClr val="tx1">
                      <a:lumMod val="75000"/>
                      <a:lumOff val="25000"/>
                    </a:schemeClr>
                  </a:solidFill>
                  <a:ea typeface="微软雅黑"/>
                </a:rPr>
                <a:t>Hadoop</a:t>
              </a:r>
              <a:r>
                <a:rPr lang="zh-CN" altLang="en-US" sz="1333" dirty="0">
                  <a:solidFill>
                    <a:schemeClr val="tx1">
                      <a:lumMod val="75000"/>
                      <a:lumOff val="25000"/>
                    </a:schemeClr>
                  </a:solidFill>
                  <a:ea typeface="微软雅黑"/>
                </a:rPr>
                <a:t>、</a:t>
              </a:r>
              <a:r>
                <a:rPr lang="en-US" altLang="zh-CN" sz="1333" dirty="0" err="1">
                  <a:solidFill>
                    <a:schemeClr val="tx1">
                      <a:lumMod val="75000"/>
                      <a:lumOff val="25000"/>
                    </a:schemeClr>
                  </a:solidFill>
                  <a:ea typeface="微软雅黑"/>
                </a:rPr>
                <a:t>InteliJ</a:t>
              </a:r>
              <a:r>
                <a:rPr lang="en-US" altLang="zh-CN" sz="1333" dirty="0">
                  <a:solidFill>
                    <a:schemeClr val="tx1">
                      <a:lumMod val="75000"/>
                      <a:lumOff val="25000"/>
                    </a:schemeClr>
                  </a:solidFill>
                  <a:ea typeface="微软雅黑"/>
                </a:rPr>
                <a:t> IDEA</a:t>
              </a:r>
              <a:r>
                <a:rPr lang="zh-CN" altLang="en-US" sz="1333" dirty="0">
                  <a:solidFill>
                    <a:schemeClr val="tx1">
                      <a:lumMod val="75000"/>
                      <a:lumOff val="25000"/>
                    </a:schemeClr>
                  </a:solidFill>
                  <a:ea typeface="微软雅黑"/>
                </a:rPr>
                <a:t>、</a:t>
              </a:r>
              <a:r>
                <a:rPr lang="en-US" altLang="zh-CN" sz="1333" dirty="0">
                  <a:solidFill>
                    <a:schemeClr val="tx1">
                      <a:lumMod val="75000"/>
                      <a:lumOff val="25000"/>
                    </a:schemeClr>
                  </a:solidFill>
                  <a:ea typeface="微软雅黑"/>
                </a:rPr>
                <a:t>Spark</a:t>
              </a:r>
              <a:r>
                <a:rPr lang="zh-CN" altLang="en-US" sz="1333" dirty="0">
                  <a:solidFill>
                    <a:schemeClr val="tx1">
                      <a:lumMod val="75000"/>
                      <a:lumOff val="25000"/>
                    </a:schemeClr>
                  </a:solidFill>
                  <a:ea typeface="微软雅黑"/>
                </a:rPr>
                <a:t>、</a:t>
              </a:r>
              <a:r>
                <a:rPr lang="en-US" altLang="zh-CN" sz="1333" dirty="0">
                  <a:solidFill>
                    <a:schemeClr val="tx1">
                      <a:lumMod val="75000"/>
                      <a:lumOff val="25000"/>
                    </a:schemeClr>
                  </a:solidFill>
                  <a:ea typeface="微软雅黑"/>
                </a:rPr>
                <a:t>Spring</a:t>
              </a:r>
              <a:r>
                <a:rPr lang="zh-CN" altLang="en-US" sz="1333" dirty="0">
                  <a:solidFill>
                    <a:schemeClr val="tx1">
                      <a:lumMod val="75000"/>
                      <a:lumOff val="25000"/>
                    </a:schemeClr>
                  </a:solidFill>
                  <a:ea typeface="微软雅黑"/>
                </a:rPr>
                <a:t>、</a:t>
              </a:r>
              <a:r>
                <a:rPr lang="en-US" altLang="zh-CN" sz="1333" dirty="0">
                  <a:solidFill>
                    <a:schemeClr val="tx1">
                      <a:lumMod val="75000"/>
                      <a:lumOff val="25000"/>
                    </a:schemeClr>
                  </a:solidFill>
                  <a:ea typeface="微软雅黑"/>
                </a:rPr>
                <a:t>Tomcat</a:t>
              </a:r>
              <a:endParaRPr lang="zh-CN" sz="1333" dirty="0">
                <a:solidFill>
                  <a:schemeClr val="tx1">
                    <a:lumMod val="75000"/>
                    <a:lumOff val="25000"/>
                  </a:schemeClr>
                </a:solidFill>
                <a:latin typeface="Century Gothic"/>
                <a:ea typeface="微软雅黑"/>
              </a:endParaRPr>
            </a:p>
          </p:txBody>
        </p:sp>
        <p:sp>
          <p:nvSpPr>
            <p:cNvPr id="22" name="五边形 21"/>
            <p:cNvSpPr/>
            <p:nvPr/>
          </p:nvSpPr>
          <p:spPr>
            <a:xfrm>
              <a:off x="1350852" y="1291432"/>
              <a:ext cx="2655449" cy="902811"/>
            </a:xfrm>
            <a:prstGeom prst="homePlate">
              <a:avLst/>
            </a:prstGeom>
            <a:solidFill>
              <a:schemeClr val="accent1"/>
            </a:solidFill>
            <a:ln>
              <a:noFill/>
            </a:ln>
          </p:spPr>
          <p:txBody>
            <a:bodyPr anchor="t"/>
            <a:lstStyle/>
            <a:p>
              <a:endParaRPr lang="en-US" sz="1867">
                <a:solidFill>
                  <a:srgbClr val="FFFFFF"/>
                </a:solidFill>
                <a:latin typeface="Century Gothic"/>
                <a:ea typeface="微软雅黑"/>
              </a:endParaRPr>
            </a:p>
          </p:txBody>
        </p:sp>
        <p:sp>
          <p:nvSpPr>
            <p:cNvPr id="24" name="矩形 23"/>
            <p:cNvSpPr/>
            <p:nvPr/>
          </p:nvSpPr>
          <p:spPr>
            <a:xfrm>
              <a:off x="1350851" y="1287868"/>
              <a:ext cx="2230267" cy="872098"/>
            </a:xfrm>
            <a:prstGeom prst="rect">
              <a:avLst/>
            </a:prstGeom>
          </p:spPr>
          <p:txBody>
            <a:bodyPr wrap="square">
              <a:spAutoFit/>
            </a:bodyPr>
            <a:lstStyle/>
            <a:p>
              <a:r>
                <a:rPr lang="en-US" sz="3200" b="1" dirty="0">
                  <a:solidFill>
                    <a:srgbClr val="FFFFFF"/>
                  </a:solidFill>
                  <a:latin typeface="Century Gothic"/>
                  <a:ea typeface="微软雅黑"/>
                </a:rPr>
                <a:t>Part 1</a:t>
              </a:r>
            </a:p>
            <a:p>
              <a:r>
                <a:rPr lang="zh-CN" altLang="en-US" sz="1867" dirty="0">
                  <a:solidFill>
                    <a:srgbClr val="FFFFFF"/>
                  </a:solidFill>
                  <a:latin typeface="Century Gothic"/>
                  <a:ea typeface="微软雅黑"/>
                </a:rPr>
                <a:t>系统设计</a:t>
              </a:r>
              <a:endParaRPr lang="en-US" sz="1867" dirty="0">
                <a:solidFill>
                  <a:srgbClr val="FFFFFF"/>
                </a:solidFill>
                <a:latin typeface="Century Gothic"/>
                <a:ea typeface="微软雅黑"/>
              </a:endParaRPr>
            </a:p>
          </p:txBody>
        </p:sp>
      </p:grpSp>
      <p:grpSp>
        <p:nvGrpSpPr>
          <p:cNvPr id="26" name="组 25"/>
          <p:cNvGrpSpPr/>
          <p:nvPr/>
        </p:nvGrpSpPr>
        <p:grpSpPr>
          <a:xfrm>
            <a:off x="5130262" y="1315852"/>
            <a:ext cx="2655451" cy="4144411"/>
            <a:chOff x="1350851" y="1287868"/>
            <a:chExt cx="2655451" cy="4144411"/>
          </a:xfrm>
        </p:grpSpPr>
        <p:sp>
          <p:nvSpPr>
            <p:cNvPr id="27" name="矩形 26"/>
            <p:cNvSpPr/>
            <p:nvPr/>
          </p:nvSpPr>
          <p:spPr>
            <a:xfrm>
              <a:off x="1350851" y="2347787"/>
              <a:ext cx="2655451" cy="3084492"/>
            </a:xfrm>
            <a:prstGeom prst="rect">
              <a:avLst/>
            </a:prstGeom>
            <a:solidFill>
              <a:schemeClr val="bg1"/>
            </a:solidFill>
            <a:ln w="12700">
              <a:solidFill>
                <a:schemeClr val="accent2"/>
              </a:solidFill>
              <a:prstDash val="solid"/>
              <a:miter/>
            </a:ln>
          </p:spPr>
          <p:txBody>
            <a:bodyPr anchor="ctr"/>
            <a:lstStyle/>
            <a:p>
              <a:pPr algn="ctr"/>
              <a:endParaRPr lang="zh-CN" sz="3200">
                <a:solidFill>
                  <a:srgbClr val="000000"/>
                </a:solidFill>
                <a:latin typeface="Century Gothic"/>
                <a:ea typeface="微软雅黑"/>
              </a:endParaRPr>
            </a:p>
          </p:txBody>
        </p:sp>
        <p:sp>
          <p:nvSpPr>
            <p:cNvPr id="28" name="文本框 8"/>
            <p:cNvSpPr txBox="1"/>
            <p:nvPr/>
          </p:nvSpPr>
          <p:spPr>
            <a:xfrm>
              <a:off x="1488633" y="2549935"/>
              <a:ext cx="2397567" cy="1985993"/>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endParaRPr lang="en-US" sz="1600" b="1"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latin typeface="Century Gothic"/>
                  <a:ea typeface="微软雅黑"/>
                </a:rPr>
                <a:t>① 将数据集上传到</a:t>
              </a:r>
              <a:r>
                <a:rPr lang="en-US" altLang="zh-CN" sz="1333" dirty="0">
                  <a:solidFill>
                    <a:schemeClr val="tx1">
                      <a:lumMod val="75000"/>
                      <a:lumOff val="25000"/>
                    </a:schemeClr>
                  </a:solidFill>
                  <a:latin typeface="Century Gothic"/>
                  <a:ea typeface="微软雅黑"/>
                </a:rPr>
                <a:t>HDFS</a:t>
              </a:r>
            </a:p>
            <a:p>
              <a:pPr>
                <a:lnSpc>
                  <a:spcPct val="130000"/>
                </a:lnSpc>
              </a:pPr>
              <a:r>
                <a:rPr lang="zh-CN" altLang="en-US" sz="1333" dirty="0">
                  <a:solidFill>
                    <a:schemeClr val="tx1">
                      <a:lumMod val="75000"/>
                      <a:lumOff val="25000"/>
                    </a:schemeClr>
                  </a:solidFill>
                  <a:latin typeface="Century Gothic"/>
                  <a:ea typeface="微软雅黑"/>
                </a:rPr>
                <a:t>②</a:t>
              </a:r>
              <a:r>
                <a:rPr lang="en-US" altLang="zh-CN" sz="1333" dirty="0">
                  <a:solidFill>
                    <a:schemeClr val="tx1">
                      <a:lumMod val="75000"/>
                      <a:lumOff val="25000"/>
                    </a:schemeClr>
                  </a:solidFill>
                  <a:ea typeface="微软雅黑"/>
                </a:rPr>
                <a:t> </a:t>
              </a:r>
              <a:r>
                <a:rPr lang="zh-CN" altLang="en-US" sz="1333" dirty="0">
                  <a:solidFill>
                    <a:schemeClr val="tx1">
                      <a:lumMod val="75000"/>
                      <a:lumOff val="25000"/>
                    </a:schemeClr>
                  </a:solidFill>
                  <a:ea typeface="微软雅黑"/>
                </a:rPr>
                <a:t>在</a:t>
              </a:r>
              <a:r>
                <a:rPr lang="en-US" altLang="zh-CN" sz="1333" dirty="0">
                  <a:solidFill>
                    <a:schemeClr val="tx1">
                      <a:lumMod val="75000"/>
                      <a:lumOff val="25000"/>
                    </a:schemeClr>
                  </a:solidFill>
                  <a:ea typeface="微软雅黑"/>
                </a:rPr>
                <a:t>MySQL</a:t>
              </a:r>
              <a:r>
                <a:rPr lang="zh-CN" altLang="en-US" sz="1333" dirty="0">
                  <a:solidFill>
                    <a:schemeClr val="tx1">
                      <a:lumMod val="75000"/>
                      <a:lumOff val="25000"/>
                    </a:schemeClr>
                  </a:solidFill>
                  <a:ea typeface="微软雅黑"/>
                </a:rPr>
                <a:t>中创建数据库</a:t>
              </a:r>
              <a:endParaRPr lang="en-US" altLang="zh-CN" sz="1333" dirty="0">
                <a:solidFill>
                  <a:schemeClr val="tx1">
                    <a:lumMod val="75000"/>
                    <a:lumOff val="25000"/>
                  </a:schemeClr>
                </a:solidFill>
                <a:ea typeface="微软雅黑"/>
              </a:endParaRPr>
            </a:p>
            <a:p>
              <a:pPr>
                <a:lnSpc>
                  <a:spcPct val="130000"/>
                </a:lnSpc>
              </a:pPr>
              <a:r>
                <a:rPr lang="zh-CN" altLang="en-US" sz="1333" dirty="0">
                  <a:solidFill>
                    <a:schemeClr val="tx1">
                      <a:lumMod val="75000"/>
                      <a:lumOff val="25000"/>
                    </a:schemeClr>
                  </a:solidFill>
                  <a:latin typeface="Century Gothic"/>
                  <a:ea typeface="微软雅黑"/>
                </a:rPr>
                <a:t>③</a:t>
              </a:r>
              <a:r>
                <a:rPr lang="en-US" altLang="zh-CN" sz="1333" dirty="0">
                  <a:solidFill>
                    <a:schemeClr val="tx1">
                      <a:lumMod val="75000"/>
                      <a:lumOff val="25000"/>
                    </a:schemeClr>
                  </a:solidFill>
                  <a:latin typeface="Century Gothic"/>
                  <a:ea typeface="微软雅黑"/>
                </a:rPr>
                <a:t> </a:t>
              </a:r>
              <a:r>
                <a:rPr lang="zh-CN" altLang="en-US" sz="1333" dirty="0">
                  <a:solidFill>
                    <a:schemeClr val="tx1">
                      <a:lumMod val="75000"/>
                      <a:lumOff val="25000"/>
                    </a:schemeClr>
                  </a:solidFill>
                  <a:latin typeface="Century Gothic"/>
                  <a:ea typeface="微软雅黑"/>
                </a:rPr>
                <a:t>开发</a:t>
              </a:r>
              <a:r>
                <a:rPr lang="en-US" altLang="zh-CN" sz="1333" dirty="0">
                  <a:solidFill>
                    <a:schemeClr val="tx1">
                      <a:lumMod val="75000"/>
                      <a:lumOff val="25000"/>
                    </a:schemeClr>
                  </a:solidFill>
                  <a:latin typeface="Century Gothic"/>
                  <a:ea typeface="微软雅黑"/>
                </a:rPr>
                <a:t>Spark</a:t>
              </a:r>
              <a:r>
                <a:rPr lang="zh-CN" altLang="en-US" sz="1333" dirty="0">
                  <a:solidFill>
                    <a:schemeClr val="tx1">
                      <a:lumMod val="75000"/>
                      <a:lumOff val="25000"/>
                    </a:schemeClr>
                  </a:solidFill>
                  <a:latin typeface="Century Gothic"/>
                  <a:ea typeface="微软雅黑"/>
                </a:rPr>
                <a:t>程序分析用户行为</a:t>
              </a:r>
              <a:endParaRPr lang="en-US" altLang="zh-CN" sz="1333"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latin typeface="Century Gothic"/>
                  <a:ea typeface="微软雅黑"/>
                </a:rPr>
                <a:t>④</a:t>
              </a:r>
              <a:r>
                <a:rPr lang="en-US" altLang="zh-CN" sz="1333" dirty="0">
                  <a:solidFill>
                    <a:schemeClr val="tx1">
                      <a:lumMod val="75000"/>
                      <a:lumOff val="25000"/>
                    </a:schemeClr>
                  </a:solidFill>
                  <a:ea typeface="微软雅黑"/>
                </a:rPr>
                <a:t> </a:t>
              </a:r>
              <a:r>
                <a:rPr lang="zh-CN" altLang="en-US" sz="1333" dirty="0">
                  <a:solidFill>
                    <a:schemeClr val="tx1">
                      <a:lumMod val="75000"/>
                      <a:lumOff val="25000"/>
                    </a:schemeClr>
                  </a:solidFill>
                  <a:ea typeface="微软雅黑"/>
                </a:rPr>
                <a:t>使用</a:t>
              </a:r>
              <a:r>
                <a:rPr lang="en-US" altLang="zh-CN" sz="1333" dirty="0">
                  <a:solidFill>
                    <a:schemeClr val="tx1">
                      <a:lumMod val="75000"/>
                      <a:lumOff val="25000"/>
                    </a:schemeClr>
                  </a:solidFill>
                  <a:ea typeface="微软雅黑"/>
                </a:rPr>
                <a:t>Spring MVC</a:t>
              </a:r>
              <a:r>
                <a:rPr lang="zh-CN" altLang="en-US" sz="1333" dirty="0">
                  <a:solidFill>
                    <a:schemeClr val="tx1">
                      <a:lumMod val="75000"/>
                      <a:lumOff val="25000"/>
                    </a:schemeClr>
                  </a:solidFill>
                  <a:ea typeface="微软雅黑"/>
                </a:rPr>
                <a:t>框架进行数据可视化分析</a:t>
              </a:r>
              <a:endParaRPr lang="en-US" altLang="zh-CN" sz="1333" dirty="0">
                <a:solidFill>
                  <a:schemeClr val="tx1">
                    <a:lumMod val="75000"/>
                    <a:lumOff val="25000"/>
                  </a:schemeClr>
                </a:solidFill>
                <a:ea typeface="微软雅黑"/>
              </a:endParaRPr>
            </a:p>
          </p:txBody>
        </p:sp>
        <p:sp>
          <p:nvSpPr>
            <p:cNvPr id="29" name="五边形 28"/>
            <p:cNvSpPr/>
            <p:nvPr/>
          </p:nvSpPr>
          <p:spPr>
            <a:xfrm>
              <a:off x="1350852" y="1291432"/>
              <a:ext cx="2655449" cy="902811"/>
            </a:xfrm>
            <a:prstGeom prst="homePlate">
              <a:avLst/>
            </a:prstGeom>
            <a:solidFill>
              <a:schemeClr val="accent2"/>
            </a:solidFill>
            <a:ln>
              <a:noFill/>
            </a:ln>
          </p:spPr>
          <p:txBody>
            <a:bodyPr anchor="t"/>
            <a:lstStyle/>
            <a:p>
              <a:endParaRPr lang="en-US" sz="1867">
                <a:solidFill>
                  <a:srgbClr val="FFFFFF"/>
                </a:solidFill>
                <a:latin typeface="Century Gothic"/>
                <a:ea typeface="微软雅黑"/>
              </a:endParaRPr>
            </a:p>
          </p:txBody>
        </p:sp>
        <p:sp>
          <p:nvSpPr>
            <p:cNvPr id="30" name="矩形 29"/>
            <p:cNvSpPr/>
            <p:nvPr/>
          </p:nvSpPr>
          <p:spPr>
            <a:xfrm>
              <a:off x="1350851" y="1287868"/>
              <a:ext cx="2230267" cy="872098"/>
            </a:xfrm>
            <a:prstGeom prst="rect">
              <a:avLst/>
            </a:prstGeom>
          </p:spPr>
          <p:txBody>
            <a:bodyPr wrap="square">
              <a:spAutoFit/>
            </a:bodyPr>
            <a:lstStyle/>
            <a:p>
              <a:r>
                <a:rPr lang="en-US" sz="3200" b="1" dirty="0">
                  <a:solidFill>
                    <a:srgbClr val="FFFFFF"/>
                  </a:solidFill>
                  <a:latin typeface="Century Gothic"/>
                  <a:ea typeface="微软雅黑"/>
                </a:rPr>
                <a:t>Part 2</a:t>
              </a:r>
            </a:p>
            <a:p>
              <a:r>
                <a:rPr lang="zh-CN" altLang="en-US" sz="1867" dirty="0">
                  <a:solidFill>
                    <a:srgbClr val="FFFFFF"/>
                  </a:solidFill>
                  <a:latin typeface="Century Gothic"/>
                  <a:ea typeface="微软雅黑"/>
                </a:rPr>
                <a:t>系统实现</a:t>
              </a:r>
              <a:endParaRPr lang="en-US" sz="1867" dirty="0">
                <a:solidFill>
                  <a:srgbClr val="FFFFFF"/>
                </a:solidFill>
                <a:latin typeface="Century Gothic"/>
                <a:ea typeface="微软雅黑"/>
              </a:endParaRPr>
            </a:p>
          </p:txBody>
        </p:sp>
      </p:grpSp>
      <p:grpSp>
        <p:nvGrpSpPr>
          <p:cNvPr id="31" name="组 30"/>
          <p:cNvGrpSpPr/>
          <p:nvPr/>
        </p:nvGrpSpPr>
        <p:grpSpPr>
          <a:xfrm>
            <a:off x="8401673" y="1315852"/>
            <a:ext cx="2655451" cy="4144411"/>
            <a:chOff x="1350851" y="1287868"/>
            <a:chExt cx="2655451" cy="4144411"/>
          </a:xfrm>
        </p:grpSpPr>
        <p:sp>
          <p:nvSpPr>
            <p:cNvPr id="32" name="矩形 31"/>
            <p:cNvSpPr/>
            <p:nvPr/>
          </p:nvSpPr>
          <p:spPr>
            <a:xfrm>
              <a:off x="1350851" y="2347787"/>
              <a:ext cx="2655451" cy="3084492"/>
            </a:xfrm>
            <a:prstGeom prst="rect">
              <a:avLst/>
            </a:prstGeom>
            <a:solidFill>
              <a:schemeClr val="bg1"/>
            </a:solidFill>
            <a:ln w="12700">
              <a:solidFill>
                <a:schemeClr val="accent3"/>
              </a:solidFill>
              <a:prstDash val="solid"/>
              <a:miter/>
            </a:ln>
          </p:spPr>
          <p:txBody>
            <a:bodyPr anchor="ctr"/>
            <a:lstStyle/>
            <a:p>
              <a:pPr algn="ctr"/>
              <a:endParaRPr lang="zh-CN" sz="3200">
                <a:solidFill>
                  <a:srgbClr val="000000"/>
                </a:solidFill>
                <a:latin typeface="Century Gothic"/>
                <a:ea typeface="微软雅黑"/>
              </a:endParaRPr>
            </a:p>
          </p:txBody>
        </p:sp>
        <p:sp>
          <p:nvSpPr>
            <p:cNvPr id="33" name="文本框 8"/>
            <p:cNvSpPr txBox="1"/>
            <p:nvPr/>
          </p:nvSpPr>
          <p:spPr>
            <a:xfrm>
              <a:off x="1488633" y="2549935"/>
              <a:ext cx="2397567" cy="2252668"/>
            </a:xfrm>
            <a:prstGeom prst="rect">
              <a:avLst/>
            </a:prstGeom>
            <a:noFill/>
          </p:spPr>
          <p:txBody>
            <a:bodyPr wrap="square">
              <a:spAutoFit/>
            </a:bodyPr>
            <a:lstStyle>
              <a:lvl1pPr marL="0" lvl="0" algn="l" defTabSz="914400">
                <a:defRPr sz="1800" kern="1200">
                  <a:solidFill>
                    <a:schemeClr val="tx1"/>
                  </a:solidFill>
                  <a:latin typeface="Century Gothic"/>
                  <a:ea typeface="宋体"/>
                </a:defRPr>
              </a:lvl1pPr>
              <a:lvl2pPr marL="457200" lvl="1" algn="l" defTabSz="914400">
                <a:defRPr sz="1800" kern="1200">
                  <a:solidFill>
                    <a:schemeClr val="tx1"/>
                  </a:solidFill>
                  <a:latin typeface="Century Gothic"/>
                  <a:ea typeface="宋体"/>
                </a:defRPr>
              </a:lvl2pPr>
              <a:lvl3pPr marL="914400" lvl="2" algn="l" defTabSz="914400">
                <a:defRPr sz="1800" kern="1200">
                  <a:solidFill>
                    <a:schemeClr val="tx1"/>
                  </a:solidFill>
                  <a:latin typeface="Century Gothic"/>
                  <a:ea typeface="宋体"/>
                </a:defRPr>
              </a:lvl3pPr>
              <a:lvl4pPr marL="1371600" lvl="3" algn="l" defTabSz="914400">
                <a:defRPr sz="1800" kern="1200">
                  <a:solidFill>
                    <a:schemeClr val="tx1"/>
                  </a:solidFill>
                  <a:latin typeface="Century Gothic"/>
                  <a:ea typeface="宋体"/>
                </a:defRPr>
              </a:lvl4pPr>
              <a:lvl5pPr marL="1828800" lvl="4" algn="l" defTabSz="914400">
                <a:defRPr sz="1800" kern="1200">
                  <a:solidFill>
                    <a:schemeClr val="tx1"/>
                  </a:solidFill>
                  <a:latin typeface="Century Gothic"/>
                  <a:ea typeface="宋体"/>
                </a:defRPr>
              </a:lvl5pPr>
              <a:lvl6pPr marL="2286000" lvl="5" algn="l" defTabSz="914400">
                <a:defRPr sz="1800" kern="1200">
                  <a:solidFill>
                    <a:schemeClr val="tx1"/>
                  </a:solidFill>
                  <a:latin typeface="Century Gothic"/>
                  <a:ea typeface="宋体"/>
                </a:defRPr>
              </a:lvl6pPr>
              <a:lvl7pPr marL="2743200" lvl="6" algn="l" defTabSz="914400">
                <a:defRPr sz="1800" kern="1200">
                  <a:solidFill>
                    <a:schemeClr val="tx1"/>
                  </a:solidFill>
                  <a:latin typeface="Century Gothic"/>
                  <a:ea typeface="宋体"/>
                </a:defRPr>
              </a:lvl7pPr>
              <a:lvl8pPr marL="3200400" lvl="7" algn="l" defTabSz="914400">
                <a:defRPr sz="1800" kern="1200">
                  <a:solidFill>
                    <a:schemeClr val="tx1"/>
                  </a:solidFill>
                  <a:latin typeface="Century Gothic"/>
                  <a:ea typeface="宋体"/>
                </a:defRPr>
              </a:lvl8pPr>
              <a:lvl9pPr marL="3657600" lvl="8" algn="l" defTabSz="914400">
                <a:defRPr sz="1800" kern="1200">
                  <a:solidFill>
                    <a:schemeClr val="tx1"/>
                  </a:solidFill>
                  <a:latin typeface="Century Gothic"/>
                  <a:ea typeface="宋体"/>
                </a:defRPr>
              </a:lvl9pPr>
            </a:lstStyle>
            <a:p>
              <a:pPr>
                <a:lnSpc>
                  <a:spcPct val="130000"/>
                </a:lnSpc>
              </a:pPr>
              <a:endParaRPr lang="en-US" sz="1600" b="1"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latin typeface="Century Gothic"/>
                  <a:ea typeface="微软雅黑"/>
                </a:rPr>
                <a:t>①</a:t>
              </a:r>
              <a:r>
                <a:rPr lang="zh-CN" altLang="en-US" sz="1333" dirty="0">
                  <a:solidFill>
                    <a:schemeClr val="tx1">
                      <a:lumMod val="75000"/>
                      <a:lumOff val="25000"/>
                    </a:schemeClr>
                  </a:solidFill>
                  <a:ea typeface="微软雅黑"/>
                </a:rPr>
                <a:t> 新建项目</a:t>
              </a:r>
              <a:endParaRPr lang="en-US" altLang="zh-CN" sz="1333" dirty="0">
                <a:solidFill>
                  <a:schemeClr val="tx1">
                    <a:lumMod val="75000"/>
                    <a:lumOff val="25000"/>
                  </a:schemeClr>
                </a:solidFill>
                <a:ea typeface="微软雅黑"/>
              </a:endParaRPr>
            </a:p>
            <a:p>
              <a:pPr>
                <a:lnSpc>
                  <a:spcPct val="130000"/>
                </a:lnSpc>
              </a:pPr>
              <a:r>
                <a:rPr lang="zh-CN" altLang="en-US" sz="1333" dirty="0">
                  <a:solidFill>
                    <a:schemeClr val="tx1">
                      <a:lumMod val="75000"/>
                      <a:lumOff val="25000"/>
                    </a:schemeClr>
                  </a:solidFill>
                  <a:latin typeface="Century Gothic"/>
                  <a:ea typeface="微软雅黑"/>
                </a:rPr>
                <a:t>②</a:t>
              </a:r>
              <a:r>
                <a:rPr lang="en-US" altLang="zh-CN" sz="1333" dirty="0">
                  <a:solidFill>
                    <a:schemeClr val="tx1">
                      <a:lumMod val="75000"/>
                      <a:lumOff val="25000"/>
                    </a:schemeClr>
                  </a:solidFill>
                  <a:latin typeface="Century Gothic"/>
                  <a:ea typeface="微软雅黑"/>
                </a:rPr>
                <a:t> </a:t>
              </a:r>
              <a:r>
                <a:rPr lang="zh-CN" altLang="en-US" sz="1333" dirty="0">
                  <a:solidFill>
                    <a:schemeClr val="tx1">
                      <a:lumMod val="75000"/>
                      <a:lumOff val="25000"/>
                    </a:schemeClr>
                  </a:solidFill>
                  <a:latin typeface="Century Gothic"/>
                  <a:ea typeface="微软雅黑"/>
                </a:rPr>
                <a:t>配置</a:t>
              </a:r>
              <a:r>
                <a:rPr lang="en-US" altLang="zh-CN" sz="1333" dirty="0">
                  <a:solidFill>
                    <a:schemeClr val="tx1">
                      <a:lumMod val="75000"/>
                      <a:lumOff val="25000"/>
                    </a:schemeClr>
                  </a:solidFill>
                  <a:latin typeface="Century Gothic"/>
                  <a:ea typeface="微软雅黑"/>
                </a:rPr>
                <a:t>pom.xml</a:t>
              </a:r>
            </a:p>
            <a:p>
              <a:pPr>
                <a:lnSpc>
                  <a:spcPct val="130000"/>
                </a:lnSpc>
              </a:pPr>
              <a:r>
                <a:rPr lang="zh-CN" altLang="en-US" sz="1333" dirty="0">
                  <a:solidFill>
                    <a:schemeClr val="tx1">
                      <a:lumMod val="75000"/>
                      <a:lumOff val="25000"/>
                    </a:schemeClr>
                  </a:solidFill>
                  <a:latin typeface="Century Gothic"/>
                  <a:ea typeface="微软雅黑"/>
                </a:rPr>
                <a:t>③</a:t>
              </a:r>
              <a:r>
                <a:rPr lang="en-US" altLang="zh-CN" sz="1333" dirty="0">
                  <a:solidFill>
                    <a:schemeClr val="tx1">
                      <a:lumMod val="75000"/>
                      <a:lumOff val="25000"/>
                    </a:schemeClr>
                  </a:solidFill>
                  <a:ea typeface="微软雅黑"/>
                </a:rPr>
                <a:t> </a:t>
              </a:r>
              <a:r>
                <a:rPr lang="zh-CN" altLang="en-US" sz="1333" dirty="0">
                  <a:solidFill>
                    <a:schemeClr val="tx1">
                      <a:lumMod val="75000"/>
                      <a:lumOff val="25000"/>
                    </a:schemeClr>
                  </a:solidFill>
                  <a:ea typeface="微软雅黑"/>
                </a:rPr>
                <a:t>设置项目目录</a:t>
              </a:r>
              <a:endParaRPr lang="en-US" altLang="zh-CN" sz="1333" dirty="0">
                <a:solidFill>
                  <a:schemeClr val="tx1">
                    <a:lumMod val="75000"/>
                    <a:lumOff val="25000"/>
                  </a:schemeClr>
                </a:solidFill>
                <a:ea typeface="微软雅黑"/>
              </a:endParaRPr>
            </a:p>
            <a:p>
              <a:pPr>
                <a:lnSpc>
                  <a:spcPct val="130000"/>
                </a:lnSpc>
              </a:pPr>
              <a:r>
                <a:rPr lang="zh-CN" altLang="en-US" sz="1333" dirty="0">
                  <a:solidFill>
                    <a:schemeClr val="tx1">
                      <a:lumMod val="75000"/>
                      <a:lumOff val="25000"/>
                    </a:schemeClr>
                  </a:solidFill>
                  <a:latin typeface="Century Gothic"/>
                  <a:ea typeface="微软雅黑"/>
                </a:rPr>
                <a:t>④</a:t>
              </a:r>
              <a:r>
                <a:rPr lang="en-US" altLang="zh-CN" sz="1333" dirty="0">
                  <a:solidFill>
                    <a:schemeClr val="tx1">
                      <a:lumMod val="75000"/>
                      <a:lumOff val="25000"/>
                    </a:schemeClr>
                  </a:solidFill>
                  <a:latin typeface="Century Gothic"/>
                  <a:ea typeface="微软雅黑"/>
                </a:rPr>
                <a:t> </a:t>
              </a:r>
              <a:r>
                <a:rPr lang="zh-CN" altLang="en-US" sz="1333" dirty="0">
                  <a:solidFill>
                    <a:schemeClr val="tx1">
                      <a:lumMod val="75000"/>
                      <a:lumOff val="25000"/>
                    </a:schemeClr>
                  </a:solidFill>
                  <a:latin typeface="Century Gothic"/>
                  <a:ea typeface="微软雅黑"/>
                </a:rPr>
                <a:t>编写代码文件</a:t>
              </a:r>
              <a:endParaRPr lang="en-US" altLang="zh-CN" sz="1333"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latin typeface="Century Gothic"/>
                  <a:ea typeface="微软雅黑"/>
                </a:rPr>
                <a:t>⑤</a:t>
              </a:r>
              <a:r>
                <a:rPr lang="en-US" altLang="zh-CN" sz="1333" dirty="0">
                  <a:solidFill>
                    <a:schemeClr val="tx1">
                      <a:lumMod val="75000"/>
                      <a:lumOff val="25000"/>
                    </a:schemeClr>
                  </a:solidFill>
                  <a:ea typeface="微软雅黑"/>
                </a:rPr>
                <a:t> </a:t>
              </a:r>
              <a:r>
                <a:rPr lang="zh-CN" altLang="en-US" sz="1333" dirty="0">
                  <a:solidFill>
                    <a:schemeClr val="tx1">
                      <a:lumMod val="75000"/>
                      <a:lumOff val="25000"/>
                    </a:schemeClr>
                  </a:solidFill>
                  <a:ea typeface="微软雅黑"/>
                </a:rPr>
                <a:t>生成应用程序</a:t>
              </a:r>
              <a:r>
                <a:rPr lang="en-US" altLang="zh-CN" sz="1333" dirty="0">
                  <a:solidFill>
                    <a:schemeClr val="tx1">
                      <a:lumMod val="75000"/>
                      <a:lumOff val="25000"/>
                    </a:schemeClr>
                  </a:solidFill>
                  <a:ea typeface="微软雅黑"/>
                </a:rPr>
                <a:t>JAR</a:t>
              </a:r>
              <a:r>
                <a:rPr lang="zh-CN" altLang="en-US" sz="1333" dirty="0">
                  <a:solidFill>
                    <a:schemeClr val="tx1">
                      <a:lumMod val="75000"/>
                      <a:lumOff val="25000"/>
                    </a:schemeClr>
                  </a:solidFill>
                  <a:ea typeface="微软雅黑"/>
                </a:rPr>
                <a:t>包</a:t>
              </a:r>
              <a:endParaRPr lang="en-US" altLang="zh-CN" sz="1333" dirty="0">
                <a:solidFill>
                  <a:schemeClr val="tx1">
                    <a:lumMod val="75000"/>
                    <a:lumOff val="25000"/>
                  </a:schemeClr>
                </a:solidFill>
                <a:ea typeface="微软雅黑"/>
              </a:endParaRPr>
            </a:p>
            <a:p>
              <a:pPr>
                <a:lnSpc>
                  <a:spcPct val="130000"/>
                </a:lnSpc>
              </a:pPr>
              <a:r>
                <a:rPr lang="zh-CN" altLang="en-US" sz="1333" dirty="0">
                  <a:solidFill>
                    <a:schemeClr val="tx1">
                      <a:lumMod val="75000"/>
                      <a:lumOff val="25000"/>
                    </a:schemeClr>
                  </a:solidFill>
                  <a:latin typeface="Century Gothic"/>
                  <a:ea typeface="微软雅黑"/>
                </a:rPr>
                <a:t>⑥</a:t>
              </a:r>
              <a:r>
                <a:rPr lang="en-US" altLang="zh-CN" sz="1333" dirty="0">
                  <a:solidFill>
                    <a:schemeClr val="tx1">
                      <a:lumMod val="75000"/>
                      <a:lumOff val="25000"/>
                    </a:schemeClr>
                  </a:solidFill>
                  <a:latin typeface="Century Gothic"/>
                  <a:ea typeface="微软雅黑"/>
                </a:rPr>
                <a:t> </a:t>
              </a:r>
              <a:r>
                <a:rPr lang="zh-CN" altLang="en-US" sz="1333" dirty="0">
                  <a:solidFill>
                    <a:schemeClr val="tx1">
                      <a:lumMod val="75000"/>
                      <a:lumOff val="25000"/>
                    </a:schemeClr>
                  </a:solidFill>
                  <a:latin typeface="Century Gothic"/>
                  <a:ea typeface="微软雅黑"/>
                </a:rPr>
                <a:t>把网页应用部署到</a:t>
              </a:r>
              <a:r>
                <a:rPr lang="en-US" altLang="zh-CN" sz="1333" dirty="0">
                  <a:solidFill>
                    <a:schemeClr val="tx1">
                      <a:lumMod val="75000"/>
                      <a:lumOff val="25000"/>
                    </a:schemeClr>
                  </a:solidFill>
                  <a:latin typeface="Century Gothic"/>
                  <a:ea typeface="微软雅黑"/>
                </a:rPr>
                <a:t>Tomcat</a:t>
              </a:r>
              <a:r>
                <a:rPr lang="zh-CN" altLang="en-US" sz="1333" dirty="0">
                  <a:solidFill>
                    <a:schemeClr val="tx1">
                      <a:lumMod val="75000"/>
                      <a:lumOff val="25000"/>
                    </a:schemeClr>
                  </a:solidFill>
                  <a:latin typeface="Century Gothic"/>
                  <a:ea typeface="微软雅黑"/>
                </a:rPr>
                <a:t>服务器中</a:t>
              </a:r>
              <a:endParaRPr lang="zh-CN" sz="1333" dirty="0">
                <a:solidFill>
                  <a:schemeClr val="tx1">
                    <a:lumMod val="75000"/>
                    <a:lumOff val="25000"/>
                  </a:schemeClr>
                </a:solidFill>
                <a:latin typeface="Century Gothic"/>
                <a:ea typeface="微软雅黑"/>
              </a:endParaRPr>
            </a:p>
          </p:txBody>
        </p:sp>
        <p:sp>
          <p:nvSpPr>
            <p:cNvPr id="34" name="五边形 33"/>
            <p:cNvSpPr/>
            <p:nvPr/>
          </p:nvSpPr>
          <p:spPr>
            <a:xfrm>
              <a:off x="1350852" y="1291432"/>
              <a:ext cx="2655449" cy="902811"/>
            </a:xfrm>
            <a:prstGeom prst="homePlate">
              <a:avLst/>
            </a:prstGeom>
            <a:solidFill>
              <a:schemeClr val="accent3"/>
            </a:solidFill>
            <a:ln>
              <a:noFill/>
            </a:ln>
          </p:spPr>
          <p:txBody>
            <a:bodyPr anchor="t"/>
            <a:lstStyle/>
            <a:p>
              <a:endParaRPr lang="en-US" sz="1867">
                <a:solidFill>
                  <a:srgbClr val="FFFFFF"/>
                </a:solidFill>
                <a:latin typeface="Century Gothic"/>
                <a:ea typeface="微软雅黑"/>
              </a:endParaRPr>
            </a:p>
          </p:txBody>
        </p:sp>
        <p:sp>
          <p:nvSpPr>
            <p:cNvPr id="35" name="矩形 34"/>
            <p:cNvSpPr/>
            <p:nvPr/>
          </p:nvSpPr>
          <p:spPr>
            <a:xfrm>
              <a:off x="1350851" y="1287868"/>
              <a:ext cx="2230267" cy="872098"/>
            </a:xfrm>
            <a:prstGeom prst="rect">
              <a:avLst/>
            </a:prstGeom>
          </p:spPr>
          <p:txBody>
            <a:bodyPr wrap="square">
              <a:spAutoFit/>
            </a:bodyPr>
            <a:lstStyle/>
            <a:p>
              <a:r>
                <a:rPr lang="en-US" sz="3200" b="1" dirty="0">
                  <a:solidFill>
                    <a:srgbClr val="FFFFFF"/>
                  </a:solidFill>
                  <a:latin typeface="Century Gothic"/>
                  <a:ea typeface="微软雅黑"/>
                </a:rPr>
                <a:t>Part 3</a:t>
              </a:r>
            </a:p>
            <a:p>
              <a:r>
                <a:rPr lang="zh-CN" altLang="en-US" sz="1867" dirty="0">
                  <a:solidFill>
                    <a:srgbClr val="FFFFFF"/>
                  </a:solidFill>
                  <a:latin typeface="Century Gothic"/>
                  <a:ea typeface="微软雅黑"/>
                </a:rPr>
                <a:t>可视化分析</a:t>
              </a:r>
              <a:endParaRPr lang="en-US" sz="1867" dirty="0">
                <a:solidFill>
                  <a:srgbClr val="FFFFFF"/>
                </a:solidFill>
                <a:latin typeface="Century Gothic"/>
                <a:ea typeface="微软雅黑"/>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0"/>
          </p:nvPr>
        </p:nvSpPr>
        <p:spPr>
          <a:xfrm>
            <a:off x="1227883" y="182033"/>
            <a:ext cx="1718517" cy="529569"/>
          </a:xfrm>
        </p:spPr>
        <p:txBody>
          <a:bodyPr/>
          <a:lstStyle/>
          <a:p>
            <a:r>
              <a:rPr lang="en-US"/>
              <a:t>2</a:t>
            </a:r>
            <a:r>
              <a:rPr lang="zh-CN"/>
              <a:t> 论文结构</a:t>
            </a:r>
          </a:p>
        </p:txBody>
      </p:sp>
      <p:pic>
        <p:nvPicPr>
          <p:cNvPr id="1026" name="图片 1">
            <a:extLst>
              <a:ext uri="{FF2B5EF4-FFF2-40B4-BE49-F238E27FC236}">
                <a16:creationId xmlns:a16="http://schemas.microsoft.com/office/drawing/2014/main" id="{B0763EFD-5B47-42F6-A725-D6D12F7EB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856" y="1909009"/>
            <a:ext cx="10939091" cy="3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solidFill>
              <a:schemeClr val="accent1"/>
            </a:solidFill>
            <a:ln>
              <a:noFill/>
            </a:ln>
          </p:spPr>
          <p:txBody>
            <a:bodyPr anchor="ctr"/>
            <a:lstStyle/>
            <a:p>
              <a:pPr algn="ctr"/>
              <a:endParaRPr lang="zh-CN">
                <a:solidFill>
                  <a:schemeClr val="lt1"/>
                </a:solidFill>
              </a:endParaRPr>
            </a:p>
          </p:txBody>
        </p:sp>
        <p:sp>
          <p:nvSpPr>
            <p:cNvPr id="4" name="矩形 3"/>
            <p:cNvSpPr/>
            <p:nvPr/>
          </p:nvSpPr>
          <p:spPr>
            <a:xfrm rot="16200000">
              <a:off x="5854909" y="-3105793"/>
              <a:ext cx="482183" cy="12192000"/>
            </a:xfrm>
            <a:prstGeom prst="rect">
              <a:avLst/>
            </a:prstGeom>
            <a:solidFill>
              <a:schemeClr val="accent2"/>
            </a:solidFill>
            <a:ln>
              <a:noFill/>
            </a:ln>
          </p:spPr>
          <p:txBody>
            <a:bodyPr anchor="ctr"/>
            <a:lstStyle/>
            <a:p>
              <a:pPr algn="ctr"/>
              <a:endParaRPr lang="zh-CN">
                <a:solidFill>
                  <a:schemeClr val="lt1"/>
                </a:solidFill>
              </a:endParaRPr>
            </a:p>
          </p:txBody>
        </p:sp>
        <p:sp>
          <p:nvSpPr>
            <p:cNvPr id="5" name="矩形 4"/>
            <p:cNvSpPr/>
            <p:nvPr/>
          </p:nvSpPr>
          <p:spPr>
            <a:xfrm rot="16200000">
              <a:off x="5854909" y="-3587976"/>
              <a:ext cx="482183" cy="12192000"/>
            </a:xfrm>
            <a:prstGeom prst="rect">
              <a:avLst/>
            </a:prstGeom>
            <a:solidFill>
              <a:schemeClr val="accent3"/>
            </a:solidFill>
            <a:ln>
              <a:noFill/>
            </a:ln>
          </p:spPr>
          <p:txBody>
            <a:bodyPr anchor="ctr"/>
            <a:lstStyle/>
            <a:p>
              <a:pPr algn="ctr"/>
              <a:endParaRPr lang="zh-CN">
                <a:solidFill>
                  <a:schemeClr val="lt1"/>
                </a:solidFill>
              </a:endParaRPr>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a:spAutoFit/>
          </a:bodyPr>
          <a:lstStyle/>
          <a:p>
            <a:r>
              <a:rPr lang="en-US" sz="8800" b="1">
                <a:solidFill>
                  <a:schemeClr val="bg1"/>
                </a:solidFill>
                <a:latin typeface="微软雅黑"/>
                <a:ea typeface="微软雅黑"/>
              </a:rPr>
              <a:t>3</a:t>
            </a:r>
            <a:r>
              <a:rPr lang="zh-CN" sz="8800" b="1">
                <a:solidFill>
                  <a:schemeClr val="bg1"/>
                </a:solidFill>
                <a:latin typeface="微软雅黑"/>
                <a:ea typeface="微软雅黑"/>
              </a:rPr>
              <a:t> 研究方法</a:t>
            </a: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000000"/>
      </a:dk2>
      <a:lt2>
        <a:srgbClr val="FFFDFD"/>
      </a:lt2>
      <a:accent1>
        <a:srgbClr val="0092E8"/>
      </a:accent1>
      <a:accent2>
        <a:srgbClr val="FFC100"/>
      </a:accent2>
      <a:accent3>
        <a:srgbClr val="FF5100"/>
      </a:accent3>
      <a:accent4>
        <a:srgbClr val="515151"/>
      </a:accent4>
      <a:accent5>
        <a:srgbClr val="919191"/>
      </a:accent5>
      <a:accent6>
        <a:srgbClr val="CACACA"/>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1129</Words>
  <Application>Microsoft Office PowerPoint</Application>
  <PresentationFormat>宽屏</PresentationFormat>
  <Paragraphs>102</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宋体</vt:lpstr>
      <vt:lpstr>Microsoft YaHei</vt:lpstr>
      <vt:lpstr>Microsoft YaHei</vt:lpstr>
      <vt:lpstr>Arial</vt:lpstr>
      <vt:lpstr>Century Gothic</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12661</cp:lastModifiedBy>
  <cp:revision>21</cp:revision>
  <dcterms:modified xsi:type="dcterms:W3CDTF">2021-06-06T09:42:06Z</dcterms:modified>
</cp:coreProperties>
</file>